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90" d="100"/>
          <a:sy n="90" d="100"/>
        </p:scale>
        <p:origin x="8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28.897"/>
    </inkml:context>
    <inkml:brush xml:id="br0">
      <inkml:brushProperty name="width" value="0.035" units="cm"/>
      <inkml:brushProperty name="height" value="0.035" units="cm"/>
      <inkml:brushProperty name="color" value="#E71224"/>
    </inkml:brush>
  </inkml:definitions>
  <inkml:trace contextRef="#ctx0" brushRef="#br0">654 1162 24575,'-18'-18'0,"0"0"0,1-1 0,1-1 0,-23-36 0,-91-173 0,80 140 0,6 6 0,3-2 0,-38-116 0,73 182 0,2-1 0,0 0 0,-1-23 0,-3-15 0,8 58 0,-1 0 0,1 1 0,-1-1 0,1 0 0,-1 1 0,1-1 0,-1 0 0,1 1 0,0-1 0,-1 0 0,1 1 0,0-1 0,-1 1 0,1-1 0,0 1 0,0-1 0,-1 1 0,1-1 0,0 1 0,0-1 0,0 1 0,0-1 0,-1 1 0,-12 27 0,8-17 0,-124 313 0,119-296 0,5-22 0,3-8 0,0-11 0,2 13 0,0-170 0,2 89 0,0-116 0,-2 186 0,0-1 0,1 1 0,1 1 0,-1-1 0,2 0 0,-1 0 0,6-11 0,-8 20 0,1 0 0,0 1 0,0-1 0,-1 0 0,1 1 0,1-1 0,-1 1 0,0-1 0,0 1 0,0 0 0,1-1 0,-1 1 0,1 0 0,-1 0 0,1 0 0,-1 0 0,1 0 0,0 0 0,0 0 0,-1 1 0,3-2 0,-1 2 0,0 0 0,-1 0 0,1 1 0,0-1 0,-1 0 0,1 1 0,0 0 0,-1 0 0,1-1 0,-1 1 0,1 1 0,-1-1 0,0 0 0,4 3 0,6 5 0,-1-1 0,0 2 0,0 0 0,-1 0 0,13 17 0,41 65 0,-22-28 0,-19-32-341,0-2 0,3 0-1,45 41 1,-44-49-6485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30.504"/>
    </inkml:context>
    <inkml:brush xml:id="br0">
      <inkml:brushProperty name="width" value="0.035" units="cm"/>
      <inkml:brushProperty name="height" value="0.035" units="cm"/>
      <inkml:brushProperty name="color" value="#E71224"/>
    </inkml:brush>
  </inkml:definitions>
  <inkml:trace contextRef="#ctx0" brushRef="#br0">0 563 24575,'1'0'0,"0"-1"0,-1 1 0,1-1 0,0 1 0,-1-1 0,1 1 0,0-1 0,0 1 0,0 0 0,0-1 0,-1 1 0,1 0 0,0 0 0,0 0 0,0-1 0,0 1 0,0 0 0,0 0 0,1 1 0,1-2 0,240-8 0,-169 9 0,355 0-1447,235-3 569,572-100-2213,-1042 70 3017,-67 3-221,-122 28 278,7-1-8,0-1 0,20-10 0,-30 13 26,0-1 0,0 1 0,0 0 0,0-1 0,0 1 0,0-1 0,0 0 0,0 1-1,-1-1 1,1 0 0,-1 0 0,0 0 0,1 0 0,-1 0 0,0-1 0,0 1 0,0 0 0,0 0 0,0-3 0,-1 1 26,1 0 1,-1 0 0,-1 0 0,1 0 0,0 0-1,-1 1 1,0-1 0,0 0 0,0 0 0,-2-4-1,-20-37 597,17 33-445,-12-22 883,-2 0 0,-1 2 1,-48-57-1,66 86-1018,1 1 1,-1-1 0,0 1-1,0 0 1,0 0-1,0 0 1,0 0-1,-6-2 1,9 3-43,0 1 0,0 0 0,-1 0 0,1 0 0,0 0 0,-1 0 0,1 0 0,0 0 0,-1 0 0,1 0 1,0 0-1,-1 0 0,1 0 0,0 0 0,-1 0 0,1 0 0,0 0 0,-1 0 0,1 0 0,0 0 0,-1 0 0,1 0 0,0 0 0,-1 1 0,1-1 0,0 0 0,0 0 0,-1 0 0,1 1 0,0-1 0,0 0 0,-1 0 1,1 1-1,0-1 0,0 0 0,0 0 0,-1 1 0,1-1 0,0 0 0,0 1 0,0-1 0,0 0 0,0 1 0,0-1 0,0 0 0,0 1 0,0-1 0,0 1 0,0 2-1,0 0 1,0 0-1,1-1 0,-1 1 0,1 0 0,0 0 0,0 0 1,0-1-1,0 1 0,0 0 0,3 3 0,24 33-826,-23-33 506,151 190-8016,12 0 6458,-34-64 1872,-123-122-57,-3-3 336,0 0 0,13 17 0,-20-23-107,1 1 0,-1 1 1,1-1-1,-1 0 0,0 0 0,0 0 1,0 1-1,0-1 0,-1 1 0,1-1 1,-1 0-1,1 1 0,-1-1 0,0 1 1,0-1-1,0 1 0,-1 4 0,0-3 9,-1 1-1,0-1 1,0 1 0,0-1-1,0 0 1,-1 0-1,0 0 1,0-1-1,0 1 1,0 0-1,0-1 1,-1 0 0,-4 4-1,-11 6 1601,-30 18-1,40-26-1393,-198 108 809,-14 8-3214,153-81-4150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32.263"/>
    </inkml:context>
    <inkml:brush xml:id="br0">
      <inkml:brushProperty name="width" value="0.035" units="cm"/>
      <inkml:brushProperty name="height" value="0.035" units="cm"/>
      <inkml:brushProperty name="color" value="#E71224"/>
    </inkml:brush>
  </inkml:definitions>
  <inkml:trace contextRef="#ctx0" brushRef="#br0">0 589 24575,'113'1'0,"399"-13"0,-47-38-1122,145-10-544,-450 60 3015,-66 1-550,-89-1-752,-1 0-1,1-1 0,-1 1 0,1-1 1,-1 0-1,1 0 0,-1 0 1,0-1-1,0 1 0,1-1 1,-1 0-1,0-1 0,4-2 1,-6 3-48,0 1 1,-1-1 0,1 0-1,-1 0 1,1 0 0,-1 0 0,0 0-1,0 0 1,0 0 0,0-1-1,0 1 1,-1 0 0,1-1-1,0 1 1,-1 0 0,0-1 0,0 1-1,1 0 1,-2-1 0,1 1-1,0-1 1,0 1 0,-1 0-1,1-1 1,-1 1 0,0 0 0,-1-4-1,-7-13 1,0 1 0,-1 0 0,-1 0 0,0 1 0,-20-21 0,13 15 0,-10-13 0,-99-120 0,126 155 0,-3-4 0,-1-1 0,-1 1 0,1 0 0,-1 0 0,-11-6 0,17 10 0,0 1 0,-1 0 0,1 0 0,-1 0 0,1-1 0,0 1 0,-1 0 0,1 0 0,-1 0 0,1 0 0,-1 0 0,1 0 0,-1 0 0,1 0 0,-1 0 0,1 0 0,-1 0 0,1 0 0,-1 0 0,-1 7 0,10 12 0,4 2-120,1 0 0,26 29 0,38 35-3807,-61-67 2561,255 255-1639,-86-96 8595,-174-167-5021,-3-3-80,-1-1-1,0 1 1,11 15 0,-17-21-470,0 1 1,0-1-1,0 1 0,0-1 1,0 1-1,-1 0 1,1-1-1,-1 1 1,1 0-1,-1-1 1,1 1-1,-1 0 0,0 0 1,0 0-1,0-1 1,0 1-1,0 0 1,0 0-1,0-1 1,-1 1-1,1 0 1,-1 0-1,1-1 0,-1 1 1,0 0-1,1-1 1,-2 3-1,-8 7-19,0 0 0,-1 0 0,0-1 0,-1 0 0,-23 15 0,-9 7 0,-26 27-81,-147 106-1203,172-138-5542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33.998"/>
    </inkml:context>
    <inkml:brush xml:id="br0">
      <inkml:brushProperty name="width" value="0.035" units="cm"/>
      <inkml:brushProperty name="height" value="0.035" units="cm"/>
      <inkml:brushProperty name="color" value="#E71224"/>
    </inkml:brush>
  </inkml:definitions>
  <inkml:trace contextRef="#ctx0" brushRef="#br0">1 13 24575,'0'-1'0,"0"1"0,0 0 0,0-1 0,0 1 0,1-1 0,-1 1 0,0-1 0,0 1 0,1 0 0,-1-1 0,0 1 0,1 0 0,-1-1 0,0 1 0,1 0 0,-1-1 0,0 1 0,1 0 0,-1 0 0,1-1 0,-1 1 0,0 0 0,1 0 0,-1 0 0,1 0 0,-1 0 0,2 0 0,15-3 0,-14 3 0,9-1 0,0 1 0,0 0 0,0 1 0,0 1 0,0 0 0,-1 0 0,16 6 0,77 35 0,-63-22 3,-1 2 0,60 45 0,65 66-63,-98-77-100,488 399-953,-411-329 837,-103-86 271,47 58 1,-63-66 75,39 72-1,8 43 842,-3-9-417,-4-17-434,-53-92-61,-12-30 0,1 0 0,-1 0 0,0 0 0,0 0 0,0 0 0,0 0 0,0 0 0,0 0 0,0 1 0,0-1 0,0 0 0,0 0 0,0 0 0,0 0 0,0 0 0,0 0 0,0 1 0,0-1 0,0 0 0,0 0 0,0 0 0,0 0 0,0 0 0,-1 0 0,1 0 0,0 0 0,0 1 0,0-1 0,0 0 0,0 0 0,0 0 0,0 0 0,0 0 0,0 0 0,0 0 0,0 0 0,-1 0 0,1 0 0,0 0 0,0 0 0,0 0 0,0 0 0,0 1 0,-9-6 0,-6-9 0,0-1 0,-17-22 0,2 3 0,-194-190-3235,167 175 2157,-2 3-1,-84-50 1,134 91 1078,-31-17 0,38 21 0,0 0 0,0 0 0,0 0 0,-1 1 0,1-1 0,0 0 0,-1 1 0,1 0 0,0-1 0,-1 1 0,1 0 0,-1 0 0,-2 1 0,5-1 0,-1 1 0,1-1 0,-1 0 0,1 1 0,-1-1 0,1 1 0,-1-1 0,1 1 0,-1 0 0,1-1 0,-1 1 0,1-1 0,0 1 0,-1 0 0,1-1 0,0 1 0,0 0 0,-1-1 0,1 1 0,0 0 0,0 0 0,0-1 0,0 1 0,0 0 0,0-1 0,0 1 0,0 0 0,0 0 0,0-1 0,0 1 0,1 0 0,7 29 0,-7-27 0,14 38 539,2 0 0,2-2 0,1 0 1,2-2-1,34 45 0,151 161 2696,-205-241-3235,5 5 0,-1 0 0,1 0 0,0-1 0,1 0 0,12 8 0,-19-13 0,1 0 0,0-1 0,-1 1 0,1 0 0,0-1 0,0 1 0,0-1 0,0 0 0,-1 1 0,1-1 0,0 0 0,0 0 0,0 0 0,0-1 0,0 1 0,0 0 0,0-1 0,-1 1 0,1-1 0,0 1 0,0-1 0,-1 0 0,1 0 0,0 0 0,-1 0 0,1 0 0,-1 0 0,1 0 0,-1-1 0,0 1 0,1-1 0,-1 1 0,1-2 0,3-4 0,0 0 0,-1 0 0,0 0 0,0-1 0,4-12 0,12-46 0,-18 57 0,91-364-989,-18 69-322,-52 213 373,137-494-1112,-136 510-853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35.313"/>
    </inkml:context>
    <inkml:brush xml:id="br0">
      <inkml:brushProperty name="width" value="0.035" units="cm"/>
      <inkml:brushProperty name="height" value="0.035" units="cm"/>
      <inkml:brushProperty name="color" value="#E71224"/>
    </inkml:brush>
  </inkml:definitions>
  <inkml:trace contextRef="#ctx0" brushRef="#br0">0 1 24575,'9'3'0,"-1"0"0,1 0 0,0 0 0,0-1 0,17 1 0,1 1 0,213 22 0,-29-15-721,58-2-2163,1621-1-2248,-1412-9 4683,90 0 8167,-377 2-7615,-170-1-6929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9T17:35:36.550"/>
    </inkml:context>
    <inkml:brush xml:id="br0">
      <inkml:brushProperty name="width" value="0.035" units="cm"/>
      <inkml:brushProperty name="height" value="0.035" units="cm"/>
      <inkml:brushProperty name="color" value="#E71224"/>
    </inkml:brush>
  </inkml:definitions>
  <inkml:trace contextRef="#ctx0" brushRef="#br0">717 79 24575,'0'-4'0,"0"0"0,0 0 0,-1 0 0,1 0 0,-1 0 0,0 0 0,0 0 0,-1 0 0,1 0 0,-1 0 0,-2-3 0,2 4 0,1 1 0,-1 0 0,0 0 0,0 0 0,0 1 0,0-1 0,0 0 0,0 1 0,0-1 0,0 1 0,-1 0 0,1-1 0,0 1 0,-1 1 0,1-1 0,-1 0 0,0 0 0,1 1 0,-3-1 0,0 1 0,0 0 0,0 0 0,0 1 0,0-1 0,0 1 0,0 0 0,0 1 0,1-1 0,-1 1 0,0 0 0,1 0 0,-6 4 0,-4 2 0,1 1 0,-19 17 0,-6 10 0,2 1 0,-56 72 0,-48 97 0,-52 69 0,188-269 0,0-1 0,0 1 0,1 0 0,0 0 0,0 0 0,0 1 0,0-1 0,-1 11 0,3-14 0,1-1 0,0 1 0,0-1 0,0 1 0,0 0 0,1-1 0,-1 1 0,1-1 0,0 1 0,-1-1 0,1 1 0,0-1 0,0 1 0,1-1 0,-1 0 0,1 1 0,-1-1 0,1 0 0,-1 0 0,1 0 0,0 0 0,0-1 0,0 1 0,0 0 0,4 1 0,13 8 0,0-2 0,0 0 0,1-1 0,0-1 0,22 5 0,-19-6 0,360 97-6296,-36-11 1773,-123-21 4356,-135-38 2962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47D6F-031F-9A72-5AA9-D6CC3361DA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DA492-7D66-E4DD-7280-BA8EAC188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6E7124-6A36-5F96-E0E6-8E12C239959F}"/>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92619F58-823A-66A8-41D4-3D1757A99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D5214-938D-5F2B-245A-CCACA1A70887}"/>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333434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394E7-20C1-AC0F-698A-00C0D30AE1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A502FA-62BF-4A24-F66C-3DBE8A40BD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CCBBCD-56A2-42DC-9512-D6B930C1E046}"/>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4500D24B-A9EF-A39F-9AAA-65EFD6B6A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D6862-8621-03D1-C99F-E9E68CF0FED1}"/>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359988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709B26-00AF-4995-ED5F-24E25CA5A5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FD39C8-7048-E70B-5EF2-FD4EC8C277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6FCFA9-5E10-18A3-F870-09D7BBC36E2B}"/>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1AF3F033-75A2-8630-E5FF-9615E1C72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AE1821-A44A-4082-F78B-CE12BBCC97EF}"/>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171915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C46A-4676-800F-5377-C6C2861E71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46BDD7-E834-F7D5-4F31-F9ACB8519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3D8B10-35E0-06C6-89C8-46CF6199B4E3}"/>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DA0BDB36-4042-2198-CF8A-6596BBFBA1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0A19E0-D8EB-70A6-0BAE-4AB0DA3B37CC}"/>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417292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0393D-0975-DF8C-41D8-F5932530B2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C5AD6F-DEBC-7346-7D06-922EE0648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D3EDAF-63F5-856E-DE44-C87BCD6D464C}"/>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0259E7DD-F48A-466B-2D94-5C2345D9D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8926A-1FD8-CE7D-0D69-9081CA7DA2FE}"/>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2217267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792E-8D01-4714-E52F-9DB1886CAA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D29E9-EC64-9CA5-83BC-B630CD7234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1C97A1-4156-2F69-CB1D-4F1ACB6A70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BC120A-FC05-033B-5E60-DEB37C558317}"/>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6" name="Footer Placeholder 5">
            <a:extLst>
              <a:ext uri="{FF2B5EF4-FFF2-40B4-BE49-F238E27FC236}">
                <a16:creationId xmlns:a16="http://schemas.microsoft.com/office/drawing/2014/main" id="{B07E60D3-046C-7EBE-5875-8965F43FB2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FB2E51-1992-B0A1-3E16-C40CA13A428E}"/>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144089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14F8-4737-F997-7DC0-82DA1883CB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B3608D-1DEE-9087-787F-D93AA410C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697432-DCA9-EC9B-EA78-4B5C95AE3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D96688-490A-C8D0-657D-B3CE38C36C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516CB-8620-F807-8B8E-B79F0972E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F81AA3-F18A-1058-BEA2-5DD57D3B44DB}"/>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8" name="Footer Placeholder 7">
            <a:extLst>
              <a:ext uri="{FF2B5EF4-FFF2-40B4-BE49-F238E27FC236}">
                <a16:creationId xmlns:a16="http://schemas.microsoft.com/office/drawing/2014/main" id="{32672D3D-69C2-1EEC-4D92-9B7E50A5A8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0E9973-00CC-D89B-D871-86A38C848643}"/>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165431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0583-C65A-CDC6-B565-A2F90D58C6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E1C336-33A4-8187-90B6-4C2D5D45B846}"/>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4" name="Footer Placeholder 3">
            <a:extLst>
              <a:ext uri="{FF2B5EF4-FFF2-40B4-BE49-F238E27FC236}">
                <a16:creationId xmlns:a16="http://schemas.microsoft.com/office/drawing/2014/main" id="{02180FA1-0DE8-E534-AAC0-B338E37F15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740CCD-6B26-2787-AF81-051CC10558A3}"/>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321766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60916-D554-D3FD-C0E3-3D9A7234643B}"/>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3" name="Footer Placeholder 2">
            <a:extLst>
              <a:ext uri="{FF2B5EF4-FFF2-40B4-BE49-F238E27FC236}">
                <a16:creationId xmlns:a16="http://schemas.microsoft.com/office/drawing/2014/main" id="{5FDD3A59-1C54-D7D5-53F7-943F6F682A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E34400-2095-ED65-421F-E9775E3FEFA4}"/>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8675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43FBC-39CF-A63C-6161-ED59C0260F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BBDC31-B462-EEF7-4B95-31AB97154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1FAA37-A2E0-27D6-D696-07BC0FFA9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F11FD-C7E9-5D8D-19A4-DDE033A4C793}"/>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6" name="Footer Placeholder 5">
            <a:extLst>
              <a:ext uri="{FF2B5EF4-FFF2-40B4-BE49-F238E27FC236}">
                <a16:creationId xmlns:a16="http://schemas.microsoft.com/office/drawing/2014/main" id="{D500ADAB-1017-F6EE-F94E-02C6AAC81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56C7D-9016-331D-9412-A476A72D40BA}"/>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306133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3FF93-AD46-8D6B-3F8B-B726131EC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CCD5C0-008B-56B9-D133-ED41FDD119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00C47B-258A-E72D-A4D7-94437A7C0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CD9CF-3D86-7C92-F460-1FC1E7F03261}"/>
              </a:ext>
            </a:extLst>
          </p:cNvPr>
          <p:cNvSpPr>
            <a:spLocks noGrp="1"/>
          </p:cNvSpPr>
          <p:nvPr>
            <p:ph type="dt" sz="half" idx="10"/>
          </p:nvPr>
        </p:nvSpPr>
        <p:spPr/>
        <p:txBody>
          <a:bodyPr/>
          <a:lstStyle/>
          <a:p>
            <a:fld id="{ABBBA303-6B8B-473E-976D-DED98F8D10C3}" type="datetimeFigureOut">
              <a:rPr lang="en-IN" smtClean="0"/>
              <a:t>19-02-2025</a:t>
            </a:fld>
            <a:endParaRPr lang="en-IN"/>
          </a:p>
        </p:txBody>
      </p:sp>
      <p:sp>
        <p:nvSpPr>
          <p:cNvPr id="6" name="Footer Placeholder 5">
            <a:extLst>
              <a:ext uri="{FF2B5EF4-FFF2-40B4-BE49-F238E27FC236}">
                <a16:creationId xmlns:a16="http://schemas.microsoft.com/office/drawing/2014/main" id="{54451B19-0EE3-2523-26B4-03AB29C949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3FD976-210F-57FB-5675-7C5D64ED0B4F}"/>
              </a:ext>
            </a:extLst>
          </p:cNvPr>
          <p:cNvSpPr>
            <a:spLocks noGrp="1"/>
          </p:cNvSpPr>
          <p:nvPr>
            <p:ph type="sldNum" sz="quarter" idx="12"/>
          </p:nvPr>
        </p:nvSpPr>
        <p:spPr/>
        <p:txBody>
          <a:bodyPr/>
          <a:lstStyle/>
          <a:p>
            <a:fld id="{F0CED695-41ED-4684-9021-94B3E6D1E6AB}" type="slidenum">
              <a:rPr lang="en-IN" smtClean="0"/>
              <a:t>‹#›</a:t>
            </a:fld>
            <a:endParaRPr lang="en-IN"/>
          </a:p>
        </p:txBody>
      </p:sp>
    </p:spTree>
    <p:extLst>
      <p:ext uri="{BB962C8B-B14F-4D97-AF65-F5344CB8AC3E}">
        <p14:creationId xmlns:p14="http://schemas.microsoft.com/office/powerpoint/2010/main" val="1986248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2ED2C-F8D1-05A3-AEAE-F7D705719E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E6F2F6-AA77-83EB-7767-8206BB7F68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09DD81-4E61-8FC9-4915-0DDE06060F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BA303-6B8B-473E-976D-DED98F8D10C3}" type="datetimeFigureOut">
              <a:rPr lang="en-IN" smtClean="0"/>
              <a:t>19-02-2025</a:t>
            </a:fld>
            <a:endParaRPr lang="en-IN"/>
          </a:p>
        </p:txBody>
      </p:sp>
      <p:sp>
        <p:nvSpPr>
          <p:cNvPr id="5" name="Footer Placeholder 4">
            <a:extLst>
              <a:ext uri="{FF2B5EF4-FFF2-40B4-BE49-F238E27FC236}">
                <a16:creationId xmlns:a16="http://schemas.microsoft.com/office/drawing/2014/main" id="{7F8F79E8-1CA2-437E-BD47-50ED8C2F3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31DA4B1-C05D-F5EC-30E2-5BB87ECB5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ED695-41ED-4684-9021-94B3E6D1E6AB}" type="slidenum">
              <a:rPr lang="en-IN" smtClean="0"/>
              <a:t>‹#›</a:t>
            </a:fld>
            <a:endParaRPr lang="en-IN"/>
          </a:p>
        </p:txBody>
      </p:sp>
    </p:spTree>
    <p:extLst>
      <p:ext uri="{BB962C8B-B14F-4D97-AF65-F5344CB8AC3E}">
        <p14:creationId xmlns:p14="http://schemas.microsoft.com/office/powerpoint/2010/main" val="457181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0338214-94A9-ED8D-4C1B-88B3E92A4B36}"/>
              </a:ext>
            </a:extLst>
          </p:cNvPr>
          <p:cNvSpPr txBox="1"/>
          <p:nvPr/>
        </p:nvSpPr>
        <p:spPr>
          <a:xfrm>
            <a:off x="639281" y="1250579"/>
            <a:ext cx="11099061" cy="378565"/>
          </a:xfrm>
          <a:prstGeom prst="rect">
            <a:avLst/>
          </a:prstGeom>
          <a:noFill/>
        </p:spPr>
        <p:txBody>
          <a:bodyPr wrap="square">
            <a:spAutoFit/>
          </a:bodyPr>
          <a:lstStyle/>
          <a:p>
            <a:pPr>
              <a:lnSpc>
                <a:spcPts val="1350"/>
              </a:lnSpc>
            </a:pPr>
            <a:r>
              <a:rPr lang="en-IN" sz="4000" b="1" dirty="0">
                <a:solidFill>
                  <a:srgbClr val="569CD6"/>
                </a:solidFill>
                <a:effectLst/>
                <a:latin typeface="courier bold"/>
              </a:rPr>
              <a:t>🎵 Spotify AI Playlist Generator 🎶</a:t>
            </a:r>
            <a:endParaRPr lang="en-IN" sz="4000" b="0" dirty="0">
              <a:solidFill>
                <a:srgbClr val="BBBBBB"/>
              </a:solidFill>
              <a:effectLst/>
              <a:latin typeface="courier bold"/>
            </a:endParaRPr>
          </a:p>
        </p:txBody>
      </p:sp>
      <p:sp>
        <p:nvSpPr>
          <p:cNvPr id="9" name="TextBox 8">
            <a:extLst>
              <a:ext uri="{FF2B5EF4-FFF2-40B4-BE49-F238E27FC236}">
                <a16:creationId xmlns:a16="http://schemas.microsoft.com/office/drawing/2014/main" id="{981EF09D-5E33-F050-239D-7B42245375A8}"/>
              </a:ext>
            </a:extLst>
          </p:cNvPr>
          <p:cNvSpPr txBox="1"/>
          <p:nvPr/>
        </p:nvSpPr>
        <p:spPr>
          <a:xfrm>
            <a:off x="1945758" y="2525233"/>
            <a:ext cx="8123275" cy="3970318"/>
          </a:xfrm>
          <a:prstGeom prst="rect">
            <a:avLst/>
          </a:prstGeom>
          <a:noFill/>
        </p:spPr>
        <p:txBody>
          <a:bodyPr wrap="square" rtlCol="0">
            <a:spAutoFit/>
          </a:bodyPr>
          <a:lstStyle/>
          <a:p>
            <a:pPr algn="r"/>
            <a:r>
              <a:rPr lang="en-IN" sz="3600" dirty="0"/>
              <a:t>By – Deeptanshu Kumar</a:t>
            </a:r>
          </a:p>
          <a:p>
            <a:endParaRPr lang="en-IN" sz="2800" dirty="0"/>
          </a:p>
          <a:p>
            <a:endParaRPr lang="en-IN" sz="2800" dirty="0"/>
          </a:p>
          <a:p>
            <a:r>
              <a:rPr lang="en-IN" sz="2800" dirty="0" err="1"/>
              <a:t>Github</a:t>
            </a:r>
            <a:r>
              <a:rPr lang="en-IN" sz="2800" dirty="0"/>
              <a:t> – </a:t>
            </a:r>
            <a:r>
              <a:rPr lang="en-IN" sz="2800" b="1" i="0" dirty="0" err="1">
                <a:solidFill>
                  <a:srgbClr val="00262B"/>
                </a:solidFill>
                <a:effectLst/>
                <a:latin typeface="Inter"/>
              </a:rPr>
              <a:t>deeptanshukumar</a:t>
            </a:r>
            <a:endParaRPr lang="en-IN" sz="2800" dirty="0"/>
          </a:p>
          <a:p>
            <a:r>
              <a:rPr lang="en-IN" sz="2800" dirty="0" err="1"/>
              <a:t>Edx</a:t>
            </a:r>
            <a:r>
              <a:rPr lang="en-IN" sz="2800" dirty="0"/>
              <a:t> - </a:t>
            </a:r>
            <a:r>
              <a:rPr lang="en-IN" sz="2800" b="1" i="0" dirty="0">
                <a:solidFill>
                  <a:srgbClr val="00262B"/>
                </a:solidFill>
                <a:effectLst/>
                <a:latin typeface="Inter"/>
              </a:rPr>
              <a:t>deeptanshu_kumar13</a:t>
            </a:r>
          </a:p>
          <a:p>
            <a:endParaRPr lang="en-IN" sz="2800" b="1" dirty="0">
              <a:solidFill>
                <a:srgbClr val="00262B"/>
              </a:solidFill>
            </a:endParaRPr>
          </a:p>
          <a:p>
            <a:endParaRPr lang="en-IN" sz="2800" b="1" dirty="0">
              <a:solidFill>
                <a:srgbClr val="00262B"/>
              </a:solidFill>
            </a:endParaRPr>
          </a:p>
          <a:p>
            <a:r>
              <a:rPr lang="en-IN" sz="2400" dirty="0"/>
              <a:t>City – Bangalore</a:t>
            </a:r>
          </a:p>
          <a:p>
            <a:r>
              <a:rPr lang="en-IN" sz="2400" dirty="0"/>
              <a:t>Country - India</a:t>
            </a:r>
          </a:p>
        </p:txBody>
      </p:sp>
      <p:sp>
        <p:nvSpPr>
          <p:cNvPr id="10" name="TextBox 9">
            <a:extLst>
              <a:ext uri="{FF2B5EF4-FFF2-40B4-BE49-F238E27FC236}">
                <a16:creationId xmlns:a16="http://schemas.microsoft.com/office/drawing/2014/main" id="{F4CB9D07-9FF0-BEDF-7E02-23996F686215}"/>
              </a:ext>
            </a:extLst>
          </p:cNvPr>
          <p:cNvSpPr txBox="1"/>
          <p:nvPr/>
        </p:nvSpPr>
        <p:spPr>
          <a:xfrm>
            <a:off x="8612372" y="5947655"/>
            <a:ext cx="3402419" cy="584775"/>
          </a:xfrm>
          <a:prstGeom prst="rect">
            <a:avLst/>
          </a:prstGeom>
          <a:noFill/>
        </p:spPr>
        <p:txBody>
          <a:bodyPr wrap="square" rtlCol="0">
            <a:spAutoFit/>
          </a:bodyPr>
          <a:lstStyle/>
          <a:p>
            <a:r>
              <a:rPr lang="en-IN" sz="3200" b="1" dirty="0"/>
              <a:t>Date - 19-02-2025</a:t>
            </a:r>
          </a:p>
        </p:txBody>
      </p:sp>
    </p:spTree>
    <p:extLst>
      <p:ext uri="{BB962C8B-B14F-4D97-AF65-F5344CB8AC3E}">
        <p14:creationId xmlns:p14="http://schemas.microsoft.com/office/powerpoint/2010/main" val="313089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27C5020-BBF0-F962-92EE-E0D83955DC88}"/>
              </a:ext>
            </a:extLst>
          </p:cNvPr>
          <p:cNvSpPr>
            <a:spLocks noChangeArrowheads="1"/>
          </p:cNvSpPr>
          <p:nvPr/>
        </p:nvSpPr>
        <p:spPr bwMode="auto">
          <a:xfrm>
            <a:off x="377457" y="383623"/>
            <a:ext cx="837845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AI Playlist Generator is a Python app that creates personalized Spotify playlists based on user input. Using the Spotify API and </a:t>
            </a:r>
            <a:r>
              <a:rPr kumimoji="0" lang="en-US" altLang="en-US" sz="1800" b="0" i="0" u="none" strike="noStrike" cap="none" normalizeH="0" baseline="0" dirty="0" err="1">
                <a:ln>
                  <a:noFill/>
                </a:ln>
                <a:solidFill>
                  <a:schemeClr val="tx1"/>
                </a:solidFill>
                <a:effectLst/>
                <a:latin typeface="Arial" panose="020B0604020202020204" pitchFamily="34" charset="0"/>
              </a:rPr>
              <a:t>ytmusicapi</a:t>
            </a:r>
            <a:r>
              <a:rPr kumimoji="0" lang="en-US" altLang="en-US" sz="1800" b="0" i="0" u="none" strike="noStrike" cap="none" normalizeH="0" baseline="0" dirty="0">
                <a:ln>
                  <a:noFill/>
                </a:ln>
                <a:solidFill>
                  <a:schemeClr val="tx1"/>
                </a:solidFill>
                <a:effectLst/>
                <a:latin typeface="Arial" panose="020B0604020202020204" pitchFamily="34" charset="0"/>
              </a:rPr>
              <a:t>, it curates dynamic playlists tailored to mood, genre, or favorite artists.</a:t>
            </a:r>
          </a:p>
        </p:txBody>
      </p:sp>
      <p:sp>
        <p:nvSpPr>
          <p:cNvPr id="6" name="TextBox 5">
            <a:extLst>
              <a:ext uri="{FF2B5EF4-FFF2-40B4-BE49-F238E27FC236}">
                <a16:creationId xmlns:a16="http://schemas.microsoft.com/office/drawing/2014/main" id="{AE877829-C769-19B6-8F06-C84DA20C8E13}"/>
              </a:ext>
            </a:extLst>
          </p:cNvPr>
          <p:cNvSpPr txBox="1"/>
          <p:nvPr/>
        </p:nvSpPr>
        <p:spPr>
          <a:xfrm>
            <a:off x="377457" y="1754373"/>
            <a:ext cx="7735186" cy="1200329"/>
          </a:xfrm>
          <a:prstGeom prst="rect">
            <a:avLst/>
          </a:prstGeom>
          <a:noFill/>
        </p:spPr>
        <p:txBody>
          <a:bodyPr wrap="square" rtlCol="0">
            <a:spAutoFit/>
          </a:bodyPr>
          <a:lstStyle/>
          <a:p>
            <a:r>
              <a:rPr lang="en-IN" dirty="0"/>
              <a:t>There are many times when you need a playlist of your choice at some particular moment and you may not get the one of your choice on you go to app. So you can use this AI playlist generator to make your self a playlist of you choice with your prompts</a:t>
            </a:r>
          </a:p>
        </p:txBody>
      </p:sp>
      <p:sp>
        <p:nvSpPr>
          <p:cNvPr id="7" name="Rectangle: Rounded Corners 6">
            <a:extLst>
              <a:ext uri="{FF2B5EF4-FFF2-40B4-BE49-F238E27FC236}">
                <a16:creationId xmlns:a16="http://schemas.microsoft.com/office/drawing/2014/main" id="{74729D9A-2618-7902-ED0E-787669F13963}"/>
              </a:ext>
            </a:extLst>
          </p:cNvPr>
          <p:cNvSpPr/>
          <p:nvPr/>
        </p:nvSpPr>
        <p:spPr>
          <a:xfrm>
            <a:off x="574158" y="3533817"/>
            <a:ext cx="1626782" cy="738963"/>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61A2FC-FF39-6D03-4B2F-BBD2393CA6FA}"/>
              </a:ext>
            </a:extLst>
          </p:cNvPr>
          <p:cNvSpPr txBox="1"/>
          <p:nvPr/>
        </p:nvSpPr>
        <p:spPr>
          <a:xfrm>
            <a:off x="2135372" y="2954702"/>
            <a:ext cx="3960628" cy="369332"/>
          </a:xfrm>
          <a:prstGeom prst="rect">
            <a:avLst/>
          </a:prstGeom>
          <a:noFill/>
        </p:spPr>
        <p:txBody>
          <a:bodyPr wrap="square" rtlCol="0">
            <a:spAutoFit/>
          </a:bodyPr>
          <a:lstStyle/>
          <a:p>
            <a:r>
              <a:rPr lang="en-IN" dirty="0"/>
              <a:t>How it works</a:t>
            </a:r>
          </a:p>
        </p:txBody>
      </p:sp>
      <p:sp>
        <p:nvSpPr>
          <p:cNvPr id="10" name="Rectangle: Rounded Corners 9">
            <a:extLst>
              <a:ext uri="{FF2B5EF4-FFF2-40B4-BE49-F238E27FC236}">
                <a16:creationId xmlns:a16="http://schemas.microsoft.com/office/drawing/2014/main" id="{3B29F51B-A8F0-E61C-44F2-A5EA6488F3AB}"/>
              </a:ext>
            </a:extLst>
          </p:cNvPr>
          <p:cNvSpPr/>
          <p:nvPr/>
        </p:nvSpPr>
        <p:spPr>
          <a:xfrm>
            <a:off x="3753294" y="3533816"/>
            <a:ext cx="1626782" cy="738963"/>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13D58694-35D2-0C6B-C361-3560F2EDC0F2}"/>
              </a:ext>
            </a:extLst>
          </p:cNvPr>
          <p:cNvSpPr/>
          <p:nvPr/>
        </p:nvSpPr>
        <p:spPr>
          <a:xfrm>
            <a:off x="6932430" y="3533815"/>
            <a:ext cx="1626782" cy="738963"/>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4B0B2D8-BCA1-3E20-0369-B570D057CF61}"/>
              </a:ext>
            </a:extLst>
          </p:cNvPr>
          <p:cNvSpPr txBox="1"/>
          <p:nvPr/>
        </p:nvSpPr>
        <p:spPr>
          <a:xfrm>
            <a:off x="3823292" y="3641686"/>
            <a:ext cx="1486786" cy="577081"/>
          </a:xfrm>
          <a:prstGeom prst="rect">
            <a:avLst/>
          </a:prstGeom>
          <a:noFill/>
        </p:spPr>
        <p:txBody>
          <a:bodyPr wrap="square" rtlCol="0">
            <a:spAutoFit/>
          </a:bodyPr>
          <a:lstStyle/>
          <a:p>
            <a:r>
              <a:rPr lang="en-IN" sz="1050" dirty="0"/>
              <a:t>A query with some parameters is made and given to </a:t>
            </a:r>
            <a:r>
              <a:rPr lang="en-IN" sz="1050" dirty="0" err="1"/>
              <a:t>ytmusicapi</a:t>
            </a:r>
            <a:endParaRPr lang="en-IN" sz="1050" dirty="0"/>
          </a:p>
        </p:txBody>
      </p:sp>
      <p:sp>
        <p:nvSpPr>
          <p:cNvPr id="13" name="TextBox 12">
            <a:extLst>
              <a:ext uri="{FF2B5EF4-FFF2-40B4-BE49-F238E27FC236}">
                <a16:creationId xmlns:a16="http://schemas.microsoft.com/office/drawing/2014/main" id="{AF3DD343-06AB-9B87-54EE-06B815CB74EB}"/>
              </a:ext>
            </a:extLst>
          </p:cNvPr>
          <p:cNvSpPr txBox="1"/>
          <p:nvPr/>
        </p:nvSpPr>
        <p:spPr>
          <a:xfrm>
            <a:off x="800986" y="3799367"/>
            <a:ext cx="1486786" cy="261610"/>
          </a:xfrm>
          <a:prstGeom prst="rect">
            <a:avLst/>
          </a:prstGeom>
          <a:noFill/>
        </p:spPr>
        <p:txBody>
          <a:bodyPr wrap="square" rtlCol="0">
            <a:spAutoFit/>
          </a:bodyPr>
          <a:lstStyle/>
          <a:p>
            <a:r>
              <a:rPr lang="en-IN" sz="1050" dirty="0"/>
              <a:t>Query from the user</a:t>
            </a:r>
          </a:p>
        </p:txBody>
      </p:sp>
      <p:sp>
        <p:nvSpPr>
          <p:cNvPr id="14" name="TextBox 13">
            <a:extLst>
              <a:ext uri="{FF2B5EF4-FFF2-40B4-BE49-F238E27FC236}">
                <a16:creationId xmlns:a16="http://schemas.microsoft.com/office/drawing/2014/main" id="{5A931E96-2C40-BF59-EE15-91BCEC9672AF}"/>
              </a:ext>
            </a:extLst>
          </p:cNvPr>
          <p:cNvSpPr txBox="1"/>
          <p:nvPr/>
        </p:nvSpPr>
        <p:spPr>
          <a:xfrm>
            <a:off x="7002428" y="3668562"/>
            <a:ext cx="1486786" cy="577081"/>
          </a:xfrm>
          <a:prstGeom prst="rect">
            <a:avLst/>
          </a:prstGeom>
          <a:noFill/>
        </p:spPr>
        <p:txBody>
          <a:bodyPr wrap="square" rtlCol="0">
            <a:spAutoFit/>
          </a:bodyPr>
          <a:lstStyle/>
          <a:p>
            <a:r>
              <a:rPr lang="en-IN" sz="1050" dirty="0"/>
              <a:t>Songs and fetched and sent to Spotify API to get track URIs</a:t>
            </a:r>
          </a:p>
        </p:txBody>
      </p:sp>
      <p:sp>
        <p:nvSpPr>
          <p:cNvPr id="15" name="Rectangle: Rounded Corners 14">
            <a:extLst>
              <a:ext uri="{FF2B5EF4-FFF2-40B4-BE49-F238E27FC236}">
                <a16:creationId xmlns:a16="http://schemas.microsoft.com/office/drawing/2014/main" id="{90839F40-4502-A913-6A6C-EBCD61B90936}"/>
              </a:ext>
            </a:extLst>
          </p:cNvPr>
          <p:cNvSpPr/>
          <p:nvPr/>
        </p:nvSpPr>
        <p:spPr>
          <a:xfrm>
            <a:off x="9588795" y="4903645"/>
            <a:ext cx="1626782" cy="738963"/>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3526E40-8975-831B-88B7-C03B6F28D578}"/>
              </a:ext>
            </a:extLst>
          </p:cNvPr>
          <p:cNvSpPr txBox="1"/>
          <p:nvPr/>
        </p:nvSpPr>
        <p:spPr>
          <a:xfrm>
            <a:off x="9728791" y="4984585"/>
            <a:ext cx="1486786" cy="577081"/>
          </a:xfrm>
          <a:prstGeom prst="rect">
            <a:avLst/>
          </a:prstGeom>
          <a:noFill/>
        </p:spPr>
        <p:txBody>
          <a:bodyPr wrap="square" rtlCol="0">
            <a:spAutoFit/>
          </a:bodyPr>
          <a:lstStyle/>
          <a:p>
            <a:r>
              <a:rPr lang="en-IN" sz="1050" dirty="0"/>
              <a:t>Playlist is made and the embed code is generated</a:t>
            </a:r>
          </a:p>
        </p:txBody>
      </p:sp>
      <p:sp>
        <p:nvSpPr>
          <p:cNvPr id="20" name="Rectangle: Rounded Corners 19">
            <a:extLst>
              <a:ext uri="{FF2B5EF4-FFF2-40B4-BE49-F238E27FC236}">
                <a16:creationId xmlns:a16="http://schemas.microsoft.com/office/drawing/2014/main" id="{D77D49C9-C948-7F66-3D5D-87227D78E38F}"/>
              </a:ext>
            </a:extLst>
          </p:cNvPr>
          <p:cNvSpPr/>
          <p:nvPr/>
        </p:nvSpPr>
        <p:spPr>
          <a:xfrm>
            <a:off x="5681330" y="4903645"/>
            <a:ext cx="1626782" cy="738963"/>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7A1E34CD-4221-57DE-DCA4-E8B31907C926}"/>
              </a:ext>
            </a:extLst>
          </p:cNvPr>
          <p:cNvSpPr txBox="1"/>
          <p:nvPr/>
        </p:nvSpPr>
        <p:spPr>
          <a:xfrm>
            <a:off x="5805379" y="4984585"/>
            <a:ext cx="1486786" cy="577081"/>
          </a:xfrm>
          <a:prstGeom prst="rect">
            <a:avLst/>
          </a:prstGeom>
          <a:noFill/>
        </p:spPr>
        <p:txBody>
          <a:bodyPr wrap="square" rtlCol="0">
            <a:spAutoFit/>
          </a:bodyPr>
          <a:lstStyle/>
          <a:p>
            <a:r>
              <a:rPr lang="en-IN" sz="1050" dirty="0"/>
              <a:t>A new website is opened with the embed code in it (HTML file)</a:t>
            </a:r>
          </a:p>
        </p:txBody>
      </p:sp>
      <p:sp>
        <p:nvSpPr>
          <p:cNvPr id="22" name="Rectangle: Rounded Corners 21">
            <a:extLst>
              <a:ext uri="{FF2B5EF4-FFF2-40B4-BE49-F238E27FC236}">
                <a16:creationId xmlns:a16="http://schemas.microsoft.com/office/drawing/2014/main" id="{C6B0CBC9-2507-8C4F-B1B4-680944E84F05}"/>
              </a:ext>
            </a:extLst>
          </p:cNvPr>
          <p:cNvSpPr/>
          <p:nvPr/>
        </p:nvSpPr>
        <p:spPr>
          <a:xfrm>
            <a:off x="636181" y="4851895"/>
            <a:ext cx="2208028" cy="1298368"/>
          </a:xfrm>
          <a:prstGeom prst="roundRect">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F662F71B-9A8C-4189-4201-DE942345A4CC}"/>
              </a:ext>
            </a:extLst>
          </p:cNvPr>
          <p:cNvSpPr txBox="1"/>
          <p:nvPr/>
        </p:nvSpPr>
        <p:spPr>
          <a:xfrm>
            <a:off x="800986" y="5063698"/>
            <a:ext cx="2018012" cy="923330"/>
          </a:xfrm>
          <a:prstGeom prst="rect">
            <a:avLst/>
          </a:prstGeom>
          <a:noFill/>
        </p:spPr>
        <p:txBody>
          <a:bodyPr wrap="square" rtlCol="0">
            <a:spAutoFit/>
          </a:bodyPr>
          <a:lstStyle/>
          <a:p>
            <a:r>
              <a:rPr lang="en-IN" dirty="0"/>
              <a:t>TKINTER UI</a:t>
            </a:r>
          </a:p>
          <a:p>
            <a:r>
              <a:rPr lang="en-IN" sz="1200" dirty="0"/>
              <a:t>Takes in input and passes to main() containing the </a:t>
            </a:r>
            <a:r>
              <a:rPr lang="en-IN" sz="1200" dirty="0" err="1"/>
              <a:t>generate_playlist</a:t>
            </a:r>
            <a:r>
              <a:rPr lang="en-IN" sz="1200" dirty="0"/>
              <a:t>()</a:t>
            </a:r>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B02BD618-5BAD-F7BD-B963-1426D2BA513A}"/>
                  </a:ext>
                </a:extLst>
              </p14:cNvPr>
              <p14:cNvContentPartPr/>
              <p14:nvPr/>
            </p14:nvContentPartPr>
            <p14:xfrm>
              <a:off x="1098988" y="4350416"/>
              <a:ext cx="235800" cy="418320"/>
            </p14:xfrm>
          </p:contentPart>
        </mc:Choice>
        <mc:Fallback>
          <p:pic>
            <p:nvPicPr>
              <p:cNvPr id="24" name="Ink 23">
                <a:extLst>
                  <a:ext uri="{FF2B5EF4-FFF2-40B4-BE49-F238E27FC236}">
                    <a16:creationId xmlns:a16="http://schemas.microsoft.com/office/drawing/2014/main" id="{B02BD618-5BAD-F7BD-B963-1426D2BA513A}"/>
                  </a:ext>
                </a:extLst>
              </p:cNvPr>
              <p:cNvPicPr/>
              <p:nvPr/>
            </p:nvPicPr>
            <p:blipFill>
              <a:blip r:embed="rId3"/>
              <a:stretch>
                <a:fillRect/>
              </a:stretch>
            </p:blipFill>
            <p:spPr>
              <a:xfrm>
                <a:off x="1092868" y="4344296"/>
                <a:ext cx="24804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5" name="Ink 24">
                <a:extLst>
                  <a:ext uri="{FF2B5EF4-FFF2-40B4-BE49-F238E27FC236}">
                    <a16:creationId xmlns:a16="http://schemas.microsoft.com/office/drawing/2014/main" id="{4CD95233-E211-41FB-CF3C-C356D2AAFD1A}"/>
                  </a:ext>
                </a:extLst>
              </p14:cNvPr>
              <p14:cNvContentPartPr/>
              <p14:nvPr/>
            </p14:nvContentPartPr>
            <p14:xfrm>
              <a:off x="2429548" y="3694136"/>
              <a:ext cx="1237320" cy="392400"/>
            </p14:xfrm>
          </p:contentPart>
        </mc:Choice>
        <mc:Fallback>
          <p:pic>
            <p:nvPicPr>
              <p:cNvPr id="25" name="Ink 24">
                <a:extLst>
                  <a:ext uri="{FF2B5EF4-FFF2-40B4-BE49-F238E27FC236}">
                    <a16:creationId xmlns:a16="http://schemas.microsoft.com/office/drawing/2014/main" id="{4CD95233-E211-41FB-CF3C-C356D2AAFD1A}"/>
                  </a:ext>
                </a:extLst>
              </p:cNvPr>
              <p:cNvPicPr/>
              <p:nvPr/>
            </p:nvPicPr>
            <p:blipFill>
              <a:blip r:embed="rId5"/>
              <a:stretch>
                <a:fillRect/>
              </a:stretch>
            </p:blipFill>
            <p:spPr>
              <a:xfrm>
                <a:off x="2423428" y="3688016"/>
                <a:ext cx="1249560" cy="40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Ink 25">
                <a:extLst>
                  <a:ext uri="{FF2B5EF4-FFF2-40B4-BE49-F238E27FC236}">
                    <a16:creationId xmlns:a16="http://schemas.microsoft.com/office/drawing/2014/main" id="{CDE6D8F8-2452-2178-12C3-88D479837739}"/>
                  </a:ext>
                </a:extLst>
              </p14:cNvPr>
              <p14:cNvContentPartPr/>
              <p14:nvPr/>
            </p14:nvContentPartPr>
            <p14:xfrm>
              <a:off x="5868988" y="3673976"/>
              <a:ext cx="865800" cy="408600"/>
            </p14:xfrm>
          </p:contentPart>
        </mc:Choice>
        <mc:Fallback>
          <p:pic>
            <p:nvPicPr>
              <p:cNvPr id="26" name="Ink 25">
                <a:extLst>
                  <a:ext uri="{FF2B5EF4-FFF2-40B4-BE49-F238E27FC236}">
                    <a16:creationId xmlns:a16="http://schemas.microsoft.com/office/drawing/2014/main" id="{CDE6D8F8-2452-2178-12C3-88D479837739}"/>
                  </a:ext>
                </a:extLst>
              </p:cNvPr>
              <p:cNvPicPr/>
              <p:nvPr/>
            </p:nvPicPr>
            <p:blipFill>
              <a:blip r:embed="rId7"/>
              <a:stretch>
                <a:fillRect/>
              </a:stretch>
            </p:blipFill>
            <p:spPr>
              <a:xfrm>
                <a:off x="5862868" y="3667856"/>
                <a:ext cx="87804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CA3FEE57-EB64-9A65-A9DD-5BFB73384186}"/>
                  </a:ext>
                </a:extLst>
              </p14:cNvPr>
              <p14:cNvContentPartPr/>
              <p14:nvPr/>
            </p14:nvContentPartPr>
            <p14:xfrm>
              <a:off x="9090628" y="4035776"/>
              <a:ext cx="728640" cy="627480"/>
            </p14:xfrm>
          </p:contentPart>
        </mc:Choice>
        <mc:Fallback>
          <p:pic>
            <p:nvPicPr>
              <p:cNvPr id="27" name="Ink 26">
                <a:extLst>
                  <a:ext uri="{FF2B5EF4-FFF2-40B4-BE49-F238E27FC236}">
                    <a16:creationId xmlns:a16="http://schemas.microsoft.com/office/drawing/2014/main" id="{CA3FEE57-EB64-9A65-A9DD-5BFB73384186}"/>
                  </a:ext>
                </a:extLst>
              </p:cNvPr>
              <p:cNvPicPr/>
              <p:nvPr/>
            </p:nvPicPr>
            <p:blipFill>
              <a:blip r:embed="rId9"/>
              <a:stretch>
                <a:fillRect/>
              </a:stretch>
            </p:blipFill>
            <p:spPr>
              <a:xfrm>
                <a:off x="9084508" y="4029656"/>
                <a:ext cx="740880" cy="639720"/>
              </a:xfrm>
              <a:prstGeom prst="rect">
                <a:avLst/>
              </a:prstGeom>
            </p:spPr>
          </p:pic>
        </mc:Fallback>
      </mc:AlternateContent>
      <p:grpSp>
        <p:nvGrpSpPr>
          <p:cNvPr id="30" name="Group 29">
            <a:extLst>
              <a:ext uri="{FF2B5EF4-FFF2-40B4-BE49-F238E27FC236}">
                <a16:creationId xmlns:a16="http://schemas.microsoft.com/office/drawing/2014/main" id="{CC15499F-D5B3-35F1-A30D-972FB80EA274}"/>
              </a:ext>
            </a:extLst>
          </p:cNvPr>
          <p:cNvGrpSpPr/>
          <p:nvPr/>
        </p:nvGrpSpPr>
        <p:grpSpPr>
          <a:xfrm>
            <a:off x="7764028" y="5122976"/>
            <a:ext cx="1494720" cy="436320"/>
            <a:chOff x="7764028" y="5122976"/>
            <a:chExt cx="1494720" cy="436320"/>
          </a:xfrm>
        </p:grpSpPr>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4A00856C-AB98-5C67-39C4-F7349E95FD5C}"/>
                    </a:ext>
                  </a:extLst>
                </p14:cNvPr>
                <p14:cNvContentPartPr/>
                <p14:nvPr/>
              </p14:nvContentPartPr>
              <p14:xfrm>
                <a:off x="7830988" y="5263016"/>
                <a:ext cx="1427760" cy="27720"/>
              </p14:xfrm>
            </p:contentPart>
          </mc:Choice>
          <mc:Fallback>
            <p:pic>
              <p:nvPicPr>
                <p:cNvPr id="28" name="Ink 27">
                  <a:extLst>
                    <a:ext uri="{FF2B5EF4-FFF2-40B4-BE49-F238E27FC236}">
                      <a16:creationId xmlns:a16="http://schemas.microsoft.com/office/drawing/2014/main" id="{4A00856C-AB98-5C67-39C4-F7349E95FD5C}"/>
                    </a:ext>
                  </a:extLst>
                </p:cNvPr>
                <p:cNvPicPr/>
                <p:nvPr/>
              </p:nvPicPr>
              <p:blipFill>
                <a:blip r:embed="rId11"/>
                <a:stretch>
                  <a:fillRect/>
                </a:stretch>
              </p:blipFill>
              <p:spPr>
                <a:xfrm>
                  <a:off x="7824868" y="5256896"/>
                  <a:ext cx="14400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60C6E853-BA91-0A20-1C00-F218CAD7FE55}"/>
                    </a:ext>
                  </a:extLst>
                </p14:cNvPr>
                <p14:cNvContentPartPr/>
                <p14:nvPr/>
              </p14:nvContentPartPr>
              <p14:xfrm>
                <a:off x="7764028" y="5122976"/>
                <a:ext cx="445320" cy="436320"/>
              </p14:xfrm>
            </p:contentPart>
          </mc:Choice>
          <mc:Fallback>
            <p:pic>
              <p:nvPicPr>
                <p:cNvPr id="29" name="Ink 28">
                  <a:extLst>
                    <a:ext uri="{FF2B5EF4-FFF2-40B4-BE49-F238E27FC236}">
                      <a16:creationId xmlns:a16="http://schemas.microsoft.com/office/drawing/2014/main" id="{60C6E853-BA91-0A20-1C00-F218CAD7FE55}"/>
                    </a:ext>
                  </a:extLst>
                </p:cNvPr>
                <p:cNvPicPr/>
                <p:nvPr/>
              </p:nvPicPr>
              <p:blipFill>
                <a:blip r:embed="rId13"/>
                <a:stretch>
                  <a:fillRect/>
                </a:stretch>
              </p:blipFill>
              <p:spPr>
                <a:xfrm>
                  <a:off x="7757908" y="5116856"/>
                  <a:ext cx="457560" cy="448560"/>
                </a:xfrm>
                <a:prstGeom prst="rect">
                  <a:avLst/>
                </a:prstGeom>
              </p:spPr>
            </p:pic>
          </mc:Fallback>
        </mc:AlternateContent>
      </p:grpSp>
    </p:spTree>
    <p:extLst>
      <p:ext uri="{BB962C8B-B14F-4D97-AF65-F5344CB8AC3E}">
        <p14:creationId xmlns:p14="http://schemas.microsoft.com/office/powerpoint/2010/main" val="278289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Words>
  <Application>Microsoft Office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bold</vt:lpstr>
      <vt:lpstr>Inter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Deeptanshu Kumar</dc:creator>
  <cp:lastModifiedBy>Deeptanshu Kumar</cp:lastModifiedBy>
  <cp:revision>1</cp:revision>
  <dcterms:created xsi:type="dcterms:W3CDTF">2025-02-19T17:36:06Z</dcterms:created>
  <dcterms:modified xsi:type="dcterms:W3CDTF">2025-02-19T17:36:41Z</dcterms:modified>
</cp:coreProperties>
</file>