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1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D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5C5A1-A088-4FF4-BB72-48FAA9C1935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0A71D6-CF70-4290-A3E2-39B4CD374601}">
      <dgm:prSet phldrT="[Text]"/>
      <dgm:spPr/>
      <dgm:t>
        <a:bodyPr/>
        <a:lstStyle/>
        <a:p>
          <a:r>
            <a:rPr lang="en-IN" dirty="0"/>
            <a:t>Request</a:t>
          </a:r>
        </a:p>
      </dgm:t>
    </dgm:pt>
    <dgm:pt modelId="{63E8504B-0D15-45BF-B607-4737AAE7BCBD}" type="parTrans" cxnId="{43E15E09-9F9C-418A-9BA7-9401BF9434DC}">
      <dgm:prSet/>
      <dgm:spPr/>
      <dgm:t>
        <a:bodyPr/>
        <a:lstStyle/>
        <a:p>
          <a:endParaRPr lang="en-IN"/>
        </a:p>
      </dgm:t>
    </dgm:pt>
    <dgm:pt modelId="{2F97007C-D3C7-448F-9A7A-992B7610EE2D}" type="sibTrans" cxnId="{43E15E09-9F9C-418A-9BA7-9401BF9434DC}">
      <dgm:prSet/>
      <dgm:spPr/>
      <dgm:t>
        <a:bodyPr/>
        <a:lstStyle/>
        <a:p>
          <a:endParaRPr lang="en-IN"/>
        </a:p>
      </dgm:t>
    </dgm:pt>
    <dgm:pt modelId="{CFCA678B-40A4-4192-8E3D-D1065B5B3D9C}">
      <dgm:prSet phldrT="[Text]"/>
      <dgm:spPr/>
      <dgm:t>
        <a:bodyPr/>
        <a:lstStyle/>
        <a:p>
          <a:r>
            <a:rPr lang="en-IN" dirty="0"/>
            <a:t>Collect Inputs</a:t>
          </a:r>
        </a:p>
      </dgm:t>
    </dgm:pt>
    <dgm:pt modelId="{875CB4D3-68F5-412B-8C2F-3FA76C3E06C3}" type="parTrans" cxnId="{7DAA843C-AEA6-4D71-930F-20040A53D4B8}">
      <dgm:prSet/>
      <dgm:spPr/>
      <dgm:t>
        <a:bodyPr/>
        <a:lstStyle/>
        <a:p>
          <a:endParaRPr lang="en-IN"/>
        </a:p>
      </dgm:t>
    </dgm:pt>
    <dgm:pt modelId="{FC0856A8-1ABF-4C22-9F95-06B7F27D0FDA}" type="sibTrans" cxnId="{7DAA843C-AEA6-4D71-930F-20040A53D4B8}">
      <dgm:prSet/>
      <dgm:spPr/>
      <dgm:t>
        <a:bodyPr/>
        <a:lstStyle/>
        <a:p>
          <a:endParaRPr lang="en-IN"/>
        </a:p>
      </dgm:t>
    </dgm:pt>
    <dgm:pt modelId="{20F4DF8A-EBA0-4D9D-B212-33AF6D276331}">
      <dgm:prSet phldrT="[Text]"/>
      <dgm:spPr/>
      <dgm:t>
        <a:bodyPr/>
        <a:lstStyle/>
        <a:p>
          <a:r>
            <a:rPr lang="en-IN" dirty="0"/>
            <a:t>Prepare BOM</a:t>
          </a:r>
        </a:p>
      </dgm:t>
    </dgm:pt>
    <dgm:pt modelId="{BC5DDC57-5063-4551-B5AA-D183E82ECBED}" type="parTrans" cxnId="{38A0AB9B-25B2-418F-B4CF-7B8421EDD203}">
      <dgm:prSet/>
      <dgm:spPr/>
      <dgm:t>
        <a:bodyPr/>
        <a:lstStyle/>
        <a:p>
          <a:endParaRPr lang="en-IN"/>
        </a:p>
      </dgm:t>
    </dgm:pt>
    <dgm:pt modelId="{EB31E092-2B6D-4D4D-8FC8-624F81A3652E}" type="sibTrans" cxnId="{38A0AB9B-25B2-418F-B4CF-7B8421EDD203}">
      <dgm:prSet/>
      <dgm:spPr/>
      <dgm:t>
        <a:bodyPr/>
        <a:lstStyle/>
        <a:p>
          <a:endParaRPr lang="en-IN"/>
        </a:p>
      </dgm:t>
    </dgm:pt>
    <dgm:pt modelId="{C0BE9814-4DF2-4A7B-81DE-49C7ED39A52E}">
      <dgm:prSet/>
      <dgm:spPr/>
      <dgm:t>
        <a:bodyPr/>
        <a:lstStyle/>
        <a:p>
          <a:r>
            <a:rPr lang="en-IN" dirty="0"/>
            <a:t>Procure Hardware</a:t>
          </a:r>
        </a:p>
      </dgm:t>
    </dgm:pt>
    <dgm:pt modelId="{D18C343C-C660-40D6-9B66-09DB812E10AD}" type="parTrans" cxnId="{30086E67-6898-49F9-B355-EE6A082B7E62}">
      <dgm:prSet/>
      <dgm:spPr/>
      <dgm:t>
        <a:bodyPr/>
        <a:lstStyle/>
        <a:p>
          <a:endParaRPr lang="en-IN"/>
        </a:p>
      </dgm:t>
    </dgm:pt>
    <dgm:pt modelId="{BA8EDEA2-07AA-4074-BC77-D42BC8FF75E8}" type="sibTrans" cxnId="{30086E67-6898-49F9-B355-EE6A082B7E62}">
      <dgm:prSet/>
      <dgm:spPr/>
      <dgm:t>
        <a:bodyPr/>
        <a:lstStyle/>
        <a:p>
          <a:endParaRPr lang="en-IN"/>
        </a:p>
      </dgm:t>
    </dgm:pt>
    <dgm:pt modelId="{042E131E-67A1-4DDC-900B-0294912DDC44}">
      <dgm:prSet/>
      <dgm:spPr/>
      <dgm:t>
        <a:bodyPr/>
        <a:lstStyle/>
        <a:p>
          <a:r>
            <a:rPr lang="en-IN" dirty="0"/>
            <a:t>Manually Setup Hardware and Software</a:t>
          </a:r>
        </a:p>
      </dgm:t>
    </dgm:pt>
    <dgm:pt modelId="{CC9AA3A9-08D6-4742-BA45-EA0D1BAA7882}" type="parTrans" cxnId="{4FAC9509-1882-41A0-A667-3EE85276C40F}">
      <dgm:prSet/>
      <dgm:spPr/>
      <dgm:t>
        <a:bodyPr/>
        <a:lstStyle/>
        <a:p>
          <a:endParaRPr lang="en-IN"/>
        </a:p>
      </dgm:t>
    </dgm:pt>
    <dgm:pt modelId="{12C8B9AE-15DA-4A18-87E6-EC7F9B7F9FBD}" type="sibTrans" cxnId="{4FAC9509-1882-41A0-A667-3EE85276C40F}">
      <dgm:prSet/>
      <dgm:spPr/>
      <dgm:t>
        <a:bodyPr/>
        <a:lstStyle/>
        <a:p>
          <a:endParaRPr lang="en-IN"/>
        </a:p>
      </dgm:t>
    </dgm:pt>
    <dgm:pt modelId="{2D6C4A7B-506C-45A0-B3DC-1A8AE94A5822}">
      <dgm:prSet/>
      <dgm:spPr/>
      <dgm:t>
        <a:bodyPr/>
        <a:lstStyle/>
        <a:p>
          <a:r>
            <a:rPr lang="en-IN" dirty="0"/>
            <a:t>Provide Additional Support for Deployment and  Configuration Changes</a:t>
          </a:r>
        </a:p>
      </dgm:t>
    </dgm:pt>
    <dgm:pt modelId="{48C0245C-B84C-4621-9BAA-694D7F968A65}" type="parTrans" cxnId="{AFB3189F-FB7D-4059-864F-8F16A6F0BDFA}">
      <dgm:prSet/>
      <dgm:spPr/>
      <dgm:t>
        <a:bodyPr/>
        <a:lstStyle/>
        <a:p>
          <a:endParaRPr lang="en-IN"/>
        </a:p>
      </dgm:t>
    </dgm:pt>
    <dgm:pt modelId="{41855FD2-8631-4843-94B1-689891BCBBED}" type="sibTrans" cxnId="{AFB3189F-FB7D-4059-864F-8F16A6F0BDFA}">
      <dgm:prSet/>
      <dgm:spPr/>
      <dgm:t>
        <a:bodyPr/>
        <a:lstStyle/>
        <a:p>
          <a:endParaRPr lang="en-IN"/>
        </a:p>
      </dgm:t>
    </dgm:pt>
    <dgm:pt modelId="{18F4E14D-494D-42BD-8E2B-D4B932F21918}" type="pres">
      <dgm:prSet presAssocID="{5225C5A1-A088-4FF4-BB72-48FAA9C19351}" presName="Name0" presStyleCnt="0">
        <dgm:presLayoutVars>
          <dgm:dir/>
          <dgm:animLvl val="lvl"/>
          <dgm:resizeHandles val="exact"/>
        </dgm:presLayoutVars>
      </dgm:prSet>
      <dgm:spPr/>
    </dgm:pt>
    <dgm:pt modelId="{D10E69A2-70B3-4F2E-8865-E53354377835}" type="pres">
      <dgm:prSet presAssocID="{1B0A71D6-CF70-4290-A3E2-39B4CD37460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354AF58-F73D-4A3D-8B84-59505EA7F921}" type="pres">
      <dgm:prSet presAssocID="{2F97007C-D3C7-448F-9A7A-992B7610EE2D}" presName="parTxOnlySpace" presStyleCnt="0"/>
      <dgm:spPr/>
    </dgm:pt>
    <dgm:pt modelId="{AC7443D3-199E-41DD-814F-5628913A9154}" type="pres">
      <dgm:prSet presAssocID="{CFCA678B-40A4-4192-8E3D-D1065B5B3D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6547DE8-C392-4B64-867C-13A422790D1A}" type="pres">
      <dgm:prSet presAssocID="{FC0856A8-1ABF-4C22-9F95-06B7F27D0FDA}" presName="parTxOnlySpace" presStyleCnt="0"/>
      <dgm:spPr/>
    </dgm:pt>
    <dgm:pt modelId="{B1E02990-94A2-4A12-A0D4-3E91F7DACEB2}" type="pres">
      <dgm:prSet presAssocID="{20F4DF8A-EBA0-4D9D-B212-33AF6D2763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D65C6C3-F231-49F2-BEEE-3F3AC5951037}" type="pres">
      <dgm:prSet presAssocID="{EB31E092-2B6D-4D4D-8FC8-624F81A3652E}" presName="parTxOnlySpace" presStyleCnt="0"/>
      <dgm:spPr/>
    </dgm:pt>
    <dgm:pt modelId="{6C2A5664-98B1-43FE-A596-1BB8225D6142}" type="pres">
      <dgm:prSet presAssocID="{C0BE9814-4DF2-4A7B-81DE-49C7ED39A52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B628E1F-4314-426B-A9D7-02879F2776AA}" type="pres">
      <dgm:prSet presAssocID="{BA8EDEA2-07AA-4074-BC77-D42BC8FF75E8}" presName="parTxOnlySpace" presStyleCnt="0"/>
      <dgm:spPr/>
    </dgm:pt>
    <dgm:pt modelId="{160FC28C-920F-41CD-9C17-6A815C996E08}" type="pres">
      <dgm:prSet presAssocID="{042E131E-67A1-4DDC-900B-0294912DDC4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FB603CD-4938-4D91-BB38-969211C10BC2}" type="pres">
      <dgm:prSet presAssocID="{12C8B9AE-15DA-4A18-87E6-EC7F9B7F9FBD}" presName="parTxOnlySpace" presStyleCnt="0"/>
      <dgm:spPr/>
    </dgm:pt>
    <dgm:pt modelId="{E09896AA-A9BD-4A4C-9826-818F0035D9BE}" type="pres">
      <dgm:prSet presAssocID="{2D6C4A7B-506C-45A0-B3DC-1A8AE94A582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3E15E09-9F9C-418A-9BA7-9401BF9434DC}" srcId="{5225C5A1-A088-4FF4-BB72-48FAA9C19351}" destId="{1B0A71D6-CF70-4290-A3E2-39B4CD374601}" srcOrd="0" destOrd="0" parTransId="{63E8504B-0D15-45BF-B607-4737AAE7BCBD}" sibTransId="{2F97007C-D3C7-448F-9A7A-992B7610EE2D}"/>
    <dgm:cxn modelId="{4FAC9509-1882-41A0-A667-3EE85276C40F}" srcId="{5225C5A1-A088-4FF4-BB72-48FAA9C19351}" destId="{042E131E-67A1-4DDC-900B-0294912DDC44}" srcOrd="4" destOrd="0" parTransId="{CC9AA3A9-08D6-4742-BA45-EA0D1BAA7882}" sibTransId="{12C8B9AE-15DA-4A18-87E6-EC7F9B7F9FBD}"/>
    <dgm:cxn modelId="{1B51E81C-158C-4DD3-A0AB-06BBDA006140}" type="presOf" srcId="{20F4DF8A-EBA0-4D9D-B212-33AF6D276331}" destId="{B1E02990-94A2-4A12-A0D4-3E91F7DACEB2}" srcOrd="0" destOrd="0" presId="urn:microsoft.com/office/officeart/2005/8/layout/chevron1"/>
    <dgm:cxn modelId="{7DAA843C-AEA6-4D71-930F-20040A53D4B8}" srcId="{5225C5A1-A088-4FF4-BB72-48FAA9C19351}" destId="{CFCA678B-40A4-4192-8E3D-D1065B5B3D9C}" srcOrd="1" destOrd="0" parTransId="{875CB4D3-68F5-412B-8C2F-3FA76C3E06C3}" sibTransId="{FC0856A8-1ABF-4C22-9F95-06B7F27D0FDA}"/>
    <dgm:cxn modelId="{30086E67-6898-49F9-B355-EE6A082B7E62}" srcId="{5225C5A1-A088-4FF4-BB72-48FAA9C19351}" destId="{C0BE9814-4DF2-4A7B-81DE-49C7ED39A52E}" srcOrd="3" destOrd="0" parTransId="{D18C343C-C660-40D6-9B66-09DB812E10AD}" sibTransId="{BA8EDEA2-07AA-4074-BC77-D42BC8FF75E8}"/>
    <dgm:cxn modelId="{D4448D6D-885C-43DE-8F1C-CC80562982AE}" type="presOf" srcId="{C0BE9814-4DF2-4A7B-81DE-49C7ED39A52E}" destId="{6C2A5664-98B1-43FE-A596-1BB8225D6142}" srcOrd="0" destOrd="0" presId="urn:microsoft.com/office/officeart/2005/8/layout/chevron1"/>
    <dgm:cxn modelId="{4BFFC27B-9874-4D16-B074-DB49789B7F3F}" type="presOf" srcId="{1B0A71D6-CF70-4290-A3E2-39B4CD374601}" destId="{D10E69A2-70B3-4F2E-8865-E53354377835}" srcOrd="0" destOrd="0" presId="urn:microsoft.com/office/officeart/2005/8/layout/chevron1"/>
    <dgm:cxn modelId="{38A0AB9B-25B2-418F-B4CF-7B8421EDD203}" srcId="{5225C5A1-A088-4FF4-BB72-48FAA9C19351}" destId="{20F4DF8A-EBA0-4D9D-B212-33AF6D276331}" srcOrd="2" destOrd="0" parTransId="{BC5DDC57-5063-4551-B5AA-D183E82ECBED}" sibTransId="{EB31E092-2B6D-4D4D-8FC8-624F81A3652E}"/>
    <dgm:cxn modelId="{AFB3189F-FB7D-4059-864F-8F16A6F0BDFA}" srcId="{5225C5A1-A088-4FF4-BB72-48FAA9C19351}" destId="{2D6C4A7B-506C-45A0-B3DC-1A8AE94A5822}" srcOrd="5" destOrd="0" parTransId="{48C0245C-B84C-4621-9BAA-694D7F968A65}" sibTransId="{41855FD2-8631-4843-94B1-689891BCBBED}"/>
    <dgm:cxn modelId="{EEBF3DC1-5B2B-4F5D-8853-46A9264AD711}" type="presOf" srcId="{042E131E-67A1-4DDC-900B-0294912DDC44}" destId="{160FC28C-920F-41CD-9C17-6A815C996E08}" srcOrd="0" destOrd="0" presId="urn:microsoft.com/office/officeart/2005/8/layout/chevron1"/>
    <dgm:cxn modelId="{8D80A4ED-8E4E-469C-8521-69CEAF9FC509}" type="presOf" srcId="{CFCA678B-40A4-4192-8E3D-D1065B5B3D9C}" destId="{AC7443D3-199E-41DD-814F-5628913A9154}" srcOrd="0" destOrd="0" presId="urn:microsoft.com/office/officeart/2005/8/layout/chevron1"/>
    <dgm:cxn modelId="{F0AA77EE-3CC3-4E51-BFAD-2A0ACC74639A}" type="presOf" srcId="{5225C5A1-A088-4FF4-BB72-48FAA9C19351}" destId="{18F4E14D-494D-42BD-8E2B-D4B932F21918}" srcOrd="0" destOrd="0" presId="urn:microsoft.com/office/officeart/2005/8/layout/chevron1"/>
    <dgm:cxn modelId="{720622F9-0459-4348-B298-B18C6B31EDD8}" type="presOf" srcId="{2D6C4A7B-506C-45A0-B3DC-1A8AE94A5822}" destId="{E09896AA-A9BD-4A4C-9826-818F0035D9BE}" srcOrd="0" destOrd="0" presId="urn:microsoft.com/office/officeart/2005/8/layout/chevron1"/>
    <dgm:cxn modelId="{56203E01-583D-4EED-B1F7-2AC51DECE194}" type="presParOf" srcId="{18F4E14D-494D-42BD-8E2B-D4B932F21918}" destId="{D10E69A2-70B3-4F2E-8865-E53354377835}" srcOrd="0" destOrd="0" presId="urn:microsoft.com/office/officeart/2005/8/layout/chevron1"/>
    <dgm:cxn modelId="{C89BE4A0-C153-4872-B906-771270BF88F1}" type="presParOf" srcId="{18F4E14D-494D-42BD-8E2B-D4B932F21918}" destId="{6354AF58-F73D-4A3D-8B84-59505EA7F921}" srcOrd="1" destOrd="0" presId="urn:microsoft.com/office/officeart/2005/8/layout/chevron1"/>
    <dgm:cxn modelId="{81D3CBBA-CF19-4925-BE6B-8181EC648F65}" type="presParOf" srcId="{18F4E14D-494D-42BD-8E2B-D4B932F21918}" destId="{AC7443D3-199E-41DD-814F-5628913A9154}" srcOrd="2" destOrd="0" presId="urn:microsoft.com/office/officeart/2005/8/layout/chevron1"/>
    <dgm:cxn modelId="{53D84FB5-37C8-4AA0-A8B3-8A392BD75D01}" type="presParOf" srcId="{18F4E14D-494D-42BD-8E2B-D4B932F21918}" destId="{D6547DE8-C392-4B64-867C-13A422790D1A}" srcOrd="3" destOrd="0" presId="urn:microsoft.com/office/officeart/2005/8/layout/chevron1"/>
    <dgm:cxn modelId="{D8B100DC-95D1-4F96-A4CF-1B651896BFA0}" type="presParOf" srcId="{18F4E14D-494D-42BD-8E2B-D4B932F21918}" destId="{B1E02990-94A2-4A12-A0D4-3E91F7DACEB2}" srcOrd="4" destOrd="0" presId="urn:microsoft.com/office/officeart/2005/8/layout/chevron1"/>
    <dgm:cxn modelId="{0BFC309E-278C-464C-880F-958BCF1AE75E}" type="presParOf" srcId="{18F4E14D-494D-42BD-8E2B-D4B932F21918}" destId="{3D65C6C3-F231-49F2-BEEE-3F3AC5951037}" srcOrd="5" destOrd="0" presId="urn:microsoft.com/office/officeart/2005/8/layout/chevron1"/>
    <dgm:cxn modelId="{778E6C15-1F50-42F0-8F1B-7F2F9BECFD6D}" type="presParOf" srcId="{18F4E14D-494D-42BD-8E2B-D4B932F21918}" destId="{6C2A5664-98B1-43FE-A596-1BB8225D6142}" srcOrd="6" destOrd="0" presId="urn:microsoft.com/office/officeart/2005/8/layout/chevron1"/>
    <dgm:cxn modelId="{92FCD018-0A5A-4676-AB47-2AC8ED002347}" type="presParOf" srcId="{18F4E14D-494D-42BD-8E2B-D4B932F21918}" destId="{AB628E1F-4314-426B-A9D7-02879F2776AA}" srcOrd="7" destOrd="0" presId="urn:microsoft.com/office/officeart/2005/8/layout/chevron1"/>
    <dgm:cxn modelId="{559F4233-CF4A-42CB-8372-5F0654704E45}" type="presParOf" srcId="{18F4E14D-494D-42BD-8E2B-D4B932F21918}" destId="{160FC28C-920F-41CD-9C17-6A815C996E08}" srcOrd="8" destOrd="0" presId="urn:microsoft.com/office/officeart/2005/8/layout/chevron1"/>
    <dgm:cxn modelId="{BB081263-5AF7-4D25-BBA2-3D2560DD5437}" type="presParOf" srcId="{18F4E14D-494D-42BD-8E2B-D4B932F21918}" destId="{FFB603CD-4938-4D91-BB38-969211C10BC2}" srcOrd="9" destOrd="0" presId="urn:microsoft.com/office/officeart/2005/8/layout/chevron1"/>
    <dgm:cxn modelId="{36B33894-7852-4519-AA08-ED33F29242AD}" type="presParOf" srcId="{18F4E14D-494D-42BD-8E2B-D4B932F21918}" destId="{E09896AA-A9BD-4A4C-9826-818F0035D9BE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5C5A1-A088-4FF4-BB72-48FAA9C1935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0A71D6-CF70-4290-A3E2-39B4CD374601}">
      <dgm:prSet phldrT="[Text]"/>
      <dgm:spPr/>
      <dgm:t>
        <a:bodyPr/>
        <a:lstStyle/>
        <a:p>
          <a:r>
            <a:rPr lang="en-IN" dirty="0"/>
            <a:t>Request</a:t>
          </a:r>
        </a:p>
      </dgm:t>
    </dgm:pt>
    <dgm:pt modelId="{63E8504B-0D15-45BF-B607-4737AAE7BCBD}" type="parTrans" cxnId="{43E15E09-9F9C-418A-9BA7-9401BF9434DC}">
      <dgm:prSet/>
      <dgm:spPr/>
      <dgm:t>
        <a:bodyPr/>
        <a:lstStyle/>
        <a:p>
          <a:endParaRPr lang="en-IN"/>
        </a:p>
      </dgm:t>
    </dgm:pt>
    <dgm:pt modelId="{2F97007C-D3C7-448F-9A7A-992B7610EE2D}" type="sibTrans" cxnId="{43E15E09-9F9C-418A-9BA7-9401BF9434DC}">
      <dgm:prSet/>
      <dgm:spPr/>
      <dgm:t>
        <a:bodyPr/>
        <a:lstStyle/>
        <a:p>
          <a:endParaRPr lang="en-IN"/>
        </a:p>
      </dgm:t>
    </dgm:pt>
    <dgm:pt modelId="{CFCA678B-40A4-4192-8E3D-D1065B5B3D9C}">
      <dgm:prSet phldrT="[Text]"/>
      <dgm:spPr/>
      <dgm:t>
        <a:bodyPr/>
        <a:lstStyle/>
        <a:p>
          <a:r>
            <a:rPr lang="en-IN" dirty="0"/>
            <a:t>Collect Configuration Inputs</a:t>
          </a:r>
        </a:p>
      </dgm:t>
    </dgm:pt>
    <dgm:pt modelId="{875CB4D3-68F5-412B-8C2F-3FA76C3E06C3}" type="parTrans" cxnId="{7DAA843C-AEA6-4D71-930F-20040A53D4B8}">
      <dgm:prSet/>
      <dgm:spPr/>
      <dgm:t>
        <a:bodyPr/>
        <a:lstStyle/>
        <a:p>
          <a:endParaRPr lang="en-IN"/>
        </a:p>
      </dgm:t>
    </dgm:pt>
    <dgm:pt modelId="{FC0856A8-1ABF-4C22-9F95-06B7F27D0FDA}" type="sibTrans" cxnId="{7DAA843C-AEA6-4D71-930F-20040A53D4B8}">
      <dgm:prSet/>
      <dgm:spPr/>
      <dgm:t>
        <a:bodyPr/>
        <a:lstStyle/>
        <a:p>
          <a:endParaRPr lang="en-IN"/>
        </a:p>
      </dgm:t>
    </dgm:pt>
    <dgm:pt modelId="{20F4DF8A-EBA0-4D9D-B212-33AF6D276331}">
      <dgm:prSet phldrT="[Text]"/>
      <dgm:spPr/>
      <dgm:t>
        <a:bodyPr/>
        <a:lstStyle/>
        <a:p>
          <a:r>
            <a:rPr lang="en-IN" dirty="0"/>
            <a:t>Prepare BOM</a:t>
          </a:r>
        </a:p>
      </dgm:t>
    </dgm:pt>
    <dgm:pt modelId="{BC5DDC57-5063-4551-B5AA-D183E82ECBED}" type="parTrans" cxnId="{38A0AB9B-25B2-418F-B4CF-7B8421EDD203}">
      <dgm:prSet/>
      <dgm:spPr/>
      <dgm:t>
        <a:bodyPr/>
        <a:lstStyle/>
        <a:p>
          <a:endParaRPr lang="en-IN"/>
        </a:p>
      </dgm:t>
    </dgm:pt>
    <dgm:pt modelId="{EB31E092-2B6D-4D4D-8FC8-624F81A3652E}" type="sibTrans" cxnId="{38A0AB9B-25B2-418F-B4CF-7B8421EDD203}">
      <dgm:prSet/>
      <dgm:spPr/>
      <dgm:t>
        <a:bodyPr/>
        <a:lstStyle/>
        <a:p>
          <a:endParaRPr lang="en-IN"/>
        </a:p>
      </dgm:t>
    </dgm:pt>
    <dgm:pt modelId="{C0BE9814-4DF2-4A7B-81DE-49C7ED39A52E}">
      <dgm:prSet/>
      <dgm:spPr/>
      <dgm:t>
        <a:bodyPr/>
        <a:lstStyle/>
        <a:p>
          <a:r>
            <a:rPr lang="en-IN" dirty="0"/>
            <a:t>Procure Hardware</a:t>
          </a:r>
        </a:p>
      </dgm:t>
    </dgm:pt>
    <dgm:pt modelId="{D18C343C-C660-40D6-9B66-09DB812E10AD}" type="parTrans" cxnId="{30086E67-6898-49F9-B355-EE6A082B7E62}">
      <dgm:prSet/>
      <dgm:spPr/>
      <dgm:t>
        <a:bodyPr/>
        <a:lstStyle/>
        <a:p>
          <a:endParaRPr lang="en-IN"/>
        </a:p>
      </dgm:t>
    </dgm:pt>
    <dgm:pt modelId="{BA8EDEA2-07AA-4074-BC77-D42BC8FF75E8}" type="sibTrans" cxnId="{30086E67-6898-49F9-B355-EE6A082B7E62}">
      <dgm:prSet/>
      <dgm:spPr/>
      <dgm:t>
        <a:bodyPr/>
        <a:lstStyle/>
        <a:p>
          <a:endParaRPr lang="en-IN"/>
        </a:p>
      </dgm:t>
    </dgm:pt>
    <dgm:pt modelId="{042E131E-67A1-4DDC-900B-0294912DDC44}">
      <dgm:prSet/>
      <dgm:spPr/>
      <dgm:t>
        <a:bodyPr/>
        <a:lstStyle/>
        <a:p>
          <a:r>
            <a:rPr lang="en-IN" dirty="0"/>
            <a:t>Manually Setup Hardware and Automate Software Installation</a:t>
          </a:r>
        </a:p>
      </dgm:t>
    </dgm:pt>
    <dgm:pt modelId="{CC9AA3A9-08D6-4742-BA45-EA0D1BAA7882}" type="parTrans" cxnId="{4FAC9509-1882-41A0-A667-3EE85276C40F}">
      <dgm:prSet/>
      <dgm:spPr/>
      <dgm:t>
        <a:bodyPr/>
        <a:lstStyle/>
        <a:p>
          <a:endParaRPr lang="en-IN"/>
        </a:p>
      </dgm:t>
    </dgm:pt>
    <dgm:pt modelId="{12C8B9AE-15DA-4A18-87E6-EC7F9B7F9FBD}" type="sibTrans" cxnId="{4FAC9509-1882-41A0-A667-3EE85276C40F}">
      <dgm:prSet/>
      <dgm:spPr/>
      <dgm:t>
        <a:bodyPr/>
        <a:lstStyle/>
        <a:p>
          <a:endParaRPr lang="en-IN"/>
        </a:p>
      </dgm:t>
    </dgm:pt>
    <dgm:pt modelId="{2D6C4A7B-506C-45A0-B3DC-1A8AE94A5822}">
      <dgm:prSet/>
      <dgm:spPr/>
      <dgm:t>
        <a:bodyPr/>
        <a:lstStyle/>
        <a:p>
          <a:r>
            <a:rPr lang="en-IN" dirty="0"/>
            <a:t>Provide Additional Support for  Deployments and Configuration Changes</a:t>
          </a:r>
        </a:p>
      </dgm:t>
    </dgm:pt>
    <dgm:pt modelId="{48C0245C-B84C-4621-9BAA-694D7F968A65}" type="parTrans" cxnId="{AFB3189F-FB7D-4059-864F-8F16A6F0BDFA}">
      <dgm:prSet/>
      <dgm:spPr/>
      <dgm:t>
        <a:bodyPr/>
        <a:lstStyle/>
        <a:p>
          <a:endParaRPr lang="en-IN"/>
        </a:p>
      </dgm:t>
    </dgm:pt>
    <dgm:pt modelId="{41855FD2-8631-4843-94B1-689891BCBBED}" type="sibTrans" cxnId="{AFB3189F-FB7D-4059-864F-8F16A6F0BDFA}">
      <dgm:prSet/>
      <dgm:spPr/>
      <dgm:t>
        <a:bodyPr/>
        <a:lstStyle/>
        <a:p>
          <a:endParaRPr lang="en-IN"/>
        </a:p>
      </dgm:t>
    </dgm:pt>
    <dgm:pt modelId="{18F4E14D-494D-42BD-8E2B-D4B932F21918}" type="pres">
      <dgm:prSet presAssocID="{5225C5A1-A088-4FF4-BB72-48FAA9C19351}" presName="Name0" presStyleCnt="0">
        <dgm:presLayoutVars>
          <dgm:dir/>
          <dgm:animLvl val="lvl"/>
          <dgm:resizeHandles val="exact"/>
        </dgm:presLayoutVars>
      </dgm:prSet>
      <dgm:spPr/>
    </dgm:pt>
    <dgm:pt modelId="{D10E69A2-70B3-4F2E-8865-E53354377835}" type="pres">
      <dgm:prSet presAssocID="{1B0A71D6-CF70-4290-A3E2-39B4CD37460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354AF58-F73D-4A3D-8B84-59505EA7F921}" type="pres">
      <dgm:prSet presAssocID="{2F97007C-D3C7-448F-9A7A-992B7610EE2D}" presName="parTxOnlySpace" presStyleCnt="0"/>
      <dgm:spPr/>
    </dgm:pt>
    <dgm:pt modelId="{AC7443D3-199E-41DD-814F-5628913A9154}" type="pres">
      <dgm:prSet presAssocID="{CFCA678B-40A4-4192-8E3D-D1065B5B3D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6547DE8-C392-4B64-867C-13A422790D1A}" type="pres">
      <dgm:prSet presAssocID="{FC0856A8-1ABF-4C22-9F95-06B7F27D0FDA}" presName="parTxOnlySpace" presStyleCnt="0"/>
      <dgm:spPr/>
    </dgm:pt>
    <dgm:pt modelId="{B1E02990-94A2-4A12-A0D4-3E91F7DACEB2}" type="pres">
      <dgm:prSet presAssocID="{20F4DF8A-EBA0-4D9D-B212-33AF6D2763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D65C6C3-F231-49F2-BEEE-3F3AC5951037}" type="pres">
      <dgm:prSet presAssocID="{EB31E092-2B6D-4D4D-8FC8-624F81A3652E}" presName="parTxOnlySpace" presStyleCnt="0"/>
      <dgm:spPr/>
    </dgm:pt>
    <dgm:pt modelId="{6C2A5664-98B1-43FE-A596-1BB8225D6142}" type="pres">
      <dgm:prSet presAssocID="{C0BE9814-4DF2-4A7B-81DE-49C7ED39A52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B628E1F-4314-426B-A9D7-02879F2776AA}" type="pres">
      <dgm:prSet presAssocID="{BA8EDEA2-07AA-4074-BC77-D42BC8FF75E8}" presName="parTxOnlySpace" presStyleCnt="0"/>
      <dgm:spPr/>
    </dgm:pt>
    <dgm:pt modelId="{160FC28C-920F-41CD-9C17-6A815C996E08}" type="pres">
      <dgm:prSet presAssocID="{042E131E-67A1-4DDC-900B-0294912DDC4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FB603CD-4938-4D91-BB38-969211C10BC2}" type="pres">
      <dgm:prSet presAssocID="{12C8B9AE-15DA-4A18-87E6-EC7F9B7F9FBD}" presName="parTxOnlySpace" presStyleCnt="0"/>
      <dgm:spPr/>
    </dgm:pt>
    <dgm:pt modelId="{E09896AA-A9BD-4A4C-9826-818F0035D9BE}" type="pres">
      <dgm:prSet presAssocID="{2D6C4A7B-506C-45A0-B3DC-1A8AE94A582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3E15E09-9F9C-418A-9BA7-9401BF9434DC}" srcId="{5225C5A1-A088-4FF4-BB72-48FAA9C19351}" destId="{1B0A71D6-CF70-4290-A3E2-39B4CD374601}" srcOrd="0" destOrd="0" parTransId="{63E8504B-0D15-45BF-B607-4737AAE7BCBD}" sibTransId="{2F97007C-D3C7-448F-9A7A-992B7610EE2D}"/>
    <dgm:cxn modelId="{4FAC9509-1882-41A0-A667-3EE85276C40F}" srcId="{5225C5A1-A088-4FF4-BB72-48FAA9C19351}" destId="{042E131E-67A1-4DDC-900B-0294912DDC44}" srcOrd="4" destOrd="0" parTransId="{CC9AA3A9-08D6-4742-BA45-EA0D1BAA7882}" sibTransId="{12C8B9AE-15DA-4A18-87E6-EC7F9B7F9FBD}"/>
    <dgm:cxn modelId="{1B51E81C-158C-4DD3-A0AB-06BBDA006140}" type="presOf" srcId="{20F4DF8A-EBA0-4D9D-B212-33AF6D276331}" destId="{B1E02990-94A2-4A12-A0D4-3E91F7DACEB2}" srcOrd="0" destOrd="0" presId="urn:microsoft.com/office/officeart/2005/8/layout/chevron1"/>
    <dgm:cxn modelId="{7DAA843C-AEA6-4D71-930F-20040A53D4B8}" srcId="{5225C5A1-A088-4FF4-BB72-48FAA9C19351}" destId="{CFCA678B-40A4-4192-8E3D-D1065B5B3D9C}" srcOrd="1" destOrd="0" parTransId="{875CB4D3-68F5-412B-8C2F-3FA76C3E06C3}" sibTransId="{FC0856A8-1ABF-4C22-9F95-06B7F27D0FDA}"/>
    <dgm:cxn modelId="{30086E67-6898-49F9-B355-EE6A082B7E62}" srcId="{5225C5A1-A088-4FF4-BB72-48FAA9C19351}" destId="{C0BE9814-4DF2-4A7B-81DE-49C7ED39A52E}" srcOrd="3" destOrd="0" parTransId="{D18C343C-C660-40D6-9B66-09DB812E10AD}" sibTransId="{BA8EDEA2-07AA-4074-BC77-D42BC8FF75E8}"/>
    <dgm:cxn modelId="{D4448D6D-885C-43DE-8F1C-CC80562982AE}" type="presOf" srcId="{C0BE9814-4DF2-4A7B-81DE-49C7ED39A52E}" destId="{6C2A5664-98B1-43FE-A596-1BB8225D6142}" srcOrd="0" destOrd="0" presId="urn:microsoft.com/office/officeart/2005/8/layout/chevron1"/>
    <dgm:cxn modelId="{4BFFC27B-9874-4D16-B074-DB49789B7F3F}" type="presOf" srcId="{1B0A71D6-CF70-4290-A3E2-39B4CD374601}" destId="{D10E69A2-70B3-4F2E-8865-E53354377835}" srcOrd="0" destOrd="0" presId="urn:microsoft.com/office/officeart/2005/8/layout/chevron1"/>
    <dgm:cxn modelId="{38A0AB9B-25B2-418F-B4CF-7B8421EDD203}" srcId="{5225C5A1-A088-4FF4-BB72-48FAA9C19351}" destId="{20F4DF8A-EBA0-4D9D-B212-33AF6D276331}" srcOrd="2" destOrd="0" parTransId="{BC5DDC57-5063-4551-B5AA-D183E82ECBED}" sibTransId="{EB31E092-2B6D-4D4D-8FC8-624F81A3652E}"/>
    <dgm:cxn modelId="{AFB3189F-FB7D-4059-864F-8F16A6F0BDFA}" srcId="{5225C5A1-A088-4FF4-BB72-48FAA9C19351}" destId="{2D6C4A7B-506C-45A0-B3DC-1A8AE94A5822}" srcOrd="5" destOrd="0" parTransId="{48C0245C-B84C-4621-9BAA-694D7F968A65}" sibTransId="{41855FD2-8631-4843-94B1-689891BCBBED}"/>
    <dgm:cxn modelId="{EEBF3DC1-5B2B-4F5D-8853-46A9264AD711}" type="presOf" srcId="{042E131E-67A1-4DDC-900B-0294912DDC44}" destId="{160FC28C-920F-41CD-9C17-6A815C996E08}" srcOrd="0" destOrd="0" presId="urn:microsoft.com/office/officeart/2005/8/layout/chevron1"/>
    <dgm:cxn modelId="{8D80A4ED-8E4E-469C-8521-69CEAF9FC509}" type="presOf" srcId="{CFCA678B-40A4-4192-8E3D-D1065B5B3D9C}" destId="{AC7443D3-199E-41DD-814F-5628913A9154}" srcOrd="0" destOrd="0" presId="urn:microsoft.com/office/officeart/2005/8/layout/chevron1"/>
    <dgm:cxn modelId="{F0AA77EE-3CC3-4E51-BFAD-2A0ACC74639A}" type="presOf" srcId="{5225C5A1-A088-4FF4-BB72-48FAA9C19351}" destId="{18F4E14D-494D-42BD-8E2B-D4B932F21918}" srcOrd="0" destOrd="0" presId="urn:microsoft.com/office/officeart/2005/8/layout/chevron1"/>
    <dgm:cxn modelId="{720622F9-0459-4348-B298-B18C6B31EDD8}" type="presOf" srcId="{2D6C4A7B-506C-45A0-B3DC-1A8AE94A5822}" destId="{E09896AA-A9BD-4A4C-9826-818F0035D9BE}" srcOrd="0" destOrd="0" presId="urn:microsoft.com/office/officeart/2005/8/layout/chevron1"/>
    <dgm:cxn modelId="{56203E01-583D-4EED-B1F7-2AC51DECE194}" type="presParOf" srcId="{18F4E14D-494D-42BD-8E2B-D4B932F21918}" destId="{D10E69A2-70B3-4F2E-8865-E53354377835}" srcOrd="0" destOrd="0" presId="urn:microsoft.com/office/officeart/2005/8/layout/chevron1"/>
    <dgm:cxn modelId="{C89BE4A0-C153-4872-B906-771270BF88F1}" type="presParOf" srcId="{18F4E14D-494D-42BD-8E2B-D4B932F21918}" destId="{6354AF58-F73D-4A3D-8B84-59505EA7F921}" srcOrd="1" destOrd="0" presId="urn:microsoft.com/office/officeart/2005/8/layout/chevron1"/>
    <dgm:cxn modelId="{81D3CBBA-CF19-4925-BE6B-8181EC648F65}" type="presParOf" srcId="{18F4E14D-494D-42BD-8E2B-D4B932F21918}" destId="{AC7443D3-199E-41DD-814F-5628913A9154}" srcOrd="2" destOrd="0" presId="urn:microsoft.com/office/officeart/2005/8/layout/chevron1"/>
    <dgm:cxn modelId="{53D84FB5-37C8-4AA0-A8B3-8A392BD75D01}" type="presParOf" srcId="{18F4E14D-494D-42BD-8E2B-D4B932F21918}" destId="{D6547DE8-C392-4B64-867C-13A422790D1A}" srcOrd="3" destOrd="0" presId="urn:microsoft.com/office/officeart/2005/8/layout/chevron1"/>
    <dgm:cxn modelId="{D8B100DC-95D1-4F96-A4CF-1B651896BFA0}" type="presParOf" srcId="{18F4E14D-494D-42BD-8E2B-D4B932F21918}" destId="{B1E02990-94A2-4A12-A0D4-3E91F7DACEB2}" srcOrd="4" destOrd="0" presId="urn:microsoft.com/office/officeart/2005/8/layout/chevron1"/>
    <dgm:cxn modelId="{0BFC309E-278C-464C-880F-958BCF1AE75E}" type="presParOf" srcId="{18F4E14D-494D-42BD-8E2B-D4B932F21918}" destId="{3D65C6C3-F231-49F2-BEEE-3F3AC5951037}" srcOrd="5" destOrd="0" presId="urn:microsoft.com/office/officeart/2005/8/layout/chevron1"/>
    <dgm:cxn modelId="{778E6C15-1F50-42F0-8F1B-7F2F9BECFD6D}" type="presParOf" srcId="{18F4E14D-494D-42BD-8E2B-D4B932F21918}" destId="{6C2A5664-98B1-43FE-A596-1BB8225D6142}" srcOrd="6" destOrd="0" presId="urn:microsoft.com/office/officeart/2005/8/layout/chevron1"/>
    <dgm:cxn modelId="{92FCD018-0A5A-4676-AB47-2AC8ED002347}" type="presParOf" srcId="{18F4E14D-494D-42BD-8E2B-D4B932F21918}" destId="{AB628E1F-4314-426B-A9D7-02879F2776AA}" srcOrd="7" destOrd="0" presId="urn:microsoft.com/office/officeart/2005/8/layout/chevron1"/>
    <dgm:cxn modelId="{559F4233-CF4A-42CB-8372-5F0654704E45}" type="presParOf" srcId="{18F4E14D-494D-42BD-8E2B-D4B932F21918}" destId="{160FC28C-920F-41CD-9C17-6A815C996E08}" srcOrd="8" destOrd="0" presId="urn:microsoft.com/office/officeart/2005/8/layout/chevron1"/>
    <dgm:cxn modelId="{BB081263-5AF7-4D25-BBA2-3D2560DD5437}" type="presParOf" srcId="{18F4E14D-494D-42BD-8E2B-D4B932F21918}" destId="{FFB603CD-4938-4D91-BB38-969211C10BC2}" srcOrd="9" destOrd="0" presId="urn:microsoft.com/office/officeart/2005/8/layout/chevron1"/>
    <dgm:cxn modelId="{36B33894-7852-4519-AA08-ED33F29242AD}" type="presParOf" srcId="{18F4E14D-494D-42BD-8E2B-D4B932F21918}" destId="{E09896AA-A9BD-4A4C-9826-818F0035D9BE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E69A2-70B3-4F2E-8865-E53354377835}">
      <dsp:nvSpPr>
        <dsp:cNvPr id="0" name=""/>
        <dsp:cNvSpPr/>
      </dsp:nvSpPr>
      <dsp:spPr>
        <a:xfrm>
          <a:off x="5340" y="11161"/>
          <a:ext cx="1986838" cy="7947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Request</a:t>
          </a:r>
        </a:p>
      </dsp:txBody>
      <dsp:txXfrm>
        <a:off x="402708" y="11161"/>
        <a:ext cx="1192103" cy="794735"/>
      </dsp:txXfrm>
    </dsp:sp>
    <dsp:sp modelId="{AC7443D3-199E-41DD-814F-5628913A9154}">
      <dsp:nvSpPr>
        <dsp:cNvPr id="0" name=""/>
        <dsp:cNvSpPr/>
      </dsp:nvSpPr>
      <dsp:spPr>
        <a:xfrm>
          <a:off x="1793495" y="11161"/>
          <a:ext cx="1986838" cy="7947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Collect Inputs</a:t>
          </a:r>
        </a:p>
      </dsp:txBody>
      <dsp:txXfrm>
        <a:off x="2190863" y="11161"/>
        <a:ext cx="1192103" cy="794735"/>
      </dsp:txXfrm>
    </dsp:sp>
    <dsp:sp modelId="{B1E02990-94A2-4A12-A0D4-3E91F7DACEB2}">
      <dsp:nvSpPr>
        <dsp:cNvPr id="0" name=""/>
        <dsp:cNvSpPr/>
      </dsp:nvSpPr>
      <dsp:spPr>
        <a:xfrm>
          <a:off x="3581650" y="11161"/>
          <a:ext cx="1986838" cy="7947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Prepare BOM</a:t>
          </a:r>
        </a:p>
      </dsp:txBody>
      <dsp:txXfrm>
        <a:off x="3979018" y="11161"/>
        <a:ext cx="1192103" cy="794735"/>
      </dsp:txXfrm>
    </dsp:sp>
    <dsp:sp modelId="{6C2A5664-98B1-43FE-A596-1BB8225D6142}">
      <dsp:nvSpPr>
        <dsp:cNvPr id="0" name=""/>
        <dsp:cNvSpPr/>
      </dsp:nvSpPr>
      <dsp:spPr>
        <a:xfrm>
          <a:off x="5369805" y="11161"/>
          <a:ext cx="1986838" cy="7947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Procure Hardware</a:t>
          </a:r>
        </a:p>
      </dsp:txBody>
      <dsp:txXfrm>
        <a:off x="5767173" y="11161"/>
        <a:ext cx="1192103" cy="794735"/>
      </dsp:txXfrm>
    </dsp:sp>
    <dsp:sp modelId="{160FC28C-920F-41CD-9C17-6A815C996E08}">
      <dsp:nvSpPr>
        <dsp:cNvPr id="0" name=""/>
        <dsp:cNvSpPr/>
      </dsp:nvSpPr>
      <dsp:spPr>
        <a:xfrm>
          <a:off x="7157959" y="11161"/>
          <a:ext cx="1986838" cy="7947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Manually Setup Hardware and Software</a:t>
          </a:r>
        </a:p>
      </dsp:txBody>
      <dsp:txXfrm>
        <a:off x="7555327" y="11161"/>
        <a:ext cx="1192103" cy="794735"/>
      </dsp:txXfrm>
    </dsp:sp>
    <dsp:sp modelId="{E09896AA-A9BD-4A4C-9826-818F0035D9BE}">
      <dsp:nvSpPr>
        <dsp:cNvPr id="0" name=""/>
        <dsp:cNvSpPr/>
      </dsp:nvSpPr>
      <dsp:spPr>
        <a:xfrm>
          <a:off x="8946114" y="11161"/>
          <a:ext cx="1986838" cy="7947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Provide Additional Support for Deployment and  Configuration Changes</a:t>
          </a:r>
        </a:p>
      </dsp:txBody>
      <dsp:txXfrm>
        <a:off x="9343482" y="11161"/>
        <a:ext cx="1192103" cy="794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E69A2-70B3-4F2E-8865-E53354377835}">
      <dsp:nvSpPr>
        <dsp:cNvPr id="0" name=""/>
        <dsp:cNvSpPr/>
      </dsp:nvSpPr>
      <dsp:spPr>
        <a:xfrm>
          <a:off x="5340" y="0"/>
          <a:ext cx="1986838" cy="774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Request</a:t>
          </a:r>
        </a:p>
      </dsp:txBody>
      <dsp:txXfrm>
        <a:off x="392514" y="0"/>
        <a:ext cx="1212491" cy="774347"/>
      </dsp:txXfrm>
    </dsp:sp>
    <dsp:sp modelId="{AC7443D3-199E-41DD-814F-5628913A9154}">
      <dsp:nvSpPr>
        <dsp:cNvPr id="0" name=""/>
        <dsp:cNvSpPr/>
      </dsp:nvSpPr>
      <dsp:spPr>
        <a:xfrm>
          <a:off x="1793495" y="0"/>
          <a:ext cx="1986838" cy="774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Collect Configuration Inputs</a:t>
          </a:r>
        </a:p>
      </dsp:txBody>
      <dsp:txXfrm>
        <a:off x="2180669" y="0"/>
        <a:ext cx="1212491" cy="774347"/>
      </dsp:txXfrm>
    </dsp:sp>
    <dsp:sp modelId="{B1E02990-94A2-4A12-A0D4-3E91F7DACEB2}">
      <dsp:nvSpPr>
        <dsp:cNvPr id="0" name=""/>
        <dsp:cNvSpPr/>
      </dsp:nvSpPr>
      <dsp:spPr>
        <a:xfrm>
          <a:off x="3581650" y="0"/>
          <a:ext cx="1986838" cy="774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Prepare BOM</a:t>
          </a:r>
        </a:p>
      </dsp:txBody>
      <dsp:txXfrm>
        <a:off x="3968824" y="0"/>
        <a:ext cx="1212491" cy="774347"/>
      </dsp:txXfrm>
    </dsp:sp>
    <dsp:sp modelId="{6C2A5664-98B1-43FE-A596-1BB8225D6142}">
      <dsp:nvSpPr>
        <dsp:cNvPr id="0" name=""/>
        <dsp:cNvSpPr/>
      </dsp:nvSpPr>
      <dsp:spPr>
        <a:xfrm>
          <a:off x="5369805" y="0"/>
          <a:ext cx="1986838" cy="774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Procure Hardware</a:t>
          </a:r>
        </a:p>
      </dsp:txBody>
      <dsp:txXfrm>
        <a:off x="5756979" y="0"/>
        <a:ext cx="1212491" cy="774347"/>
      </dsp:txXfrm>
    </dsp:sp>
    <dsp:sp modelId="{160FC28C-920F-41CD-9C17-6A815C996E08}">
      <dsp:nvSpPr>
        <dsp:cNvPr id="0" name=""/>
        <dsp:cNvSpPr/>
      </dsp:nvSpPr>
      <dsp:spPr>
        <a:xfrm>
          <a:off x="7157959" y="0"/>
          <a:ext cx="1986838" cy="774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Manually Setup Hardware and Automate Software Installation</a:t>
          </a:r>
        </a:p>
      </dsp:txBody>
      <dsp:txXfrm>
        <a:off x="7545133" y="0"/>
        <a:ext cx="1212491" cy="774347"/>
      </dsp:txXfrm>
    </dsp:sp>
    <dsp:sp modelId="{E09896AA-A9BD-4A4C-9826-818F0035D9BE}">
      <dsp:nvSpPr>
        <dsp:cNvPr id="0" name=""/>
        <dsp:cNvSpPr/>
      </dsp:nvSpPr>
      <dsp:spPr>
        <a:xfrm>
          <a:off x="8946114" y="0"/>
          <a:ext cx="1986838" cy="774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Provide Additional Support for  Deployments and Configuration Changes</a:t>
          </a:r>
        </a:p>
      </dsp:txBody>
      <dsp:txXfrm>
        <a:off x="9333288" y="0"/>
        <a:ext cx="1212491" cy="774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7F9DE-DCF4-F3DD-04F9-7C10531D7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49622-3198-649A-D53F-D58BCBF903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DD56C-7136-46B7-9891-5533D32CC725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85C7F-5C61-DD1C-AC40-5F7393EFA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08954-0584-450D-6D7D-69ECE226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36BF5-F7EB-43EA-BDF5-6250697C2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56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1E118-E067-41B3-84A1-D882EED15F03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DF9BC-7FD9-4436-8612-A3BE4647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45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32C9-3858-8E49-37C9-6A683288FD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56" y="3897193"/>
            <a:ext cx="4825041" cy="84353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latin typeface="Merriweather Sans ExtraBold" pitchFamily="2" charset="0"/>
              </a:defRPr>
            </a:lvl1pPr>
          </a:lstStyle>
          <a:p>
            <a:r>
              <a:rPr lang="en-US" dirty="0"/>
              <a:t>Intro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8A7DF-8A52-90E7-3A42-7FE87A75BC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56" y="4740725"/>
            <a:ext cx="4825041" cy="5472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Intro</a:t>
            </a:r>
            <a:endParaRPr lang="en-IN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100C4B1-972A-AF71-22A9-85ED2D3017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04" y="0"/>
            <a:ext cx="8080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5F67E-A011-11A6-501C-FE97916D260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4649" y="983086"/>
            <a:ext cx="10552741" cy="53808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DF1B8F-FF15-05BD-0B34-7AD02F548C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40" y="465673"/>
            <a:ext cx="9043079" cy="177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Add subtitle 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FD80A98-31A4-DF91-2145-8BC970AE64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749" y="158580"/>
            <a:ext cx="4239504" cy="177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1F0DCC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Add Title Click to edit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F825A68-5C84-19C6-2272-C808331840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15953" y="151836"/>
            <a:ext cx="4219575" cy="182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Merriweather Sans ExtraBold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Add Second Title Click to edit </a:t>
            </a:r>
          </a:p>
        </p:txBody>
      </p:sp>
    </p:spTree>
    <p:extLst>
      <p:ext uri="{BB962C8B-B14F-4D97-AF65-F5344CB8AC3E}">
        <p14:creationId xmlns:p14="http://schemas.microsoft.com/office/powerpoint/2010/main" val="115658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DA3163E-4E72-8197-B37A-F3CF8F52166D}"/>
              </a:ext>
            </a:extLst>
          </p:cNvPr>
          <p:cNvSpPr/>
          <p:nvPr userDrawn="1"/>
        </p:nvSpPr>
        <p:spPr>
          <a:xfrm>
            <a:off x="4797357" y="2516221"/>
            <a:ext cx="2759062" cy="2367064"/>
          </a:xfrm>
          <a:prstGeom prst="wedgeEllipseCallout">
            <a:avLst>
              <a:gd name="adj1" fmla="val 22336"/>
              <a:gd name="adj2" fmla="val 62500"/>
            </a:avLst>
          </a:prstGeom>
          <a:solidFill>
            <a:srgbClr val="FFFFFF"/>
          </a:solidFill>
          <a:ln w="38100">
            <a:solidFill>
              <a:srgbClr val="1F0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CD8CC9B-85B5-F3DE-5B2E-02FB175F2D1F}"/>
              </a:ext>
            </a:extLst>
          </p:cNvPr>
          <p:cNvSpPr/>
          <p:nvPr userDrawn="1"/>
        </p:nvSpPr>
        <p:spPr>
          <a:xfrm>
            <a:off x="3538741" y="1848255"/>
            <a:ext cx="3004731" cy="2577830"/>
          </a:xfrm>
          <a:prstGeom prst="wedgeEllipseCallout">
            <a:avLst>
              <a:gd name="adj1" fmla="val -49248"/>
              <a:gd name="adj2" fmla="val 49124"/>
            </a:avLst>
          </a:prstGeom>
          <a:solidFill>
            <a:srgbClr val="FFFFFF"/>
          </a:solidFill>
          <a:ln w="38100">
            <a:solidFill>
              <a:srgbClr val="1F0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800" dirty="0">
              <a:solidFill>
                <a:schemeClr val="tx1"/>
              </a:solidFill>
              <a:latin typeface="Merriweather Sans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789F-FF92-C64C-8DC4-A8B9D32BEDB4}"/>
              </a:ext>
            </a:extLst>
          </p:cNvPr>
          <p:cNvSpPr txBox="1"/>
          <p:nvPr userDrawn="1"/>
        </p:nvSpPr>
        <p:spPr>
          <a:xfrm rot="20633977">
            <a:off x="4436298" y="2087372"/>
            <a:ext cx="1361872" cy="29238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600" dirty="0">
                <a:solidFill>
                  <a:schemeClr val="tx1"/>
                </a:solidFill>
                <a:latin typeface="Merriweather Sans ExtraBold" pitchFamily="2" charset="0"/>
              </a:rPr>
              <a:t>?</a:t>
            </a:r>
          </a:p>
          <a:p>
            <a:endParaRPr lang="en-IN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7E790D8-0F36-0714-851B-DA981F12A7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40" y="474298"/>
            <a:ext cx="4219575" cy="182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Add subtitle 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594812E-20E4-C00A-DCB5-7E188E9990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749" y="253466"/>
            <a:ext cx="4239504" cy="177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1F0DCC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Add Title Click to edit 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0409E14-40C8-F845-A240-7FCE0293DB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15953" y="246722"/>
            <a:ext cx="4219575" cy="182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Merriweather Sans ExtraBold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Add Second Title Click to edit </a:t>
            </a:r>
          </a:p>
        </p:txBody>
      </p:sp>
    </p:spTree>
    <p:extLst>
      <p:ext uri="{BB962C8B-B14F-4D97-AF65-F5344CB8AC3E}">
        <p14:creationId xmlns:p14="http://schemas.microsoft.com/office/powerpoint/2010/main" val="412922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7D3B79-0751-B665-E9F9-2486588705CC}"/>
              </a:ext>
            </a:extLst>
          </p:cNvPr>
          <p:cNvSpPr/>
          <p:nvPr userDrawn="1"/>
        </p:nvSpPr>
        <p:spPr>
          <a:xfrm>
            <a:off x="0" y="6064370"/>
            <a:ext cx="838200" cy="793630"/>
          </a:xfrm>
          <a:prstGeom prst="rect">
            <a:avLst/>
          </a:prstGeom>
          <a:solidFill>
            <a:srgbClr val="1F0D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9C41B00-2DEA-CD90-9C38-B0BC2315681C}"/>
              </a:ext>
            </a:extLst>
          </p:cNvPr>
          <p:cNvSpPr/>
          <p:nvPr userDrawn="1"/>
        </p:nvSpPr>
        <p:spPr>
          <a:xfrm>
            <a:off x="424873" y="727822"/>
            <a:ext cx="526472" cy="151926"/>
          </a:xfrm>
          <a:prstGeom prst="flowChartTerminator">
            <a:avLst/>
          </a:prstGeom>
          <a:solidFill>
            <a:srgbClr val="1F0D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344090-5B06-1912-5ADD-7F5A7B027EF0}"/>
              </a:ext>
            </a:extLst>
          </p:cNvPr>
          <p:cNvCxnSpPr/>
          <p:nvPr userDrawn="1"/>
        </p:nvCxnSpPr>
        <p:spPr>
          <a:xfrm>
            <a:off x="951345" y="803785"/>
            <a:ext cx="10601864" cy="0"/>
          </a:xfrm>
          <a:prstGeom prst="line">
            <a:avLst/>
          </a:prstGeom>
          <a:ln>
            <a:solidFill>
              <a:srgbClr val="1F0D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011B4EC-1BC9-6480-8ECB-0035F0C2854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740" y="75963"/>
            <a:ext cx="1302637" cy="727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1A6D5-FCB0-F1D3-4D11-F8755634E113}"/>
              </a:ext>
            </a:extLst>
          </p:cNvPr>
          <p:cNvSpPr txBox="1"/>
          <p:nvPr userDrawn="1"/>
        </p:nvSpPr>
        <p:spPr>
          <a:xfrm>
            <a:off x="105508" y="6312877"/>
            <a:ext cx="5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A917146-4698-4D77-8A8E-E64CAA21C4C9}" type="slidenum">
              <a:rPr lang="en-IN" smtClean="0">
                <a:solidFill>
                  <a:schemeClr val="bg1"/>
                </a:solidFill>
              </a:rPr>
              <a:pPr algn="ctr"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8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1F0DCC"/>
          </a:solidFill>
          <a:latin typeface="Merriweather Sans Ligh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QG5_eJ1qLw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marketplace" TargetMode="External"/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6D56-70C4-4C0A-EEF2-D1472F5FF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Terraform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40476-1ABD-6E80-3FAF-3525E8A29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Day-1</a:t>
            </a:r>
          </a:p>
        </p:txBody>
      </p:sp>
    </p:spTree>
    <p:extLst>
      <p:ext uri="{BB962C8B-B14F-4D97-AF65-F5344CB8AC3E}">
        <p14:creationId xmlns:p14="http://schemas.microsoft.com/office/powerpoint/2010/main" val="36249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9E73-F43A-3312-1AB5-D5C33259B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40" y="457047"/>
            <a:ext cx="9043079" cy="177856"/>
          </a:xfrm>
        </p:spPr>
        <p:txBody>
          <a:bodyPr/>
          <a:lstStyle/>
          <a:p>
            <a:r>
              <a:rPr lang="en-IN" dirty="0"/>
              <a:t>Tools you can use for Infrastructure Automation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E05A-4EDC-3D63-42C1-801FBAAD8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9" y="141328"/>
            <a:ext cx="4239504" cy="177856"/>
          </a:xfrm>
        </p:spPr>
        <p:txBody>
          <a:bodyPr/>
          <a:lstStyle/>
          <a:p>
            <a:r>
              <a:rPr lang="en-IN" dirty="0"/>
              <a:t>Infrastructure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3F81D-C815-474F-38AE-1CA903DDD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1554" y="132549"/>
            <a:ext cx="5648484" cy="315719"/>
          </a:xfrm>
        </p:spPr>
        <p:txBody>
          <a:bodyPr/>
          <a:lstStyle/>
          <a:p>
            <a:r>
              <a:rPr lang="en-IN" dirty="0"/>
              <a:t>As Code (IAC)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307B1-BE77-6F31-E354-B98C0D4E6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74" y="1267343"/>
            <a:ext cx="6178660" cy="44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6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9E73-F43A-3312-1AB5-D5C33259B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40" y="457047"/>
            <a:ext cx="9043079" cy="177856"/>
          </a:xfrm>
        </p:spPr>
        <p:txBody>
          <a:bodyPr/>
          <a:lstStyle/>
          <a:p>
            <a:r>
              <a:rPr lang="en-IN" dirty="0"/>
              <a:t>Tools you can use for Infrastructure Automation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E05A-4EDC-3D63-42C1-801FBAAD8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9" y="141328"/>
            <a:ext cx="4239504" cy="177856"/>
          </a:xfrm>
        </p:spPr>
        <p:txBody>
          <a:bodyPr/>
          <a:lstStyle/>
          <a:p>
            <a:r>
              <a:rPr lang="en-IN" dirty="0"/>
              <a:t>Infrastructure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3F81D-C815-474F-38AE-1CA903DDD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1554" y="132549"/>
            <a:ext cx="5648484" cy="315719"/>
          </a:xfrm>
        </p:spPr>
        <p:txBody>
          <a:bodyPr/>
          <a:lstStyle/>
          <a:p>
            <a:r>
              <a:rPr lang="en-IN" dirty="0"/>
              <a:t>As Code (IAC)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A80B4-18AF-AF61-9F3B-389F4BB60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69" y="1124456"/>
            <a:ext cx="7969879" cy="46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0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BEAAF7-1C7D-4DA7-3D4C-F6AB93284C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02921" y="2109158"/>
            <a:ext cx="3434771" cy="273457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Issues with Legacy Infra</a:t>
            </a:r>
          </a:p>
          <a:p>
            <a:r>
              <a:rPr lang="en-IN" sz="1600" dirty="0"/>
              <a:t>Scripts to provision infrastructure.</a:t>
            </a:r>
          </a:p>
          <a:p>
            <a:r>
              <a:rPr lang="en-IN" sz="1600" dirty="0"/>
              <a:t>Configurations are managed without any traceability.</a:t>
            </a:r>
          </a:p>
          <a:p>
            <a:r>
              <a:rPr lang="en-IN" sz="1600" dirty="0"/>
              <a:t>Time duration between planning and deployment spanned across months.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27D7-3306-4417-4F8B-D7B4630ED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From Legacy to Modern Infrastructure </a:t>
            </a:r>
            <a:r>
              <a:rPr lang="en-IN" dirty="0" err="1"/>
              <a:t>tamsformation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B5577-B654-0C6D-3A30-6AA7B3ECC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8" y="158579"/>
            <a:ext cx="4842095" cy="307093"/>
          </a:xfrm>
        </p:spPr>
        <p:txBody>
          <a:bodyPr/>
          <a:lstStyle/>
          <a:p>
            <a:r>
              <a:rPr lang="en-IN" dirty="0"/>
              <a:t>Infrastructure Automation and </a:t>
            </a:r>
            <a:r>
              <a:rPr lang="en-IN" dirty="0" err="1"/>
              <a:t>IaC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122A7-B2F5-FB5F-12E9-D951F17B1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4145" y="158580"/>
            <a:ext cx="4408098" cy="307092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D79D91-69A3-7B04-3E0A-356206B819AA}"/>
              </a:ext>
            </a:extLst>
          </p:cNvPr>
          <p:cNvSpPr txBox="1"/>
          <p:nvPr/>
        </p:nvSpPr>
        <p:spPr>
          <a:xfrm>
            <a:off x="6288657" y="2109158"/>
            <a:ext cx="3873260" cy="164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000" b="1" dirty="0"/>
              <a:t>Issues with Migrating to Cloud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Different tools for provisioning and upgrades.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Multi-Tenancy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Hybrid Infrastructure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F83B43-8164-5D54-49B0-BDD64D1F52AF}"/>
              </a:ext>
            </a:extLst>
          </p:cNvPr>
          <p:cNvCxnSpPr/>
          <p:nvPr/>
        </p:nvCxnSpPr>
        <p:spPr>
          <a:xfrm>
            <a:off x="5615797" y="2109158"/>
            <a:ext cx="0" cy="263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8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27D7-3306-4417-4F8B-D7B4630ED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Before we begin practicing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B5577-B654-0C6D-3A30-6AA7B3ECC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8" y="158579"/>
            <a:ext cx="4842095" cy="307093"/>
          </a:xfrm>
        </p:spPr>
        <p:txBody>
          <a:bodyPr/>
          <a:lstStyle/>
          <a:p>
            <a:r>
              <a:rPr lang="en-IN" dirty="0"/>
              <a:t>Pre-Requisites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41A1E-ABC2-2DC0-D987-1D1866B8E538}"/>
              </a:ext>
            </a:extLst>
          </p:cNvPr>
          <p:cNvSpPr txBox="1"/>
          <p:nvPr/>
        </p:nvSpPr>
        <p:spPr>
          <a:xfrm>
            <a:off x="615636" y="1303699"/>
            <a:ext cx="457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Account</a:t>
            </a:r>
          </a:p>
        </p:txBody>
      </p:sp>
      <p:pic>
        <p:nvPicPr>
          <p:cNvPr id="11" name="Online Media 10" title="Lecture - 8: How to create AWS Cloud Account | Setup Free Tier Account | AWS Tutorials">
            <a:hlinkClick r:id="" action="ppaction://media"/>
            <a:extLst>
              <a:ext uri="{FF2B5EF4-FFF2-40B4-BE49-F238E27FC236}">
                <a16:creationId xmlns:a16="http://schemas.microsoft.com/office/drawing/2014/main" id="{C3928BA9-E3C9-33DF-BAB7-248D7841C1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5636" y="1934990"/>
            <a:ext cx="6527548" cy="3688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872576-0336-45CB-32D6-5BAA7E4FF2FB}"/>
              </a:ext>
            </a:extLst>
          </p:cNvPr>
          <p:cNvSpPr txBox="1"/>
          <p:nvPr/>
        </p:nvSpPr>
        <p:spPr>
          <a:xfrm>
            <a:off x="7586804" y="1934990"/>
            <a:ext cx="39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https://youtu.be/bQG5_eJ1qLw</a:t>
            </a:r>
          </a:p>
        </p:txBody>
      </p:sp>
    </p:spTree>
    <p:extLst>
      <p:ext uri="{BB962C8B-B14F-4D97-AF65-F5344CB8AC3E}">
        <p14:creationId xmlns:p14="http://schemas.microsoft.com/office/powerpoint/2010/main" val="37340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27D7-3306-4417-4F8B-D7B4630ED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Hashicorp?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B5577-B654-0C6D-3A30-6AA7B3ECC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8" y="158579"/>
            <a:ext cx="4842095" cy="307093"/>
          </a:xfrm>
        </p:spPr>
        <p:txBody>
          <a:bodyPr/>
          <a:lstStyle/>
          <a:p>
            <a:r>
              <a:rPr lang="en-IN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DF32A-94BA-F386-6C36-F6D6D29D3121}"/>
              </a:ext>
            </a:extLst>
          </p:cNvPr>
          <p:cNvSpPr txBox="1"/>
          <p:nvPr/>
        </p:nvSpPr>
        <p:spPr>
          <a:xfrm>
            <a:off x="368340" y="1358020"/>
            <a:ext cx="42098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An open-source provisioning tool written in the Go language and created by </a:t>
            </a:r>
            <a:r>
              <a:rPr lang="en-US" sz="1400" dirty="0" err="1"/>
              <a:t>HashiCorp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 2011, AWS introduced CloudFormation.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 July of 2014, we released Terraform 0.1, an open source, cloud-agnostic infrastructure as code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Downloads were mostly stagnant for the first 18 months.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By the end of 2016 — two and a half years after Terraform initially released over 750 contributors, and dozens of providers including Microsoft Azure, Google Cloud, OpenStack, and more. Downloads increased.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2017 - first major cloud partnership — with Microsoft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Extensively popular in Infrastructure as Code Community comprises of more than a thousand Providers and 5,500 modules.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IN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5AF9-4E9F-C42D-EA78-E5C70E812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9507" y="158580"/>
            <a:ext cx="4408098" cy="307092"/>
          </a:xfrm>
        </p:spPr>
        <p:txBody>
          <a:bodyPr/>
          <a:lstStyle/>
          <a:p>
            <a:r>
              <a:rPr lang="en-IN" dirty="0"/>
              <a:t>Terraform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D37BD-3E3B-83A0-D7FA-3DFB1C01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29" y="1358020"/>
            <a:ext cx="7215331" cy="39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6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27D7-3306-4417-4F8B-D7B4630ED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Hashicorp?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B5577-B654-0C6D-3A30-6AA7B3ECC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8" y="158579"/>
            <a:ext cx="4842095" cy="307093"/>
          </a:xfrm>
        </p:spPr>
        <p:txBody>
          <a:bodyPr/>
          <a:lstStyle/>
          <a:p>
            <a:r>
              <a:rPr lang="en-IN" dirty="0"/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DF32A-94BA-F386-6C36-F6D6D29D3121}"/>
              </a:ext>
            </a:extLst>
          </p:cNvPr>
          <p:cNvSpPr txBox="1"/>
          <p:nvPr/>
        </p:nvSpPr>
        <p:spPr>
          <a:xfrm>
            <a:off x="368339" y="1358020"/>
            <a:ext cx="111567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An open-source provisioning tool written in the Go language and created by </a:t>
            </a:r>
            <a:r>
              <a:rPr lang="en-US" sz="1400" dirty="0" err="1"/>
              <a:t>HashiCorp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 2011, AWS introduced CloudFormation.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 July of 2014, we released Terraform 0.1, an open source, cloud-agnostic infrastructure as code solution.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Downloads were mostly stagnant for the first 18 months.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By the end of 2016 — two and a half years after Terraform initially released over 750 contributors, and dozens of providers including Microsoft Azure, Google Cloud, OpenStack, and more. Downloads increased.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2017 - first major cloud partnership — with Microsoft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Extensively popular in Infrastructure as Code Community comprises of more than a thousand Providers and 5,500 modules.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5AF9-4E9F-C42D-EA78-E5C70E812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9507" y="149527"/>
            <a:ext cx="4408098" cy="307092"/>
          </a:xfrm>
        </p:spPr>
        <p:txBody>
          <a:bodyPr/>
          <a:lstStyle/>
          <a:p>
            <a:r>
              <a:rPr lang="en-IN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4592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33AC-343E-9A48-331E-A2F69EE8A7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Mapping across Various Services in Cloud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19E26-A11F-D4B1-A7BA-0FD5B26E24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Service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577A7-3DDE-E4D4-879F-49944F2D1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4729" y="160284"/>
            <a:ext cx="4219575" cy="182563"/>
          </a:xfrm>
        </p:spPr>
        <p:txBody>
          <a:bodyPr/>
          <a:lstStyle/>
          <a:p>
            <a:r>
              <a:rPr lang="en-IN" dirty="0"/>
              <a:t>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77941-0638-6040-CB16-07649833AC31}"/>
              </a:ext>
            </a:extLst>
          </p:cNvPr>
          <p:cNvSpPr txBox="1"/>
          <p:nvPr/>
        </p:nvSpPr>
        <p:spPr>
          <a:xfrm>
            <a:off x="609600" y="1290918"/>
            <a:ext cx="88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https://learn.microsoft.com/en-us/azure/architecture/aws-professional/services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04445C-8DDA-A96B-6C0B-DEBCF3D4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4802"/>
              </p:ext>
            </p:extLst>
          </p:nvPr>
        </p:nvGraphicFramePr>
        <p:xfrm>
          <a:off x="838200" y="1982549"/>
          <a:ext cx="9802827" cy="92103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267609">
                  <a:extLst>
                    <a:ext uri="{9D8B030D-6E8A-4147-A177-3AD203B41FA5}">
                      <a16:colId xmlns:a16="http://schemas.microsoft.com/office/drawing/2014/main" val="3422833118"/>
                    </a:ext>
                  </a:extLst>
                </a:gridCol>
                <a:gridCol w="3267609">
                  <a:extLst>
                    <a:ext uri="{9D8B030D-6E8A-4147-A177-3AD203B41FA5}">
                      <a16:colId xmlns:a16="http://schemas.microsoft.com/office/drawing/2014/main" val="1032863081"/>
                    </a:ext>
                  </a:extLst>
                </a:gridCol>
                <a:gridCol w="3267609">
                  <a:extLst>
                    <a:ext uri="{9D8B030D-6E8A-4147-A177-3AD203B41FA5}">
                      <a16:colId xmlns:a16="http://schemas.microsoft.com/office/drawing/2014/main" val="629510650"/>
                    </a:ext>
                  </a:extLst>
                </a:gridCol>
              </a:tblGrid>
              <a:tr h="162305">
                <a:tc>
                  <a:txBody>
                    <a:bodyPr/>
                    <a:lstStyle/>
                    <a:p>
                      <a:r>
                        <a:rPr lang="en-IN" sz="1100" dirty="0"/>
                        <a:t>AWS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Azure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297114"/>
                  </a:ext>
                </a:extLst>
              </a:tr>
              <a:tr h="661957">
                <a:tc>
                  <a:txBody>
                    <a:bodyPr/>
                    <a:lstStyle/>
                    <a:p>
                      <a:r>
                        <a:rPr lang="en-IN" sz="1100">
                          <a:hlinkClick r:id="rId2"/>
                        </a:rPr>
                        <a:t>AWS Marketplace</a:t>
                      </a:r>
                      <a:endParaRPr lang="en-IN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hlinkClick r:id="rId3"/>
                        </a:rPr>
                        <a:t>Azure Marketplace</a:t>
                      </a:r>
                      <a:endParaRPr lang="en-IN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Easy-to-deploy and automatically configured third-party applications, including single virtual machine or multiple virtual machine solutions.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122713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4AA1BA6D-C08E-C9CF-4910-633B3EA6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33467"/>
            <a:ext cx="98028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7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345AE3-7D63-2565-859C-1A4660E87C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Try to be there on time.</a:t>
            </a:r>
          </a:p>
          <a:p>
            <a:r>
              <a:rPr lang="en-IN" dirty="0"/>
              <a:t>Keep yourself distraction free.</a:t>
            </a:r>
          </a:p>
          <a:p>
            <a:r>
              <a:rPr lang="en-IN" dirty="0"/>
              <a:t>Respect each individual.</a:t>
            </a:r>
          </a:p>
          <a:p>
            <a:r>
              <a:rPr lang="en-IN" dirty="0"/>
              <a:t>Ask questions, but keep it relative to the day wise agenda.</a:t>
            </a:r>
          </a:p>
          <a:p>
            <a:r>
              <a:rPr lang="en-IN" dirty="0"/>
              <a:t>Practice, Practice, Practice.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0D608-E672-1843-DED4-414C6CDB50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40" y="474298"/>
            <a:ext cx="7205652" cy="293453"/>
          </a:xfrm>
        </p:spPr>
        <p:txBody>
          <a:bodyPr/>
          <a:lstStyle/>
          <a:p>
            <a:r>
              <a:rPr lang="en-IN" dirty="0"/>
              <a:t>Lets begin the journey with some ground rules to be sure we are able to achieve what we came together for.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EF8A-E0A3-970C-095A-53195E42EE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8340" y="170035"/>
            <a:ext cx="4239504" cy="177856"/>
          </a:xfrm>
        </p:spPr>
        <p:txBody>
          <a:bodyPr/>
          <a:lstStyle/>
          <a:p>
            <a:r>
              <a:rPr lang="en-IN" dirty="0"/>
              <a:t>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16AE6-C0A5-610A-F628-B993861D9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8876" y="165328"/>
            <a:ext cx="4219575" cy="182563"/>
          </a:xfrm>
        </p:spPr>
        <p:txBody>
          <a:bodyPr/>
          <a:lstStyle/>
          <a:p>
            <a:r>
              <a:rPr lang="en-IN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92899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BA678-60FC-422D-D2F9-487683499B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1400" dirty="0"/>
              <a:t>Lets know each other.</a:t>
            </a:r>
          </a:p>
          <a:p>
            <a:r>
              <a:rPr lang="en-IN" sz="1400" dirty="0"/>
              <a:t>How the training will progress.</a:t>
            </a:r>
          </a:p>
          <a:p>
            <a:r>
              <a:rPr lang="en-IN" sz="1400" dirty="0"/>
              <a:t>Infrastructure Evolution</a:t>
            </a:r>
          </a:p>
          <a:p>
            <a:r>
              <a:rPr lang="en-IN" sz="1400" dirty="0"/>
              <a:t>- Infrastructure Automation</a:t>
            </a:r>
          </a:p>
          <a:p>
            <a:r>
              <a:rPr lang="en-IN" sz="1400" dirty="0"/>
              <a:t>- Infrastructure Automation Tools</a:t>
            </a:r>
          </a:p>
          <a:p>
            <a:r>
              <a:rPr lang="en-IN" sz="1400" dirty="0"/>
              <a:t>- Infrastructure as Code</a:t>
            </a:r>
          </a:p>
          <a:p>
            <a:r>
              <a:rPr lang="en-IN" sz="1400" dirty="0"/>
              <a:t>- Mutable vs Immutable Infrastructure</a:t>
            </a:r>
          </a:p>
          <a:p>
            <a:r>
              <a:rPr lang="en-IN" sz="1400" dirty="0"/>
              <a:t>- Current vs Desired State Configuration Concept</a:t>
            </a:r>
          </a:p>
          <a:p>
            <a:r>
              <a:rPr lang="en-IN" sz="1400" dirty="0"/>
              <a:t>- DRY Principle</a:t>
            </a:r>
          </a:p>
          <a:p>
            <a:r>
              <a:rPr lang="en-IN" sz="1400" dirty="0"/>
              <a:t>- Terraform History</a:t>
            </a:r>
          </a:p>
          <a:p>
            <a:r>
              <a:rPr lang="en-IN" sz="1400" dirty="0"/>
              <a:t>- AWS Setup</a:t>
            </a:r>
          </a:p>
          <a:p>
            <a:r>
              <a:rPr lang="en-IN" sz="1400" dirty="0"/>
              <a:t>- Terraform Vs Ansible</a:t>
            </a:r>
          </a:p>
          <a:p>
            <a:r>
              <a:rPr lang="en-IN" sz="1400" dirty="0"/>
              <a:t>- Why Terraform</a:t>
            </a:r>
          </a:p>
          <a:p>
            <a:r>
              <a:rPr lang="en-IN" sz="1400" dirty="0"/>
              <a:t>- Procedural vs Declarative Language</a:t>
            </a:r>
          </a:p>
          <a:p>
            <a:r>
              <a:rPr lang="en-IN" sz="1400" dirty="0"/>
              <a:t>- Introduction to HCL</a:t>
            </a:r>
          </a:p>
          <a:p>
            <a:r>
              <a:rPr lang="en-IN" sz="1400" dirty="0"/>
              <a:t>- Terraform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F0270-5075-A8B8-186C-81F981CB8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What we will learn today?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3B8F-BC4F-6F3D-E510-6335F09A7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8340" y="148073"/>
            <a:ext cx="4239504" cy="1778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0BD61-7B62-CD41-7115-815869401C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250" y="148073"/>
            <a:ext cx="4219575" cy="182563"/>
          </a:xfrm>
        </p:spPr>
        <p:txBody>
          <a:bodyPr/>
          <a:lstStyle/>
          <a:p>
            <a:r>
              <a:rPr lang="en-IN" dirty="0"/>
              <a:t>For Today</a:t>
            </a:r>
          </a:p>
        </p:txBody>
      </p:sp>
    </p:spTree>
    <p:extLst>
      <p:ext uri="{BB962C8B-B14F-4D97-AF65-F5344CB8AC3E}">
        <p14:creationId xmlns:p14="http://schemas.microsoft.com/office/powerpoint/2010/main" val="82462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24EB-24E4-87F9-3EAE-FECC01250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982D-B9BB-3C62-7DDC-64A13BCA7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Why Code?</a:t>
            </a:r>
          </a:p>
        </p:txBody>
      </p:sp>
    </p:spTree>
    <p:extLst>
      <p:ext uri="{BB962C8B-B14F-4D97-AF65-F5344CB8AC3E}">
        <p14:creationId xmlns:p14="http://schemas.microsoft.com/office/powerpoint/2010/main" val="3169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9E73-F43A-3312-1AB5-D5C33259B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40" y="457047"/>
            <a:ext cx="9043079" cy="177856"/>
          </a:xfrm>
        </p:spPr>
        <p:txBody>
          <a:bodyPr/>
          <a:lstStyle/>
          <a:p>
            <a:r>
              <a:rPr lang="en-IN" dirty="0"/>
              <a:t>Before we understand Infrastructure as Code. Lets understand the base infrastructure.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E05A-4EDC-3D63-42C1-801FBAAD8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9" y="141328"/>
            <a:ext cx="4239504" cy="177856"/>
          </a:xfrm>
        </p:spPr>
        <p:txBody>
          <a:bodyPr/>
          <a:lstStyle/>
          <a:p>
            <a:r>
              <a:rPr lang="en-IN" dirty="0"/>
              <a:t>What 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3F81D-C815-474F-38AE-1CA903DDD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1659" y="141328"/>
            <a:ext cx="4219575" cy="182563"/>
          </a:xfrm>
        </p:spPr>
        <p:txBody>
          <a:bodyPr/>
          <a:lstStyle/>
          <a:p>
            <a:r>
              <a:rPr lang="en-IN" dirty="0"/>
              <a:t>Infrastructure 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42E168-41FD-BC1B-C9D7-24AAA3D86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9" y="1317205"/>
            <a:ext cx="11331086" cy="47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9E73-F43A-3312-1AB5-D5C33259B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40" y="457047"/>
            <a:ext cx="9043079" cy="177856"/>
          </a:xfrm>
        </p:spPr>
        <p:txBody>
          <a:bodyPr/>
          <a:lstStyle/>
          <a:p>
            <a:r>
              <a:rPr lang="en-IN" dirty="0"/>
              <a:t>Before we understand Infrastructure as Code. Lets understand the base infrastructure.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E05A-4EDC-3D63-42C1-801FBAAD8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9" y="141328"/>
            <a:ext cx="4239504" cy="177856"/>
          </a:xfrm>
        </p:spPr>
        <p:txBody>
          <a:bodyPr/>
          <a:lstStyle/>
          <a:p>
            <a:r>
              <a:rPr lang="en-IN" dirty="0"/>
              <a:t>What 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3F81D-C815-474F-38AE-1CA903DDD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1659" y="141328"/>
            <a:ext cx="4219575" cy="182563"/>
          </a:xfrm>
        </p:spPr>
        <p:txBody>
          <a:bodyPr/>
          <a:lstStyle/>
          <a:p>
            <a:r>
              <a:rPr lang="en-IN" dirty="0"/>
              <a:t>Infrastructure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CDBEB4-8FCD-1365-3776-071B0326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5" y="1190181"/>
            <a:ext cx="11173803" cy="48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3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9E73-F43A-3312-1AB5-D5C33259B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40" y="457047"/>
            <a:ext cx="9043079" cy="177856"/>
          </a:xfrm>
        </p:spPr>
        <p:txBody>
          <a:bodyPr/>
          <a:lstStyle/>
          <a:p>
            <a:r>
              <a:rPr lang="en-IN" dirty="0"/>
              <a:t>Before we understand Infrastructure as Code. Lets understand the base infrastructure.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E05A-4EDC-3D63-42C1-801FBAAD8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9" y="141328"/>
            <a:ext cx="4239504" cy="177856"/>
          </a:xfrm>
        </p:spPr>
        <p:txBody>
          <a:bodyPr/>
          <a:lstStyle/>
          <a:p>
            <a:r>
              <a:rPr lang="en-IN" dirty="0"/>
              <a:t>What 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3F81D-C815-474F-38AE-1CA903DDD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1659" y="141328"/>
            <a:ext cx="4219575" cy="182563"/>
          </a:xfrm>
        </p:spPr>
        <p:txBody>
          <a:bodyPr/>
          <a:lstStyle/>
          <a:p>
            <a:r>
              <a:rPr lang="en-IN" dirty="0"/>
              <a:t>Infrastructure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2744D-81F6-0C3E-76E4-78D0C5C8D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" y="1009296"/>
            <a:ext cx="10944435" cy="47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6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9E73-F43A-3312-1AB5-D5C33259B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40" y="457047"/>
            <a:ext cx="9043079" cy="177856"/>
          </a:xfrm>
        </p:spPr>
        <p:txBody>
          <a:bodyPr/>
          <a:lstStyle/>
          <a:p>
            <a:r>
              <a:rPr lang="en-IN" dirty="0"/>
              <a:t>What to do when you planning to migrate infrastructure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E05A-4EDC-3D63-42C1-801FBAAD8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9" y="141328"/>
            <a:ext cx="4239504" cy="177856"/>
          </a:xfrm>
        </p:spPr>
        <p:txBody>
          <a:bodyPr/>
          <a:lstStyle/>
          <a:p>
            <a:r>
              <a:rPr lang="en-IN" dirty="0"/>
              <a:t>Infrastructure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3F81D-C815-474F-38AE-1CA903DDD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1554" y="132549"/>
            <a:ext cx="5648484" cy="315719"/>
          </a:xfrm>
        </p:spPr>
        <p:txBody>
          <a:bodyPr/>
          <a:lstStyle/>
          <a:p>
            <a:r>
              <a:rPr lang="en-IN" dirty="0"/>
              <a:t>Management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A7650C-16EF-6B12-4B6C-E86136060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476453"/>
              </p:ext>
            </p:extLst>
          </p:nvPr>
        </p:nvGraphicFramePr>
        <p:xfrm>
          <a:off x="431322" y="1210150"/>
          <a:ext cx="10938294" cy="817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D275D2D-C1BE-834F-2138-34114877A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589638"/>
              </p:ext>
            </p:extLst>
          </p:nvPr>
        </p:nvGraphicFramePr>
        <p:xfrm>
          <a:off x="449913" y="3918693"/>
          <a:ext cx="10938294" cy="774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5BEDE445-71DD-7F77-4DEF-4D08CFF98001}"/>
              </a:ext>
            </a:extLst>
          </p:cNvPr>
          <p:cNvSpPr/>
          <p:nvPr/>
        </p:nvSpPr>
        <p:spPr>
          <a:xfrm>
            <a:off x="7159927" y="2128002"/>
            <a:ext cx="3899138" cy="4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DC16EB-740D-896C-2AA0-81B8B8ED0EF8}"/>
              </a:ext>
            </a:extLst>
          </p:cNvPr>
          <p:cNvSpPr/>
          <p:nvPr/>
        </p:nvSpPr>
        <p:spPr>
          <a:xfrm flipH="1">
            <a:off x="431322" y="2128002"/>
            <a:ext cx="3899138" cy="4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5E7B0-EBD5-019A-7AB7-3DB5228D1DE3}"/>
              </a:ext>
            </a:extLst>
          </p:cNvPr>
          <p:cNvSpPr txBox="1"/>
          <p:nvPr/>
        </p:nvSpPr>
        <p:spPr>
          <a:xfrm>
            <a:off x="3916392" y="2218178"/>
            <a:ext cx="36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 month to 3 months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4BAE940-1AED-227F-2151-15E71EC0EEEF}"/>
              </a:ext>
            </a:extLst>
          </p:cNvPr>
          <p:cNvSpPr/>
          <p:nvPr/>
        </p:nvSpPr>
        <p:spPr>
          <a:xfrm>
            <a:off x="7296413" y="4830793"/>
            <a:ext cx="3899138" cy="4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3426901-78CC-913D-44AD-EB6A4523FF2A}"/>
              </a:ext>
            </a:extLst>
          </p:cNvPr>
          <p:cNvSpPr/>
          <p:nvPr/>
        </p:nvSpPr>
        <p:spPr>
          <a:xfrm flipH="1">
            <a:off x="567808" y="4830793"/>
            <a:ext cx="3899138" cy="4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853D4-0AD8-6CD6-9F73-DD7C50BEEFE3}"/>
              </a:ext>
            </a:extLst>
          </p:cNvPr>
          <p:cNvSpPr txBox="1"/>
          <p:nvPr/>
        </p:nvSpPr>
        <p:spPr>
          <a:xfrm>
            <a:off x="4052878" y="4920969"/>
            <a:ext cx="36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 month to 3 months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925370-B7C9-603D-9392-50710D0A589F}"/>
              </a:ext>
            </a:extLst>
          </p:cNvPr>
          <p:cNvSpPr txBox="1"/>
          <p:nvPr/>
        </p:nvSpPr>
        <p:spPr>
          <a:xfrm>
            <a:off x="431322" y="950719"/>
            <a:ext cx="1664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For 1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945C4-3F9D-5C06-AC51-0D7ECCB88ABF}"/>
              </a:ext>
            </a:extLst>
          </p:cNvPr>
          <p:cNvSpPr txBox="1"/>
          <p:nvPr/>
        </p:nvSpPr>
        <p:spPr>
          <a:xfrm>
            <a:off x="449913" y="3572817"/>
            <a:ext cx="1664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For 10 Servers</a:t>
            </a:r>
          </a:p>
        </p:txBody>
      </p:sp>
    </p:spTree>
    <p:extLst>
      <p:ext uri="{BB962C8B-B14F-4D97-AF65-F5344CB8AC3E}">
        <p14:creationId xmlns:p14="http://schemas.microsoft.com/office/powerpoint/2010/main" val="200638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9E73-F43A-3312-1AB5-D5C33259B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40" y="457047"/>
            <a:ext cx="9043079" cy="177856"/>
          </a:xfrm>
        </p:spPr>
        <p:txBody>
          <a:bodyPr/>
          <a:lstStyle/>
          <a:p>
            <a:r>
              <a:rPr lang="en-IN" dirty="0"/>
              <a:t>Tools you can use for Infrastructure Automation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E05A-4EDC-3D63-42C1-801FBAAD8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749" y="141328"/>
            <a:ext cx="4239504" cy="177856"/>
          </a:xfrm>
        </p:spPr>
        <p:txBody>
          <a:bodyPr/>
          <a:lstStyle/>
          <a:p>
            <a:r>
              <a:rPr lang="en-IN" dirty="0"/>
              <a:t>Infrastructure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3F81D-C815-474F-38AE-1CA903DDD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1554" y="132549"/>
            <a:ext cx="5648484" cy="315719"/>
          </a:xfrm>
        </p:spPr>
        <p:txBody>
          <a:bodyPr/>
          <a:lstStyle/>
          <a:p>
            <a:r>
              <a:rPr lang="en-IN" dirty="0"/>
              <a:t>Automation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CC912-6146-0840-BC75-80F5C5F5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79" y="1426406"/>
            <a:ext cx="7666180" cy="45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5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Merriweather Light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OnlineTemplate" id="{12100A9C-5139-4145-9FBB-AA1D78509468}" vid="{6AFB82E7-E770-4F6A-89F9-30084E37E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MyOnlineTemplate</Template>
  <TotalTime>9209</TotalTime>
  <Words>657</Words>
  <Application>Microsoft Office PowerPoint</Application>
  <PresentationFormat>Widescreen</PresentationFormat>
  <Paragraphs>114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Merriweather Light</vt:lpstr>
      <vt:lpstr>Merriweather Sans ExtraBold</vt:lpstr>
      <vt:lpstr>Merriweather Sans Light</vt:lpstr>
      <vt:lpstr>Ubuntu Light</vt:lpstr>
      <vt:lpstr>Office Theme</vt:lpstr>
      <vt:lpstr>Terraform </vt:lpstr>
      <vt:lpstr>PowerPoint Presentation</vt:lpstr>
      <vt:lpstr>PowerPoint Presentation</vt:lpstr>
      <vt:lpstr>Infrastructure as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Deeptesh B</dc:creator>
  <cp:lastModifiedBy>Deeptesh B</cp:lastModifiedBy>
  <cp:revision>51</cp:revision>
  <dcterms:created xsi:type="dcterms:W3CDTF">2022-10-22T02:32:54Z</dcterms:created>
  <dcterms:modified xsi:type="dcterms:W3CDTF">2022-11-12T16:03:31Z</dcterms:modified>
</cp:coreProperties>
</file>