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86372"/>
  </p:normalViewPr>
  <p:slideViewPr>
    <p:cSldViewPr snapToGrid="0" snapToObjects="1">
      <p:cViewPr>
        <p:scale>
          <a:sx n="91" d="100"/>
          <a:sy n="91" d="100"/>
        </p:scale>
        <p:origin x="1232" y="-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EBBBF-E062-4144-9E3A-ED4726E6529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E7563-4EEC-2B45-8005-BA1BD0E8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7563-4EEC-2B45-8005-BA1BD0E88C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7563-4EEC-2B45-8005-BA1BD0E88C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4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11BF-1B9B-4148-8ED6-8DBC541ADDE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2164-7DE7-ED48-94C3-97F333CA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576" y="4414838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DeepTest 2019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4762501"/>
          </a:xfrm>
        </p:spPr>
      </p:pic>
      <p:sp>
        <p:nvSpPr>
          <p:cNvPr id="11" name="TextBox 10"/>
          <p:cNvSpPr txBox="1"/>
          <p:nvPr/>
        </p:nvSpPr>
        <p:spPr>
          <a:xfrm>
            <a:off x="271463" y="618093"/>
            <a:ext cx="3216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erican Typewriter" charset="0"/>
                <a:ea typeface="American Typewriter" charset="0"/>
                <a:cs typeface="American Typewriter" charset="0"/>
              </a:rPr>
              <a:t>DeepTest 2019</a:t>
            </a:r>
            <a:endParaRPr lang="en-US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4576" y="4414838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DeepTest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6668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DeepTest 2019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0005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474134" y="406400"/>
            <a:ext cx="13478934" cy="5757333"/>
            <a:chOff x="-474134" y="406400"/>
            <a:chExt cx="13478934" cy="5757333"/>
          </a:xfrm>
        </p:grpSpPr>
        <p:sp>
          <p:nvSpPr>
            <p:cNvPr id="18" name="Rectangle 17"/>
            <p:cNvSpPr/>
            <p:nvPr/>
          </p:nvSpPr>
          <p:spPr>
            <a:xfrm>
              <a:off x="-474134" y="406400"/>
              <a:ext cx="13478934" cy="57573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134541" y="1666969"/>
              <a:ext cx="12326541" cy="4083521"/>
              <a:chOff x="-134541" y="1666969"/>
              <a:chExt cx="12326541" cy="408352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8200" y="1666969"/>
                <a:ext cx="3733800" cy="320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-134541" y="1666969"/>
                    <a:ext cx="8323528" cy="347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DeepTest</a:t>
                    </a:r>
                    <a:r>
                      <a:rPr lang="en-US" sz="4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</a:t>
                    </a:r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2019</a:t>
                    </a:r>
                  </a:p>
                  <a:p>
                    <a:pPr algn="ctr"/>
                    <a:endParaRPr lang="en-US" sz="4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endParaRPr>
                  </a:p>
                  <a:p>
                    <a:pPr algn="ctr"/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1</a:t>
                    </a:r>
                    <a:r>
                      <a:rPr lang="en-US" sz="4400" baseline="300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st</a:t>
                    </a:r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workshop on </a:t>
                    </a:r>
                  </a:p>
                  <a:p>
                    <a:pPr algn="ctr"/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Deep Learning </a:t>
                    </a:r>
                    <a14:m>
                      <m:oMath xmlns:m="http://schemas.openxmlformats.org/officeDocument/2006/math">
                        <m:r>
                          <a:rPr lang="en-US" sz="4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charset="0"/>
                            <a:ea typeface="Apple Chancery" charset="0"/>
                            <a:cs typeface="Apple Chancery" charset="0"/>
                          </a:rPr>
                          <m:t>⇌</m:t>
                        </m:r>
                      </m:oMath>
                    </a14:m>
                    <a:r>
                      <a:rPr lang="en-US" sz="440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pple Chancery" charset="0"/>
                        <a:ea typeface="Apple Chancery" charset="0"/>
                        <a:cs typeface="Apple Chancery" charset="0"/>
                      </a:rPr>
                      <a:t> Testing</a:t>
                    </a:r>
                  </a:p>
                  <a:p>
                    <a:pPr algn="ctr"/>
                    <a:endParaRPr lang="en-US" sz="4400" dirty="0" smtClean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4541" y="1666969"/>
                    <a:ext cx="8323528" cy="34778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5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/>
              <p:cNvSpPr txBox="1"/>
              <p:nvPr/>
            </p:nvSpPr>
            <p:spPr>
              <a:xfrm>
                <a:off x="-134541" y="4857938"/>
                <a:ext cx="1139401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a typeface="Al Bayan Plain" charset="-78"/>
                    <a:cs typeface="Al Bayan Plain" charset="-78"/>
                  </a:rPr>
                  <a:t>An ICSE 2019 workshop on Testing </a:t>
                </a:r>
                <a:r>
                  <a:rPr lang="en-US" sz="26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a typeface="Al Bayan Plain" charset="-78"/>
                    <a:cs typeface="Al Bayan Plain" charset="-78"/>
                  </a:rPr>
                  <a:t>for Deep Learning and Deep Learning for Testing</a:t>
                </a:r>
              </a:p>
              <a:p>
                <a:endParaRPr lang="en-US" sz="26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l Bayan Plain" charset="-78"/>
                  <a:ea typeface="Al Bayan Plain" charset="-78"/>
                  <a:cs typeface="Al Bayan Plain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4" y="5141291"/>
            <a:ext cx="12210401" cy="1621767"/>
          </a:xfrm>
        </p:spPr>
      </p:pic>
      <p:sp>
        <p:nvSpPr>
          <p:cNvPr id="18" name="Rectangle 17"/>
          <p:cNvSpPr/>
          <p:nvPr/>
        </p:nvSpPr>
        <p:spPr>
          <a:xfrm>
            <a:off x="-19842" y="576776"/>
            <a:ext cx="12159224" cy="575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15125" y="668649"/>
            <a:ext cx="11738059" cy="5024636"/>
            <a:chOff x="-104412" y="411106"/>
            <a:chExt cx="13012057" cy="50246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3261" y="1297133"/>
              <a:ext cx="4184384" cy="35866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04412" y="1603924"/>
                  <a:ext cx="8323528" cy="3831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54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DeepTest</a:t>
                  </a:r>
                  <a:r>
                    <a:rPr lang="en-US" sz="5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54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54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2019</a:t>
                  </a:r>
                  <a:endParaRPr lang="en-US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pple Chancery" charset="0"/>
                    <a:ea typeface="Apple Chancery" charset="0"/>
                    <a:cs typeface="Apple Chancery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1</a:t>
                  </a:r>
                  <a:r>
                    <a:rPr lang="en-US" sz="3200" baseline="30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st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workshop on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Deep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Learning 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charset="0"/>
                          <a:ea typeface="Apple Chancery" charset="0"/>
                          <a:cs typeface="Apple Chancery" charset="0"/>
                        </a:rPr>
                        <m:t>⇌</m:t>
                      </m:r>
                    </m:oMath>
                  </a14:m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 </a:t>
                  </a:r>
                  <a:r>
                    <a:rPr lang="en-US" sz="32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Testing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32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May 28</a:t>
                  </a:r>
                  <a:r>
                    <a:rPr lang="en-US" sz="3200" b="1" baseline="30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th</a:t>
                  </a:r>
                  <a:r>
                    <a:rPr lang="en-US" sz="32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pple Chancery" charset="0"/>
                      <a:ea typeface="Apple Chancery" charset="0"/>
                      <a:cs typeface="Apple Chancery" charset="0"/>
                    </a:rPr>
                    <a:t>, 2019 @ Montreal, Canada</a:t>
                  </a:r>
                  <a:endParaRPr lang="en-US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pple Chancery" charset="0"/>
                    <a:ea typeface="Apple Chancery" charset="0"/>
                    <a:cs typeface="Apple Chancery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sz="4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pple Chancery" charset="0"/>
                    <a:ea typeface="Apple Chancery" charset="0"/>
                    <a:cs typeface="Apple Chancery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4412" y="1603924"/>
                  <a:ext cx="8323528" cy="38318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1" r="-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-104412" y="411106"/>
              <a:ext cx="1262819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An ICSE 2019 </a:t>
              </a:r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Workshop </a:t>
              </a:r>
              <a:r>
                <a:rPr lang="en-US" sz="2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on Testing </a:t>
              </a:r>
              <a:r>
                <a:rPr 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l Bayan Plain" charset="-78"/>
                  <a:cs typeface="Al Bayan Plain" charset="-78"/>
                </a:rPr>
                <a:t>for Deep Learning and Deep Learning for Testing</a:t>
              </a:r>
            </a:p>
            <a:p>
              <a:endPara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606" y="-3614738"/>
            <a:ext cx="14654855" cy="10472738"/>
          </a:xfrm>
        </p:spPr>
      </p:pic>
    </p:spTree>
    <p:extLst>
      <p:ext uri="{BB962C8B-B14F-4D97-AF65-F5344CB8AC3E}">
        <p14:creationId xmlns:p14="http://schemas.microsoft.com/office/powerpoint/2010/main" val="761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Macintosh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 Bayan Plain</vt:lpstr>
      <vt:lpstr>American Typewriter</vt:lpstr>
      <vt:lpstr>Apple Chancery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2018-12-14T19:10:39Z</cp:lastPrinted>
  <dcterms:created xsi:type="dcterms:W3CDTF">2018-12-14T18:25:11Z</dcterms:created>
  <dcterms:modified xsi:type="dcterms:W3CDTF">2018-12-14T19:39:20Z</dcterms:modified>
</cp:coreProperties>
</file>