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Roboto" panose="02000000000000000000" pitchFamily="2"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nhT3gIw6FOvW5xyCHR27w99wa+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0EBF39-6578-0265-C36D-AB98C6FD5389}" v="268" dt="2025-03-23T18:17:29.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5/10/relationships/revisionInfo" Target="revisionInfo.xml"/><Relationship Id="rId5" Type="http://schemas.openxmlformats.org/officeDocument/2006/relationships/slide" Target="slides/slide4.xml"/><Relationship Id="rId23" Type="http://schemas.openxmlformats.org/officeDocument/2006/relationships/tableStyles" Target="tableStyles.xml"/><Relationship Id="rId10" Type="http://schemas.openxmlformats.org/officeDocument/2006/relationships/font" Target="fonts/font1.fntdata"/><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3372e3e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83372e3e9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3372e3e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83372e3e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
        <p:cNvGrpSpPr/>
        <p:nvPr/>
      </p:nvGrpSpPr>
      <p:grpSpPr>
        <a:xfrm>
          <a:off x="0" y="0"/>
          <a:ext cx="0" cy="0"/>
          <a:chOff x="0" y="0"/>
          <a:chExt cx="0" cy="0"/>
        </a:xfrm>
      </p:grpSpPr>
      <p:cxnSp>
        <p:nvCxnSpPr>
          <p:cNvPr id="10" name="Google Shape;10;g83372e3e9c_1_3138"/>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1" name="Google Shape;11;g83372e3e9c_1_3138"/>
          <p:cNvSpPr txBox="1">
            <a:spLocks noGrp="1"/>
          </p:cNvSpPr>
          <p:nvPr>
            <p:ph type="title"/>
          </p:nvPr>
        </p:nvSpPr>
        <p:spPr>
          <a:xfrm>
            <a:off x="480750" y="1764950"/>
            <a:ext cx="8222100" cy="907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2" name="Google Shape;12;g83372e3e9c_1_31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g83372e3e9c_1_3164"/>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1" name="Google Shape;51;g83372e3e9c_1_3164"/>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52" name="Google Shape;52;g83372e3e9c_1_3164"/>
          <p:cNvSpPr txBox="1">
            <a:spLocks noGrp="1"/>
          </p:cNvSpPr>
          <p:nvPr>
            <p:ph type="title"/>
          </p:nvPr>
        </p:nvSpPr>
        <p:spPr>
          <a:xfrm>
            <a:off x="265500" y="1209075"/>
            <a:ext cx="4045200" cy="1506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a:endParaRPr/>
          </a:p>
        </p:txBody>
      </p:sp>
      <p:sp>
        <p:nvSpPr>
          <p:cNvPr id="53" name="Google Shape;53;g83372e3e9c_1_3164"/>
          <p:cNvSpPr txBox="1">
            <a:spLocks noGrp="1"/>
          </p:cNvSpPr>
          <p:nvPr>
            <p:ph type="subTitle" idx="1"/>
          </p:nvPr>
        </p:nvSpPr>
        <p:spPr>
          <a:xfrm>
            <a:off x="265500" y="2769001"/>
            <a:ext cx="4045200" cy="1345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4" name="Google Shape;54;g83372e3e9c_1_3164"/>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5" name="Google Shape;55;g83372e3e9c_1_31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6"/>
        <p:cNvGrpSpPr/>
        <p:nvPr/>
      </p:nvGrpSpPr>
      <p:grpSpPr>
        <a:xfrm>
          <a:off x="0" y="0"/>
          <a:ext cx="0" cy="0"/>
          <a:chOff x="0" y="0"/>
          <a:chExt cx="0" cy="0"/>
        </a:xfrm>
      </p:grpSpPr>
      <p:sp>
        <p:nvSpPr>
          <p:cNvPr id="57" name="Google Shape;57;g83372e3e9c_1_3171"/>
          <p:cNvSpPr txBox="1">
            <a:spLocks noGrp="1"/>
          </p:cNvSpPr>
          <p:nvPr>
            <p:ph type="body" idx="1"/>
          </p:nvPr>
        </p:nvSpPr>
        <p:spPr>
          <a:xfrm>
            <a:off x="319500" y="42337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8" name="Google Shape;58;g83372e3e9c_1_317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g83372e3e9c_1_3174"/>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g83372e3e9c_1_3174"/>
          <p:cNvSpPr txBox="1">
            <a:spLocks noGrp="1"/>
          </p:cNvSpPr>
          <p:nvPr>
            <p:ph type="title" hasCustomPrompt="1"/>
          </p:nvPr>
        </p:nvSpPr>
        <p:spPr>
          <a:xfrm>
            <a:off x="387900" y="1152450"/>
            <a:ext cx="8368200" cy="153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accent5"/>
              </a:buClr>
              <a:buSzPts val="13000"/>
              <a:buNone/>
              <a:defRPr sz="13000">
                <a:solidFill>
                  <a:schemeClr val="accent5"/>
                </a:solidFill>
              </a:defRPr>
            </a:lvl1pPr>
            <a:lvl2pPr lvl="1" algn="ctr">
              <a:lnSpc>
                <a:spcPct val="100000"/>
              </a:lnSpc>
              <a:spcBef>
                <a:spcPts val="0"/>
              </a:spcBef>
              <a:spcAft>
                <a:spcPts val="0"/>
              </a:spcAft>
              <a:buClr>
                <a:schemeClr val="accent5"/>
              </a:buClr>
              <a:buSzPts val="13000"/>
              <a:buNone/>
              <a:defRPr sz="13000">
                <a:solidFill>
                  <a:schemeClr val="accent5"/>
                </a:solidFill>
              </a:defRPr>
            </a:lvl2pPr>
            <a:lvl3pPr lvl="2" algn="ctr">
              <a:lnSpc>
                <a:spcPct val="100000"/>
              </a:lnSpc>
              <a:spcBef>
                <a:spcPts val="0"/>
              </a:spcBef>
              <a:spcAft>
                <a:spcPts val="0"/>
              </a:spcAft>
              <a:buClr>
                <a:schemeClr val="accent5"/>
              </a:buClr>
              <a:buSzPts val="13000"/>
              <a:buNone/>
              <a:defRPr sz="13000">
                <a:solidFill>
                  <a:schemeClr val="accent5"/>
                </a:solidFill>
              </a:defRPr>
            </a:lvl3pPr>
            <a:lvl4pPr lvl="3" algn="ctr">
              <a:lnSpc>
                <a:spcPct val="100000"/>
              </a:lnSpc>
              <a:spcBef>
                <a:spcPts val="0"/>
              </a:spcBef>
              <a:spcAft>
                <a:spcPts val="0"/>
              </a:spcAft>
              <a:buClr>
                <a:schemeClr val="accent5"/>
              </a:buClr>
              <a:buSzPts val="13000"/>
              <a:buNone/>
              <a:defRPr sz="13000">
                <a:solidFill>
                  <a:schemeClr val="accent5"/>
                </a:solidFill>
              </a:defRPr>
            </a:lvl4pPr>
            <a:lvl5pPr lvl="4" algn="ctr">
              <a:lnSpc>
                <a:spcPct val="100000"/>
              </a:lnSpc>
              <a:spcBef>
                <a:spcPts val="0"/>
              </a:spcBef>
              <a:spcAft>
                <a:spcPts val="0"/>
              </a:spcAft>
              <a:buClr>
                <a:schemeClr val="accent5"/>
              </a:buClr>
              <a:buSzPts val="13000"/>
              <a:buNone/>
              <a:defRPr sz="13000">
                <a:solidFill>
                  <a:schemeClr val="accent5"/>
                </a:solidFill>
              </a:defRPr>
            </a:lvl5pPr>
            <a:lvl6pPr lvl="5" algn="ctr">
              <a:lnSpc>
                <a:spcPct val="100000"/>
              </a:lnSpc>
              <a:spcBef>
                <a:spcPts val="0"/>
              </a:spcBef>
              <a:spcAft>
                <a:spcPts val="0"/>
              </a:spcAft>
              <a:buClr>
                <a:schemeClr val="accent5"/>
              </a:buClr>
              <a:buSzPts val="13000"/>
              <a:buNone/>
              <a:defRPr sz="13000">
                <a:solidFill>
                  <a:schemeClr val="accent5"/>
                </a:solidFill>
              </a:defRPr>
            </a:lvl6pPr>
            <a:lvl7pPr lvl="6" algn="ctr">
              <a:lnSpc>
                <a:spcPct val="100000"/>
              </a:lnSpc>
              <a:spcBef>
                <a:spcPts val="0"/>
              </a:spcBef>
              <a:spcAft>
                <a:spcPts val="0"/>
              </a:spcAft>
              <a:buClr>
                <a:schemeClr val="accent5"/>
              </a:buClr>
              <a:buSzPts val="13000"/>
              <a:buNone/>
              <a:defRPr sz="13000">
                <a:solidFill>
                  <a:schemeClr val="accent5"/>
                </a:solidFill>
              </a:defRPr>
            </a:lvl7pPr>
            <a:lvl8pPr lvl="7" algn="ctr">
              <a:lnSpc>
                <a:spcPct val="100000"/>
              </a:lnSpc>
              <a:spcBef>
                <a:spcPts val="0"/>
              </a:spcBef>
              <a:spcAft>
                <a:spcPts val="0"/>
              </a:spcAft>
              <a:buClr>
                <a:schemeClr val="accent5"/>
              </a:buClr>
              <a:buSzPts val="13000"/>
              <a:buNone/>
              <a:defRPr sz="13000">
                <a:solidFill>
                  <a:schemeClr val="accent5"/>
                </a:solidFill>
              </a:defRPr>
            </a:lvl8pPr>
            <a:lvl9pPr lvl="8" algn="ctr">
              <a:lnSpc>
                <a:spcPct val="100000"/>
              </a:lnSpc>
              <a:spcBef>
                <a:spcPts val="0"/>
              </a:spcBef>
              <a:spcAft>
                <a:spcPts val="0"/>
              </a:spcAft>
              <a:buClr>
                <a:schemeClr val="accent5"/>
              </a:buClr>
              <a:buSzPts val="13000"/>
              <a:buNone/>
              <a:defRPr sz="13000">
                <a:solidFill>
                  <a:schemeClr val="accent5"/>
                </a:solidFill>
              </a:defRPr>
            </a:lvl9pPr>
          </a:lstStyle>
          <a:p>
            <a:r>
              <a:t>xx%</a:t>
            </a:r>
          </a:p>
        </p:txBody>
      </p:sp>
      <p:sp>
        <p:nvSpPr>
          <p:cNvPr id="16" name="Google Shape;16;g83372e3e9c_1_3174"/>
          <p:cNvSpPr txBox="1">
            <a:spLocks noGrp="1"/>
          </p:cNvSpPr>
          <p:nvPr>
            <p:ph type="body" idx="1"/>
          </p:nvPr>
        </p:nvSpPr>
        <p:spPr>
          <a:xfrm>
            <a:off x="387900" y="2919450"/>
            <a:ext cx="83682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7" name="Google Shape;17;g83372e3e9c_1_317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g83372e3e9c_1_31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g83372e3e9c_1_3131"/>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22" name="Google Shape;22;g83372e3e9c_1_3131"/>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23" name="Google Shape;23;g83372e3e9c_1_3131"/>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24" name="Google Shape;24;g83372e3e9c_1_3131"/>
          <p:cNvSpPr txBox="1">
            <a:spLocks noGrp="1"/>
          </p:cNvSpPr>
          <p:nvPr>
            <p:ph type="ctrTitle"/>
          </p:nvPr>
        </p:nvSpPr>
        <p:spPr>
          <a:xfrm>
            <a:off x="1680302" y="1188925"/>
            <a:ext cx="5783400" cy="1457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000"/>
              <a:buNone/>
              <a:defRPr sz="4000"/>
            </a:lvl1pPr>
            <a:lvl2pPr lvl="1" algn="ctr">
              <a:lnSpc>
                <a:spcPct val="100000"/>
              </a:lnSpc>
              <a:spcBef>
                <a:spcPts val="0"/>
              </a:spcBef>
              <a:spcAft>
                <a:spcPts val="0"/>
              </a:spcAft>
              <a:buSzPts val="4000"/>
              <a:buNone/>
              <a:defRPr sz="4000"/>
            </a:lvl2pPr>
            <a:lvl3pPr lvl="2" algn="ctr">
              <a:lnSpc>
                <a:spcPct val="100000"/>
              </a:lnSpc>
              <a:spcBef>
                <a:spcPts val="0"/>
              </a:spcBef>
              <a:spcAft>
                <a:spcPts val="0"/>
              </a:spcAft>
              <a:buSzPts val="4000"/>
              <a:buNone/>
              <a:defRPr sz="4000"/>
            </a:lvl3pPr>
            <a:lvl4pPr lvl="3" algn="ctr">
              <a:lnSpc>
                <a:spcPct val="100000"/>
              </a:lnSpc>
              <a:spcBef>
                <a:spcPts val="0"/>
              </a:spcBef>
              <a:spcAft>
                <a:spcPts val="0"/>
              </a:spcAft>
              <a:buSzPts val="4000"/>
              <a:buNone/>
              <a:defRPr sz="4000"/>
            </a:lvl4pPr>
            <a:lvl5pPr lvl="4" algn="ctr">
              <a:lnSpc>
                <a:spcPct val="100000"/>
              </a:lnSpc>
              <a:spcBef>
                <a:spcPts val="0"/>
              </a:spcBef>
              <a:spcAft>
                <a:spcPts val="0"/>
              </a:spcAft>
              <a:buSzPts val="4000"/>
              <a:buNone/>
              <a:defRPr sz="4000"/>
            </a:lvl5pPr>
            <a:lvl6pPr lvl="5" algn="ctr">
              <a:lnSpc>
                <a:spcPct val="100000"/>
              </a:lnSpc>
              <a:spcBef>
                <a:spcPts val="0"/>
              </a:spcBef>
              <a:spcAft>
                <a:spcPts val="0"/>
              </a:spcAft>
              <a:buSzPts val="4000"/>
              <a:buNone/>
              <a:defRPr sz="4000"/>
            </a:lvl6pPr>
            <a:lvl7pPr lvl="6" algn="ctr">
              <a:lnSpc>
                <a:spcPct val="100000"/>
              </a:lnSpc>
              <a:spcBef>
                <a:spcPts val="0"/>
              </a:spcBef>
              <a:spcAft>
                <a:spcPts val="0"/>
              </a:spcAft>
              <a:buSzPts val="4000"/>
              <a:buNone/>
              <a:defRPr sz="4000"/>
            </a:lvl7pPr>
            <a:lvl8pPr lvl="7" algn="ctr">
              <a:lnSpc>
                <a:spcPct val="100000"/>
              </a:lnSpc>
              <a:spcBef>
                <a:spcPts val="0"/>
              </a:spcBef>
              <a:spcAft>
                <a:spcPts val="0"/>
              </a:spcAft>
              <a:buSzPts val="4000"/>
              <a:buNone/>
              <a:defRPr sz="4000"/>
            </a:lvl8pPr>
            <a:lvl9pPr lvl="8" algn="ctr">
              <a:lnSpc>
                <a:spcPct val="100000"/>
              </a:lnSpc>
              <a:spcBef>
                <a:spcPts val="0"/>
              </a:spcBef>
              <a:spcAft>
                <a:spcPts val="0"/>
              </a:spcAft>
              <a:buSzPts val="4000"/>
              <a:buNone/>
              <a:defRPr sz="4000"/>
            </a:lvl9pPr>
          </a:lstStyle>
          <a:p>
            <a:endParaRPr/>
          </a:p>
        </p:txBody>
      </p:sp>
      <p:sp>
        <p:nvSpPr>
          <p:cNvPr id="25" name="Google Shape;25;g83372e3e9c_1_3131"/>
          <p:cNvSpPr txBox="1">
            <a:spLocks noGrp="1"/>
          </p:cNvSpPr>
          <p:nvPr>
            <p:ph type="subTitle" idx="1"/>
          </p:nvPr>
        </p:nvSpPr>
        <p:spPr>
          <a:xfrm>
            <a:off x="1680302" y="3049450"/>
            <a:ext cx="5783400" cy="909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26" name="Google Shape;26;g83372e3e9c_1_31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7"/>
        <p:cNvGrpSpPr/>
        <p:nvPr/>
      </p:nvGrpSpPr>
      <p:grpSpPr>
        <a:xfrm>
          <a:off x="0" y="0"/>
          <a:ext cx="0" cy="0"/>
          <a:chOff x="0" y="0"/>
          <a:chExt cx="0" cy="0"/>
        </a:xfrm>
      </p:grpSpPr>
      <p:cxnSp>
        <p:nvCxnSpPr>
          <p:cNvPr id="28" name="Google Shape;28;g83372e3e9c_1_3142"/>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9" name="Google Shape;29;g83372e3e9c_1_3142"/>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0" name="Google Shape;30;g83372e3e9c_1_3142"/>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1" name="Google Shape;31;g83372e3e9c_1_31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cxnSp>
        <p:nvCxnSpPr>
          <p:cNvPr id="33" name="Google Shape;33;g83372e3e9c_1_3147"/>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34" name="Google Shape;34;g83372e3e9c_1_314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5" name="Google Shape;35;g83372e3e9c_1_3147"/>
          <p:cNvSpPr txBox="1">
            <a:spLocks noGrp="1"/>
          </p:cNvSpPr>
          <p:nvPr>
            <p:ph type="body" idx="1"/>
          </p:nvPr>
        </p:nvSpPr>
        <p:spPr>
          <a:xfrm>
            <a:off x="3879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6" name="Google Shape;36;g83372e3e9c_1_3147"/>
          <p:cNvSpPr txBox="1">
            <a:spLocks noGrp="1"/>
          </p:cNvSpPr>
          <p:nvPr>
            <p:ph type="body" idx="2"/>
          </p:nvPr>
        </p:nvSpPr>
        <p:spPr>
          <a:xfrm>
            <a:off x="4756200" y="1489825"/>
            <a:ext cx="3999900" cy="30789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7" name="Google Shape;37;g83372e3e9c_1_31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g83372e3e9c_1_3153"/>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0" name="Google Shape;40;g83372e3e9c_1_31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1"/>
        <p:cNvGrpSpPr/>
        <p:nvPr/>
      </p:nvGrpSpPr>
      <p:grpSpPr>
        <a:xfrm>
          <a:off x="0" y="0"/>
          <a:ext cx="0" cy="0"/>
          <a:chOff x="0" y="0"/>
          <a:chExt cx="0" cy="0"/>
        </a:xfrm>
      </p:grpSpPr>
      <p:cxnSp>
        <p:nvCxnSpPr>
          <p:cNvPr id="42" name="Google Shape;42;g83372e3e9c_1_3156"/>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43" name="Google Shape;43;g83372e3e9c_1_3156"/>
          <p:cNvSpPr txBox="1">
            <a:spLocks noGrp="1"/>
          </p:cNvSpPr>
          <p:nvPr>
            <p:ph type="title"/>
          </p:nvPr>
        </p:nvSpPr>
        <p:spPr>
          <a:xfrm>
            <a:off x="3879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4" name="Google Shape;44;g83372e3e9c_1_3156"/>
          <p:cNvSpPr txBox="1">
            <a:spLocks noGrp="1"/>
          </p:cNvSpPr>
          <p:nvPr>
            <p:ph type="body" idx="1"/>
          </p:nvPr>
        </p:nvSpPr>
        <p:spPr>
          <a:xfrm>
            <a:off x="387900" y="1594025"/>
            <a:ext cx="2808000" cy="26811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45" name="Google Shape;45;g83372e3e9c_1_31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
        <p:cNvGrpSpPr/>
        <p:nvPr/>
      </p:nvGrpSpPr>
      <p:grpSpPr>
        <a:xfrm>
          <a:off x="0" y="0"/>
          <a:ext cx="0" cy="0"/>
          <a:chOff x="0" y="0"/>
          <a:chExt cx="0" cy="0"/>
        </a:xfrm>
      </p:grpSpPr>
      <p:sp>
        <p:nvSpPr>
          <p:cNvPr id="47" name="Google Shape;47;g83372e3e9c_1_3161"/>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8" name="Google Shape;48;g83372e3e9c_1_31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g83372e3e9c_1_3127"/>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1pPr>
            <a:lvl2pPr marR="0" lvl="1"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2pPr>
            <a:lvl3pPr marR="0" lvl="2"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3pPr>
            <a:lvl4pPr marR="0" lvl="3"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4pPr>
            <a:lvl5pPr marR="0" lvl="4"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5pPr>
            <a:lvl6pPr marR="0" lvl="5"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6pPr>
            <a:lvl7pPr marR="0" lvl="6"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7pPr>
            <a:lvl8pPr marR="0" lvl="7"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8pPr>
            <a:lvl9pPr marR="0" lvl="8" algn="l" rtl="0">
              <a:lnSpc>
                <a:spcPct val="100000"/>
              </a:lnSpc>
              <a:spcBef>
                <a:spcPts val="0"/>
              </a:spcBef>
              <a:spcAft>
                <a:spcPts val="0"/>
              </a:spcAft>
              <a:buClr>
                <a:schemeClr val="dk1"/>
              </a:buClr>
              <a:buSzPts val="3000"/>
              <a:buFont typeface="Roboto Slab"/>
              <a:buNone/>
              <a:defRPr sz="3000" b="0" i="0" u="none" strike="noStrike" cap="none">
                <a:solidFill>
                  <a:schemeClr val="dk1"/>
                </a:solidFill>
                <a:latin typeface="Roboto Slab"/>
                <a:ea typeface="Roboto Slab"/>
                <a:cs typeface="Roboto Slab"/>
                <a:sym typeface="Roboto Slab"/>
              </a:defRPr>
            </a:lvl9pPr>
          </a:lstStyle>
          <a:p>
            <a:endParaRPr/>
          </a:p>
        </p:txBody>
      </p:sp>
      <p:sp>
        <p:nvSpPr>
          <p:cNvPr id="7" name="Google Shape;7;g83372e3e9c_1_3127"/>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Roboto"/>
              <a:buChar char="●"/>
              <a:defRPr sz="1800" b="0" i="0" u="none" strike="noStrike" cap="none">
                <a:solidFill>
                  <a:schemeClr val="dk1"/>
                </a:solidFill>
                <a:latin typeface="Roboto"/>
                <a:ea typeface="Roboto"/>
                <a:cs typeface="Roboto"/>
                <a:sym typeface="Roboto"/>
              </a:defRPr>
            </a:lvl1pPr>
            <a:lvl2pPr marL="914400" marR="0" lvl="1"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15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endParaRPr/>
          </a:p>
        </p:txBody>
      </p:sp>
      <p:sp>
        <p:nvSpPr>
          <p:cNvPr id="8" name="Google Shape;8;g83372e3e9c_1_31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rive.google.com/file/d/11lkEWpKp167BDuydg8gqBOYD-lRLzuAB/view?usp=sharing" TargetMode="Externa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drive.google.com/file/d/1QyaYk829Xd1WKf2oMJ1g8DSo9B3FSFVq/view?usp=sharing" TargetMode="External"/><Relationship Id="rId5" Type="http://schemas.openxmlformats.org/officeDocument/2006/relationships/hyperlink" Target="https://drive.google.com/file/d/1dR5-LfAME9B2yQfb8t6B05yJk5zeSMun/view?usp=sharing" TargetMode="External"/><Relationship Id="rId4" Type="http://schemas.openxmlformats.org/officeDocument/2006/relationships/hyperlink" Target="https://drive.google.com/file/d/1wj9af-Xh8iTCm1A47XYldcY7LQliqBe5/view?usp=sharin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rive.google.com/file/d/1tCZqEmlAv8n0_uaD5yiroSrnXsmEiejy/view?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62"/>
        <p:cNvGrpSpPr/>
        <p:nvPr/>
      </p:nvGrpSpPr>
      <p:grpSpPr>
        <a:xfrm>
          <a:off x="0" y="0"/>
          <a:ext cx="0" cy="0"/>
          <a:chOff x="0" y="0"/>
          <a:chExt cx="0" cy="0"/>
        </a:xfrm>
      </p:grpSpPr>
      <p:sp>
        <p:nvSpPr>
          <p:cNvPr id="63" name="Google Shape;63;p1"/>
          <p:cNvSpPr txBox="1">
            <a:spLocks noGrp="1"/>
          </p:cNvSpPr>
          <p:nvPr>
            <p:ph type="body" idx="4294967295"/>
          </p:nvPr>
        </p:nvSpPr>
        <p:spPr>
          <a:xfrm>
            <a:off x="1496400" y="462800"/>
            <a:ext cx="6389100" cy="8520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sz="3000"/>
              <a:t>Prototype Submission Phase</a:t>
            </a:r>
            <a:endParaRPr sz="3000"/>
          </a:p>
        </p:txBody>
      </p:sp>
      <p:pic>
        <p:nvPicPr>
          <p:cNvPr id="64" name="Google Shape;64;p1"/>
          <p:cNvPicPr preferRelativeResize="0"/>
          <p:nvPr/>
        </p:nvPicPr>
        <p:blipFill rotWithShape="1">
          <a:blip r:embed="rId4">
            <a:alphaModFix/>
          </a:blip>
          <a:srcRect/>
          <a:stretch/>
        </p:blipFill>
        <p:spPr>
          <a:xfrm>
            <a:off x="8489825" y="178900"/>
            <a:ext cx="471675" cy="471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68"/>
        <p:cNvGrpSpPr/>
        <p:nvPr/>
      </p:nvGrpSpPr>
      <p:grpSpPr>
        <a:xfrm>
          <a:off x="0" y="0"/>
          <a:ext cx="0" cy="0"/>
          <a:chOff x="0" y="0"/>
          <a:chExt cx="0" cy="0"/>
        </a:xfrm>
      </p:grpSpPr>
      <p:sp>
        <p:nvSpPr>
          <p:cNvPr id="69" name="Google Shape;69;p2"/>
          <p:cNvSpPr txBox="1">
            <a:spLocks noGrp="1"/>
          </p:cNvSpPr>
          <p:nvPr>
            <p:ph type="title"/>
          </p:nvPr>
        </p:nvSpPr>
        <p:spPr>
          <a:xfrm>
            <a:off x="0" y="710400"/>
            <a:ext cx="7364700" cy="620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rgbClr val="0098FF"/>
                </a:solidFill>
              </a:rPr>
              <a:t>TEAM NAME and MEMBER DETAILS</a:t>
            </a:r>
            <a:endParaRPr sz="3000">
              <a:solidFill>
                <a:srgbClr val="0098FF"/>
              </a:solidFill>
            </a:endParaRPr>
          </a:p>
        </p:txBody>
      </p:sp>
      <p:sp>
        <p:nvSpPr>
          <p:cNvPr id="70" name="Google Shape;70;p2"/>
          <p:cNvSpPr txBox="1">
            <a:spLocks noGrp="1"/>
          </p:cNvSpPr>
          <p:nvPr>
            <p:ph type="body" idx="1"/>
          </p:nvPr>
        </p:nvSpPr>
        <p:spPr>
          <a:xfrm>
            <a:off x="612650" y="1525100"/>
            <a:ext cx="3400080" cy="1749780"/>
          </a:xfrm>
          <a:prstGeom prst="rect">
            <a:avLst/>
          </a:prstGeom>
          <a:noFill/>
          <a:ln>
            <a:noFill/>
          </a:ln>
        </p:spPr>
        <p:txBody>
          <a:bodyPr spcFirstLastPara="1" wrap="square" lIns="91425" tIns="91425" rIns="91425" bIns="91425" anchor="t" anchorCtr="0">
            <a:noAutofit/>
          </a:bodyPr>
          <a:lstStyle/>
          <a:p>
            <a:pPr marL="0" indent="0" algn="l">
              <a:spcAft>
                <a:spcPts val="1600"/>
              </a:spcAft>
              <a:buNone/>
            </a:pPr>
            <a:r>
              <a:rPr lang="en" i="1" dirty="0" err="1"/>
              <a:t>Salagalla</a:t>
            </a:r>
            <a:r>
              <a:rPr lang="en" i="1" dirty="0"/>
              <a:t> Deepthi</a:t>
            </a:r>
            <a:br>
              <a:rPr lang="en" i="1" dirty="0"/>
            </a:br>
            <a:r>
              <a:rPr lang="en" i="1" dirty="0"/>
              <a:t>Preethika </a:t>
            </a:r>
            <a:r>
              <a:rPr lang="en" i="1" dirty="0" err="1"/>
              <a:t>Thadishetty</a:t>
            </a:r>
            <a:br>
              <a:rPr lang="en" i="1" dirty="0"/>
            </a:br>
            <a:r>
              <a:rPr lang="en" i="1" dirty="0" err="1"/>
              <a:t>Kondreddy</a:t>
            </a:r>
            <a:r>
              <a:rPr lang="en" i="1" dirty="0"/>
              <a:t> Manvitha Reddy</a:t>
            </a:r>
            <a:br>
              <a:rPr lang="en" i="1" dirty="0"/>
            </a:br>
            <a:r>
              <a:rPr lang="en" i="1" dirty="0"/>
              <a:t>Mallavarapu Asha Shiny</a:t>
            </a:r>
          </a:p>
        </p:txBody>
      </p:sp>
      <p:sp>
        <p:nvSpPr>
          <p:cNvPr id="71" name="Google Shape;71;p2"/>
          <p:cNvSpPr txBox="1">
            <a:spLocks noGrp="1"/>
          </p:cNvSpPr>
          <p:nvPr>
            <p:ph type="body" idx="1"/>
          </p:nvPr>
        </p:nvSpPr>
        <p:spPr>
          <a:xfrm>
            <a:off x="387900" y="3377150"/>
            <a:ext cx="8368200" cy="107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3000">
                <a:solidFill>
                  <a:srgbClr val="0098FF"/>
                </a:solidFill>
              </a:rPr>
              <a:t>THEME:</a:t>
            </a:r>
            <a:endParaRPr sz="3000">
              <a:solidFill>
                <a:srgbClr val="0098FF"/>
              </a:solidFill>
            </a:endParaRPr>
          </a:p>
        </p:txBody>
      </p:sp>
      <p:sp>
        <p:nvSpPr>
          <p:cNvPr id="72" name="Google Shape;72;p2"/>
          <p:cNvSpPr txBox="1">
            <a:spLocks noGrp="1"/>
          </p:cNvSpPr>
          <p:nvPr>
            <p:ph type="body" idx="1"/>
          </p:nvPr>
        </p:nvSpPr>
        <p:spPr>
          <a:xfrm>
            <a:off x="2002800" y="3449200"/>
            <a:ext cx="6796200" cy="1071600"/>
          </a:xfrm>
          <a:prstGeom prst="rect">
            <a:avLst/>
          </a:prstGeom>
          <a:noFill/>
          <a:ln>
            <a:noFill/>
          </a:ln>
        </p:spPr>
        <p:txBody>
          <a:bodyPr spcFirstLastPara="1" wrap="square" lIns="91425" tIns="91425" rIns="91425" bIns="91425" anchor="t" anchorCtr="0">
            <a:noAutofit/>
          </a:bodyPr>
          <a:lstStyle/>
          <a:p>
            <a:pPr algn="l">
              <a:lnSpc>
                <a:spcPct val="114999"/>
              </a:lnSpc>
              <a:buNone/>
            </a:pPr>
            <a:r>
              <a:rPr lang="en" sz="2400" dirty="0"/>
              <a:t>Access to education in the rural areas</a:t>
            </a:r>
            <a:endParaRPr lang="en-US" dirty="0"/>
          </a:p>
          <a:p>
            <a:pPr marL="0" lvl="0" indent="0" algn="l">
              <a:lnSpc>
                <a:spcPct val="114999"/>
              </a:lnSpc>
              <a:spcBef>
                <a:spcPts val="0"/>
              </a:spcBef>
              <a:spcAft>
                <a:spcPts val="1600"/>
              </a:spcAft>
              <a:buSzPts val="1800"/>
              <a:buNone/>
            </a:pPr>
            <a:endParaRPr lang="en" sz="2400" i="1" dirty="0"/>
          </a:p>
        </p:txBody>
      </p:sp>
      <p:pic>
        <p:nvPicPr>
          <p:cNvPr id="73" name="Google Shape;73;p2"/>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226900" y="253575"/>
            <a:ext cx="6539400" cy="471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Arial"/>
                <a:ea typeface="Arial"/>
                <a:cs typeface="Arial"/>
                <a:sym typeface="Arial"/>
              </a:rPr>
              <a:t>PROBLEM STATEMENT</a:t>
            </a:r>
            <a:endParaRPr sz="3000">
              <a:solidFill>
                <a:srgbClr val="0098FF"/>
              </a:solidFill>
            </a:endParaRPr>
          </a:p>
        </p:txBody>
      </p:sp>
      <p:sp>
        <p:nvSpPr>
          <p:cNvPr id="79" name="Google Shape;79;p3"/>
          <p:cNvSpPr txBox="1">
            <a:spLocks noGrp="1"/>
          </p:cNvSpPr>
          <p:nvPr>
            <p:ph type="body" idx="1"/>
          </p:nvPr>
        </p:nvSpPr>
        <p:spPr>
          <a:xfrm>
            <a:off x="-131020" y="572775"/>
            <a:ext cx="8970180" cy="1864080"/>
          </a:xfrm>
          <a:prstGeom prst="rect">
            <a:avLst/>
          </a:prstGeom>
          <a:noFill/>
          <a:ln>
            <a:noFill/>
          </a:ln>
        </p:spPr>
        <p:txBody>
          <a:bodyPr spcFirstLastPara="1" wrap="square" lIns="91425" tIns="91425" rIns="91425" bIns="91425" anchor="t" anchorCtr="0">
            <a:noAutofit/>
          </a:bodyPr>
          <a:lstStyle/>
          <a:p>
            <a:pPr marL="114300" indent="0" algn="just">
              <a:lnSpc>
                <a:spcPct val="114999"/>
              </a:lnSpc>
              <a:buNone/>
            </a:pPr>
            <a:r>
              <a:rPr lang="en" sz="2000" dirty="0">
                <a:sym typeface="Arial"/>
              </a:rPr>
              <a:t>Traditional scholarship systems in rural India face significant barriers, hindering access to education. The lack of transparency leaves students unable to track their application progress, fostering distrust in the process. Fraud and corruption by middlemen often divert funds, preventing deserving students from receiving support. Additionally, manual verification and bureaucratic delays slow down approvals, leaving students waiting for months and sometimes missing educational opportunities. These inefficiencies disproportionately affect rural students, who already face challenges like limited access to resources and documentation. A decentralized, transparent, and efficient system is urgently needed to ensure scholarships reach the right beneficiaries promptly and fairly, empowering rural students to pursue education without systemic obstacles.</a:t>
            </a:r>
            <a:endParaRPr lang="en-US" sz="2000"/>
          </a:p>
          <a:p>
            <a:pPr lvl="0" indent="-457200" algn="l">
              <a:lnSpc>
                <a:spcPct val="114999"/>
              </a:lnSpc>
              <a:spcBef>
                <a:spcPts val="0"/>
              </a:spcBef>
              <a:buSzPts val="1800"/>
            </a:pPr>
            <a:endParaRPr lang="en" sz="2000" i="1" dirty="0">
              <a:latin typeface="Arial"/>
              <a:cs typeface="Arial"/>
            </a:endParaRPr>
          </a:p>
        </p:txBody>
      </p:sp>
      <p:pic>
        <p:nvPicPr>
          <p:cNvPr id="80" name="Google Shape;80;p3"/>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84"/>
        <p:cNvGrpSpPr/>
        <p:nvPr/>
      </p:nvGrpSpPr>
      <p:grpSpPr>
        <a:xfrm>
          <a:off x="0" y="0"/>
          <a:ext cx="0" cy="0"/>
          <a:chOff x="0" y="0"/>
          <a:chExt cx="0" cy="0"/>
        </a:xfrm>
      </p:grpSpPr>
      <p:sp>
        <p:nvSpPr>
          <p:cNvPr id="85" name="Google Shape;85;p4"/>
          <p:cNvSpPr txBox="1">
            <a:spLocks noGrp="1"/>
          </p:cNvSpPr>
          <p:nvPr>
            <p:ph type="title"/>
          </p:nvPr>
        </p:nvSpPr>
        <p:spPr>
          <a:xfrm>
            <a:off x="226900" y="253575"/>
            <a:ext cx="8253900" cy="47922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13000"/>
              <a:buNone/>
            </a:pPr>
            <a:r>
              <a:rPr lang="en" sz="3000">
                <a:solidFill>
                  <a:srgbClr val="0098FF"/>
                </a:solidFill>
                <a:latin typeface="Arial"/>
                <a:ea typeface="Arial"/>
                <a:cs typeface="Arial"/>
                <a:sym typeface="Arial"/>
              </a:rPr>
              <a:t>SOLUTION</a:t>
            </a:r>
            <a:endParaRPr>
              <a:solidFill>
                <a:srgbClr val="0098FF"/>
              </a:solidFill>
            </a:endParaRPr>
          </a:p>
        </p:txBody>
      </p:sp>
      <p:sp>
        <p:nvSpPr>
          <p:cNvPr id="86" name="Google Shape;86;p4"/>
          <p:cNvSpPr txBox="1">
            <a:spLocks noGrp="1"/>
          </p:cNvSpPr>
          <p:nvPr>
            <p:ph type="body" idx="1"/>
          </p:nvPr>
        </p:nvSpPr>
        <p:spPr>
          <a:xfrm>
            <a:off x="109265" y="487785"/>
            <a:ext cx="8840640" cy="4401540"/>
          </a:xfrm>
          <a:prstGeom prst="rect">
            <a:avLst/>
          </a:prstGeom>
          <a:noFill/>
          <a:ln>
            <a:noFill/>
          </a:ln>
        </p:spPr>
        <p:txBody>
          <a:bodyPr spcFirstLastPara="1" wrap="square" lIns="91425" tIns="91425" rIns="91425" bIns="91425" anchor="t" anchorCtr="0">
            <a:noAutofit/>
          </a:bodyPr>
          <a:lstStyle/>
          <a:p>
            <a:pPr marL="114300" indent="0" algn="l">
              <a:lnSpc>
                <a:spcPct val="114999"/>
              </a:lnSpc>
              <a:buNone/>
            </a:pPr>
            <a:endParaRPr lang="en" sz="1600" dirty="0">
              <a:sym typeface="Arial"/>
            </a:endParaRPr>
          </a:p>
          <a:p>
            <a:pPr algn="l">
              <a:lnSpc>
                <a:spcPct val="114999"/>
              </a:lnSpc>
            </a:pPr>
            <a:r>
              <a:rPr lang="en" sz="1600" dirty="0">
                <a:sym typeface="Arial"/>
              </a:rPr>
              <a:t>Solution: A blockchain-based scholarship system using Ethereum. A Solidity smart contract automates student registration and fund transfers, eliminating middlemen. Tested in Remix IDE, successfully disbursing 1 ETH.</a:t>
            </a:r>
            <a:endParaRPr lang="en-US" sz="1600"/>
          </a:p>
          <a:p>
            <a:pPr marL="457200" lvl="0" algn="l">
              <a:lnSpc>
                <a:spcPct val="114999"/>
              </a:lnSpc>
              <a:spcAft>
                <a:spcPts val="0"/>
              </a:spcAft>
              <a:buSzPts val="1800"/>
            </a:pPr>
            <a:r>
              <a:rPr lang="en" sz="1600" dirty="0">
                <a:sym typeface="Calibri"/>
              </a:rPr>
              <a:t>How It Solves: Ensures transparency, reduces fraud, and speeds up processing for rural students.</a:t>
            </a:r>
            <a:endParaRPr sz="1600"/>
          </a:p>
          <a:p>
            <a:pPr algn="l">
              <a:lnSpc>
                <a:spcPct val="114999"/>
              </a:lnSpc>
              <a:buFont typeface="Roboto"/>
              <a:buChar char="●"/>
            </a:pPr>
            <a:r>
              <a:rPr lang="en" sz="1600" dirty="0">
                <a:sym typeface="Calibri"/>
              </a:rPr>
              <a:t>Impact Metrics: Percentage of funds reaching students (target: 100%), processing time (target: &lt;1 day), number of rural students supported.</a:t>
            </a:r>
            <a:endParaRPr sz="1600"/>
          </a:p>
          <a:p>
            <a:pPr algn="l">
              <a:lnSpc>
                <a:spcPct val="114999"/>
              </a:lnSpc>
            </a:pPr>
            <a:r>
              <a:rPr lang="en" sz="1600" dirty="0">
                <a:sym typeface="Calibri"/>
              </a:rPr>
              <a:t>Technologies: Solidity, Ethereum (Remix JavaScript VM), Remix IDE.</a:t>
            </a:r>
            <a:endParaRPr sz="1600"/>
          </a:p>
          <a:p>
            <a:pPr algn="l">
              <a:lnSpc>
                <a:spcPct val="114999"/>
              </a:lnSpc>
            </a:pPr>
            <a:r>
              <a:rPr lang="en" sz="1600" dirty="0">
                <a:sym typeface="Calibri"/>
              </a:rPr>
              <a:t>Assumptions/Constraints: Assumes internet access; constrained by Ethereum gas fees. Chose Ethereum for its ecosystem, Remix for ease.</a:t>
            </a:r>
            <a:endParaRPr sz="1600"/>
          </a:p>
          <a:p>
            <a:pPr algn="l">
              <a:lnSpc>
                <a:spcPct val="114999"/>
              </a:lnSpc>
              <a:buFont typeface="Roboto"/>
              <a:buChar char="●"/>
            </a:pPr>
            <a:r>
              <a:rPr lang="en" sz="1600" dirty="0">
                <a:sym typeface="Calibri"/>
              </a:rPr>
              <a:t>Implementation/Effectiveness: Implementable with basic blockchain knowledge; highly effective per testing.</a:t>
            </a:r>
            <a:endParaRPr sz="1600"/>
          </a:p>
          <a:p>
            <a:pPr algn="l">
              <a:lnSpc>
                <a:spcPct val="114999"/>
              </a:lnSpc>
              <a:buFont typeface="Arial"/>
              <a:buChar char="●"/>
            </a:pPr>
            <a:r>
              <a:rPr lang="en" sz="1600" dirty="0">
                <a:sym typeface="Calibri"/>
              </a:rPr>
              <a:t>Scalability/Usability: Scalable on Ethereum </a:t>
            </a:r>
            <a:r>
              <a:rPr lang="en" sz="1600" err="1">
                <a:sym typeface="Calibri"/>
              </a:rPr>
              <a:t>testnet</a:t>
            </a:r>
            <a:r>
              <a:rPr lang="en" sz="1600" dirty="0">
                <a:sym typeface="Calibri"/>
              </a:rPr>
              <a:t>; usable with training, limited by rural internet access.</a:t>
            </a:r>
            <a:endParaRPr sz="1600"/>
          </a:p>
          <a:p>
            <a:pPr marL="457200" lvl="0" indent="-342900" algn="ctr" rtl="0">
              <a:lnSpc>
                <a:spcPct val="115000"/>
              </a:lnSpc>
              <a:spcBef>
                <a:spcPts val="0"/>
              </a:spcBef>
              <a:spcAft>
                <a:spcPts val="0"/>
              </a:spcAft>
              <a:buSzPts val="1800"/>
              <a:buFont typeface="Arial"/>
              <a:buChar char="●"/>
            </a:pPr>
            <a:endParaRPr i="1">
              <a:latin typeface="Arial"/>
              <a:ea typeface="Arial"/>
              <a:cs typeface="Arial"/>
              <a:sym typeface="Arial"/>
            </a:endParaRPr>
          </a:p>
        </p:txBody>
      </p:sp>
      <p:pic>
        <p:nvPicPr>
          <p:cNvPr id="87" name="Google Shape;87;p4"/>
          <p:cNvPicPr preferRelativeResize="0"/>
          <p:nvPr/>
        </p:nvPicPr>
        <p:blipFill rotWithShape="1">
          <a:blip r:embed="rId3">
            <a:alphaModFix/>
          </a:blip>
          <a:srcRect/>
          <a:stretch/>
        </p:blipFill>
        <p:spPr>
          <a:xfrm>
            <a:off x="8489825" y="178900"/>
            <a:ext cx="471675" cy="4716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91"/>
        <p:cNvGrpSpPr/>
        <p:nvPr/>
      </p:nvGrpSpPr>
      <p:grpSpPr>
        <a:xfrm>
          <a:off x="0" y="0"/>
          <a:ext cx="0" cy="0"/>
          <a:chOff x="0" y="0"/>
          <a:chExt cx="0" cy="0"/>
        </a:xfrm>
      </p:grpSpPr>
      <p:sp>
        <p:nvSpPr>
          <p:cNvPr id="92" name="Google Shape;92;p5"/>
          <p:cNvSpPr txBox="1">
            <a:spLocks noGrp="1"/>
          </p:cNvSpPr>
          <p:nvPr>
            <p:ph type="title" idx="4294967295"/>
          </p:nvPr>
        </p:nvSpPr>
        <p:spPr>
          <a:xfrm>
            <a:off x="158820" y="177480"/>
            <a:ext cx="4306500" cy="61464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800"/>
              <a:buNone/>
            </a:pPr>
            <a:r>
              <a:rPr lang="en" sz="2800">
                <a:solidFill>
                  <a:srgbClr val="0098FF"/>
                </a:solidFill>
                <a:latin typeface="Arial"/>
                <a:ea typeface="Arial"/>
                <a:cs typeface="Arial"/>
                <a:sym typeface="Arial"/>
              </a:rPr>
              <a:t>METHODOLOGY</a:t>
            </a:r>
            <a:endParaRPr sz="3000">
              <a:solidFill>
                <a:srgbClr val="0098FF"/>
              </a:solidFill>
            </a:endParaRPr>
          </a:p>
        </p:txBody>
      </p:sp>
      <p:sp>
        <p:nvSpPr>
          <p:cNvPr id="94" name="Google Shape;94;p5"/>
          <p:cNvSpPr txBox="1">
            <a:spLocks noGrp="1"/>
          </p:cNvSpPr>
          <p:nvPr>
            <p:ph type="subTitle" idx="4294967295"/>
          </p:nvPr>
        </p:nvSpPr>
        <p:spPr>
          <a:xfrm>
            <a:off x="530" y="718376"/>
            <a:ext cx="8640493" cy="4249014"/>
          </a:xfrm>
          <a:prstGeom prst="rect">
            <a:avLst/>
          </a:prstGeom>
          <a:noFill/>
          <a:ln>
            <a:noFill/>
          </a:ln>
        </p:spPr>
        <p:txBody>
          <a:bodyPr spcFirstLastPara="1" wrap="square" lIns="91425" tIns="91425" rIns="91425" bIns="91425" anchor="t" anchorCtr="0">
            <a:noAutofit/>
          </a:bodyPr>
          <a:lstStyle/>
          <a:p>
            <a:pPr>
              <a:lnSpc>
                <a:spcPct val="114999"/>
              </a:lnSpc>
              <a:buNone/>
            </a:pPr>
            <a:r>
              <a:rPr lang="en" dirty="0">
                <a:solidFill>
                  <a:schemeClr val="tx1"/>
                </a:solidFill>
              </a:rPr>
              <a:t>      The architecture includes Ethereum as the blockchain, a Solidity smart contract for logic, and Remix IDE for deployment. The process flow is:</a:t>
            </a:r>
            <a:endParaRPr lang="en-US" dirty="0">
              <a:solidFill>
                <a:schemeClr val="tx1"/>
              </a:solidFill>
            </a:endParaRPr>
          </a:p>
          <a:p>
            <a:pPr>
              <a:lnSpc>
                <a:spcPct val="114999"/>
              </a:lnSpc>
              <a:buNone/>
            </a:pPr>
            <a:r>
              <a:rPr lang="en" dirty="0">
                <a:solidFill>
                  <a:schemeClr val="tx1"/>
                </a:solidFill>
              </a:rPr>
              <a:t>     1 Student submits details, </a:t>
            </a:r>
          </a:p>
          <a:p>
            <a:pPr>
              <a:lnSpc>
                <a:spcPct val="114999"/>
              </a:lnSpc>
              <a:buNone/>
            </a:pPr>
            <a:r>
              <a:rPr lang="en" dirty="0">
                <a:solidFill>
                  <a:schemeClr val="tx1"/>
                </a:solidFill>
              </a:rPr>
              <a:t>     2 Smart contract verifies eligibility, </a:t>
            </a:r>
          </a:p>
          <a:p>
            <a:pPr>
              <a:lnSpc>
                <a:spcPct val="114999"/>
              </a:lnSpc>
              <a:buNone/>
            </a:pPr>
            <a:r>
              <a:rPr lang="en" dirty="0">
                <a:solidFill>
                  <a:schemeClr val="tx1"/>
                </a:solidFill>
              </a:rPr>
              <a:t>     3 Admin approves, </a:t>
            </a:r>
          </a:p>
          <a:p>
            <a:pPr>
              <a:lnSpc>
                <a:spcPct val="114999"/>
              </a:lnSpc>
              <a:buNone/>
            </a:pPr>
            <a:r>
              <a:rPr lang="en" dirty="0">
                <a:solidFill>
                  <a:schemeClr val="tx1"/>
                </a:solidFill>
              </a:rPr>
              <a:t>     4 Funds are disbursed directly. </a:t>
            </a:r>
            <a:r>
              <a:rPr lang="en-US" sz="2000" i="1" dirty="0">
                <a:latin typeface="Calibri"/>
                <a:ea typeface="Calibri"/>
                <a:cs typeface="Calibri"/>
              </a:rPr>
              <a:t> </a:t>
            </a:r>
            <a:endParaRPr lang="en-US" sz="1400" dirty="0"/>
          </a:p>
          <a:p>
            <a:pPr>
              <a:lnSpc>
                <a:spcPct val="114999"/>
              </a:lnSpc>
              <a:buNone/>
            </a:pPr>
            <a:r>
              <a:rPr lang="en-US" sz="1600" i="1" dirty="0">
                <a:latin typeface="Calibri"/>
                <a:ea typeface="Calibri"/>
                <a:cs typeface="Calibri"/>
              </a:rPr>
              <a:t>  Architecture</a:t>
            </a:r>
            <a:r>
              <a:rPr lang="en-US" sz="1400" i="1" dirty="0">
                <a:latin typeface="Calibri"/>
                <a:ea typeface="Calibri"/>
                <a:cs typeface="Calibri"/>
              </a:rPr>
              <a:t>:</a:t>
            </a:r>
            <a:r>
              <a:rPr lang="en-US" sz="1400" dirty="0">
                <a:hlinkClick r:id="rId3"/>
              </a:rPr>
              <a:t>https://drive.google.com/file/d/11lkEWpKp167BDuydg8gqBOYD-lRLzuAB/view?usp=sharing</a:t>
            </a:r>
            <a:endParaRPr lang="en-US" sz="1400"/>
          </a:p>
          <a:p>
            <a:pPr>
              <a:lnSpc>
                <a:spcPct val="114999"/>
              </a:lnSpc>
              <a:buNone/>
            </a:pPr>
            <a:r>
              <a:rPr lang="en-US" sz="1400" dirty="0"/>
              <a:t>  Flowchart:</a:t>
            </a:r>
            <a:r>
              <a:rPr lang="en-US" sz="1400" dirty="0">
                <a:hlinkClick r:id="rId4"/>
              </a:rPr>
              <a:t>https://drive.google.com/file/d/1wj9af-Xh8iTCm1A47XYldcY7LQliqBe5/view?usp=sharing</a:t>
            </a:r>
          </a:p>
          <a:p>
            <a:pPr>
              <a:lnSpc>
                <a:spcPct val="114999"/>
              </a:lnSpc>
              <a:buNone/>
            </a:pPr>
            <a:r>
              <a:rPr lang="en-US" sz="1400" dirty="0"/>
              <a:t>  Graphs:</a:t>
            </a:r>
            <a:r>
              <a:rPr lang="en-US" sz="1400" dirty="0">
                <a:hlinkClick r:id="rId5"/>
              </a:rPr>
              <a:t>https://drive.google.com/file/d/1dR5-LfAME9B2yQfb8t6B05yJk5zeSMun/view?usp=sharing</a:t>
            </a:r>
          </a:p>
          <a:p>
            <a:pPr>
              <a:lnSpc>
                <a:spcPct val="114999"/>
              </a:lnSpc>
              <a:buNone/>
            </a:pPr>
            <a:r>
              <a:rPr lang="en-US" sz="1400" dirty="0"/>
              <a:t>  Wireframe:</a:t>
            </a:r>
            <a:r>
              <a:rPr lang="en-US" sz="1400" dirty="0">
                <a:hlinkClick r:id="rId6"/>
              </a:rPr>
              <a:t>https://drive.google.com/file/d/1QyaYk829Xd1WKf2oMJ1g8DSo9B3FSFVq/view?usp=sharing</a:t>
            </a:r>
          </a:p>
          <a:p>
            <a:pPr>
              <a:lnSpc>
                <a:spcPct val="114999"/>
              </a:lnSpc>
              <a:buNone/>
            </a:pPr>
            <a:r>
              <a:rPr lang="en-US" sz="1400" dirty="0"/>
              <a:t>  </a:t>
            </a:r>
          </a:p>
        </p:txBody>
      </p:sp>
      <p:pic>
        <p:nvPicPr>
          <p:cNvPr id="96" name="Google Shape;96;p5"/>
          <p:cNvPicPr preferRelativeResize="0"/>
          <p:nvPr/>
        </p:nvPicPr>
        <p:blipFill rotWithShape="1">
          <a:blip r:embed="rId7">
            <a:alphaModFix/>
          </a:blip>
          <a:srcRect/>
          <a:stretch/>
        </p:blipFill>
        <p:spPr>
          <a:xfrm>
            <a:off x="8489825" y="178900"/>
            <a:ext cx="471675" cy="471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0"/>
        <p:cNvGrpSpPr/>
        <p:nvPr/>
      </p:nvGrpSpPr>
      <p:grpSpPr>
        <a:xfrm>
          <a:off x="0" y="0"/>
          <a:ext cx="0" cy="0"/>
          <a:chOff x="0" y="0"/>
          <a:chExt cx="0" cy="0"/>
        </a:xfrm>
      </p:grpSpPr>
      <p:sp>
        <p:nvSpPr>
          <p:cNvPr id="101" name="Google Shape;101;g83372e3e9c_0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chemeClr val="dk1"/>
                </a:solidFill>
                <a:latin typeface="Arial"/>
                <a:ea typeface="Arial"/>
                <a:cs typeface="Arial"/>
                <a:sym typeface="Arial"/>
              </a:rPr>
              <a:t>WORKING PROTOTYPE</a:t>
            </a:r>
            <a:endParaRPr>
              <a:solidFill>
                <a:schemeClr val="dk1"/>
              </a:solidFill>
            </a:endParaRPr>
          </a:p>
        </p:txBody>
      </p:sp>
      <p:pic>
        <p:nvPicPr>
          <p:cNvPr id="103" name="Google Shape;103;g83372e3e9c_0_0"/>
          <p:cNvPicPr preferRelativeResize="0"/>
          <p:nvPr/>
        </p:nvPicPr>
        <p:blipFill rotWithShape="1">
          <a:blip r:embed="rId3">
            <a:alphaModFix/>
          </a:blip>
          <a:srcRect/>
          <a:stretch/>
        </p:blipFill>
        <p:spPr>
          <a:xfrm>
            <a:off x="8489825" y="178900"/>
            <a:ext cx="471675" cy="471675"/>
          </a:xfrm>
          <a:prstGeom prst="rect">
            <a:avLst/>
          </a:prstGeom>
          <a:noFill/>
          <a:ln>
            <a:noFill/>
          </a:ln>
        </p:spPr>
      </p:pic>
      <p:sp>
        <p:nvSpPr>
          <p:cNvPr id="3" name="Text Placeholder 2">
            <a:extLst>
              <a:ext uri="{FF2B5EF4-FFF2-40B4-BE49-F238E27FC236}">
                <a16:creationId xmlns:a16="http://schemas.microsoft.com/office/drawing/2014/main" id="{44F88BCB-8BD5-E168-6B61-4E4A8801EED5}"/>
              </a:ext>
            </a:extLst>
          </p:cNvPr>
          <p:cNvSpPr>
            <a:spLocks noGrp="1"/>
          </p:cNvSpPr>
          <p:nvPr>
            <p:ph type="body" idx="1"/>
          </p:nvPr>
        </p:nvSpPr>
        <p:spPr/>
        <p:txBody>
          <a:bodyPr/>
          <a:lstStyle/>
          <a:p>
            <a:r>
              <a:rPr lang="en-US" dirty="0"/>
              <a:t>Demo link -</a:t>
            </a:r>
            <a:r>
              <a:rPr lang="en-US" dirty="0">
                <a:hlinkClick r:id="rId4"/>
              </a:rPr>
              <a:t>https://drive.google.com/file/d/1tCZqEmlAv8n0_uaD5yiroSrnXsmEiejy/view?usp=sharing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51141"/>
        </a:solidFill>
        <a:effectLst/>
      </p:bgPr>
    </p:bg>
    <p:spTree>
      <p:nvGrpSpPr>
        <p:cNvPr id="1" name="Shape 107"/>
        <p:cNvGrpSpPr/>
        <p:nvPr/>
      </p:nvGrpSpPr>
      <p:grpSpPr>
        <a:xfrm>
          <a:off x="0" y="0"/>
          <a:ext cx="0" cy="0"/>
          <a:chOff x="0" y="0"/>
          <a:chExt cx="0" cy="0"/>
        </a:xfrm>
      </p:grpSpPr>
      <p:sp>
        <p:nvSpPr>
          <p:cNvPr id="108" name="Google Shape;108;g83372e3e9c_2_0"/>
          <p:cNvSpPr txBox="1">
            <a:spLocks noGrp="1"/>
          </p:cNvSpPr>
          <p:nvPr>
            <p:ph type="title"/>
          </p:nvPr>
        </p:nvSpPr>
        <p:spPr>
          <a:xfrm>
            <a:off x="226900" y="253575"/>
            <a:ext cx="8368200" cy="1538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13000"/>
              <a:buNone/>
            </a:pPr>
            <a:r>
              <a:rPr lang="en" sz="3000">
                <a:solidFill>
                  <a:schemeClr val="dk1"/>
                </a:solidFill>
                <a:latin typeface="Arial"/>
                <a:ea typeface="Arial"/>
                <a:cs typeface="Arial"/>
                <a:sym typeface="Arial"/>
              </a:rPr>
              <a:t>Attachments</a:t>
            </a:r>
            <a:endParaRPr>
              <a:solidFill>
                <a:schemeClr val="dk1"/>
              </a:solidFill>
            </a:endParaRPr>
          </a:p>
        </p:txBody>
      </p:sp>
      <p:pic>
        <p:nvPicPr>
          <p:cNvPr id="110" name="Google Shape;110;g83372e3e9c_2_0"/>
          <p:cNvPicPr preferRelativeResize="0"/>
          <p:nvPr/>
        </p:nvPicPr>
        <p:blipFill rotWithShape="1">
          <a:blip r:embed="rId3">
            <a:alphaModFix/>
          </a:blip>
          <a:srcRect/>
          <a:stretch/>
        </p:blipFill>
        <p:spPr>
          <a:xfrm>
            <a:off x="8489825" y="178900"/>
            <a:ext cx="471675" cy="471675"/>
          </a:xfrm>
          <a:prstGeom prst="rect">
            <a:avLst/>
          </a:prstGeom>
          <a:noFill/>
          <a:ln>
            <a:noFill/>
          </a:ln>
        </p:spPr>
      </p:pic>
      <p:pic>
        <p:nvPicPr>
          <p:cNvPr id="2" name="Picture 1" descr="A screenshot of a computer&#10;&#10;AI-generated content may be incorrect.">
            <a:extLst>
              <a:ext uri="{FF2B5EF4-FFF2-40B4-BE49-F238E27FC236}">
                <a16:creationId xmlns:a16="http://schemas.microsoft.com/office/drawing/2014/main" id="{A5A1A6BA-6BA3-75C8-8279-E6AB62C833A2}"/>
              </a:ext>
            </a:extLst>
          </p:cNvPr>
          <p:cNvPicPr>
            <a:picLocks noChangeAspect="1"/>
          </p:cNvPicPr>
          <p:nvPr/>
        </p:nvPicPr>
        <p:blipFill>
          <a:blip r:embed="rId4"/>
          <a:stretch>
            <a:fillRect/>
          </a:stretch>
        </p:blipFill>
        <p:spPr>
          <a:xfrm>
            <a:off x="1126435" y="1780404"/>
            <a:ext cx="6352761" cy="2883060"/>
          </a:xfrm>
          <a:prstGeom prst="rect">
            <a:avLst/>
          </a:prstGeom>
        </p:spPr>
      </p:pic>
      <p:sp>
        <p:nvSpPr>
          <p:cNvPr id="4" name="Text Placeholder 3">
            <a:extLst>
              <a:ext uri="{FF2B5EF4-FFF2-40B4-BE49-F238E27FC236}">
                <a16:creationId xmlns:a16="http://schemas.microsoft.com/office/drawing/2014/main" id="{8802B761-3607-4947-B590-1CB054C45659}"/>
              </a:ext>
            </a:extLst>
          </p:cNvPr>
          <p:cNvSpPr>
            <a:spLocks noGrp="1"/>
          </p:cNvSpPr>
          <p:nvPr>
            <p:ph type="body" idx="1"/>
          </p:nvPr>
        </p:nvSpPr>
        <p:spPr/>
        <p:txBody>
          <a:bodyPr/>
          <a:lstStyle/>
          <a:p>
            <a:endParaRPr lang="en-US"/>
          </a:p>
        </p:txBody>
      </p:sp>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Slides>
  <Notes>7</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Marina</vt:lpstr>
      <vt:lpstr>PowerPoint Presentation</vt:lpstr>
      <vt:lpstr>TEAM NAME and MEMBER DETAILS</vt:lpstr>
      <vt:lpstr>PROBLEM STATEMENT</vt:lpstr>
      <vt:lpstr>SOLUTION</vt:lpstr>
      <vt:lpstr>METHODOLOGY</vt:lpstr>
      <vt:lpstr>WORKING PROTOTYPE</vt:lpstr>
      <vt:lpstr>Attachments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120</cp:revision>
  <dcterms:modified xsi:type="dcterms:W3CDTF">2025-03-23T18:17:41Z</dcterms:modified>
</cp:coreProperties>
</file>