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998806" y="1107779"/>
            <a:ext cx="7399606" cy="1847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 sz="7200" dirty="0"/>
              <a:t>BLOOD-D</a:t>
            </a:r>
            <a:endParaRPr sz="7200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902298"/>
            <a:ext cx="10109982" cy="2588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                                                                       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                                                                            Team Members</a:t>
            </a:r>
            <a:r>
              <a:rPr lang="en-US" dirty="0"/>
              <a:t>: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                                                                                           </a:t>
            </a:r>
            <a:r>
              <a:rPr lang="en-US" dirty="0" err="1"/>
              <a:t>Jayanthi.M</a:t>
            </a:r>
            <a:r>
              <a:rPr lang="en-US" dirty="0"/>
              <a:t>      -18BCS075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                                                                                            </a:t>
            </a:r>
            <a:r>
              <a:rPr lang="en-US" dirty="0" err="1"/>
              <a:t>Deepthi.P</a:t>
            </a:r>
            <a:r>
              <a:rPr lang="en-US" dirty="0"/>
              <a:t>       -18BCS111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                                                                                            </a:t>
            </a:r>
            <a:r>
              <a:rPr lang="en-US" dirty="0" err="1"/>
              <a:t>Shilpashri.M</a:t>
            </a:r>
            <a:r>
              <a:rPr lang="en-US" dirty="0"/>
              <a:t>  -18BCS122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                                                                                            </a:t>
            </a:r>
            <a:r>
              <a:rPr lang="en-US" dirty="0" err="1"/>
              <a:t>Esaiarasi.S</a:t>
            </a:r>
            <a:r>
              <a:rPr lang="en-US" dirty="0"/>
              <a:t>     -18BCS105</a:t>
            </a:r>
            <a:endParaRPr dirty="0"/>
          </a:p>
        </p:txBody>
      </p:sp>
      <p:pic>
        <p:nvPicPr>
          <p:cNvPr id="1026" name="Picture 2" descr="https://lh6.googleusercontent.com/E7LK5z34PkKS_HFsTSnizlmORCq-fbrHF2Al2nYj_0hF30uNoe9ZRbS57pc1vhOTNFCI9rKkomfcGfG9LuS2T40U2KTcqS5vwN6xFxn9nH7MviseanqZhmims7yDREOOR9zNEWo_ZzM">
            <a:extLst>
              <a:ext uri="{FF2B5EF4-FFF2-40B4-BE49-F238E27FC236}">
                <a16:creationId xmlns:a16="http://schemas.microsoft.com/office/drawing/2014/main" id="{44063C5F-6368-4DE5-A7C8-3629B5B95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973" y="1457325"/>
            <a:ext cx="23145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C773-12E3-4986-AE53-62E4CD3D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19B78-4FDA-4BF6-846E-C4CF44330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77"/>
            <a:ext cx="12192000" cy="671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92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1585-BB04-482C-BF95-2EBBAAE6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A316B-5BFA-447B-8597-CD94125FA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0"/>
            <a:ext cx="11704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0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40C9-D4CC-441F-A645-B6893C82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1B8E01-1B3B-4531-8DD6-4D4D42334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0"/>
            <a:ext cx="11704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6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EF15-6522-4418-81E5-6A9C0339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D4C4F-468D-425F-BF66-BEE3E40A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5" y="168812"/>
            <a:ext cx="11802793" cy="63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2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78B3-1438-45EE-ABEC-FC9FC183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BBB3C-2931-4B5D-9FDF-CB52B71C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4" y="105349"/>
            <a:ext cx="11844997" cy="664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97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038D-5076-4F59-AFB3-A02CB126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0" y="365125"/>
            <a:ext cx="8061960" cy="5810592"/>
          </a:xfrm>
        </p:spPr>
        <p:txBody>
          <a:bodyPr/>
          <a:lstStyle/>
          <a:p>
            <a:r>
              <a:rPr lang="en-IN" sz="7200" dirty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4340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1161143" y="643944"/>
            <a:ext cx="10343469" cy="52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OBJECTIVE</a:t>
            </a: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228600">
              <a:lnSpc>
                <a:spcPct val="70000"/>
              </a:lnSpc>
              <a:buSzPts val="2380"/>
            </a:pPr>
            <a:r>
              <a:rPr lang="en-US" dirty="0"/>
              <a:t>This project aims at maintaining all information regarding blood donors, different blood groups available </a:t>
            </a:r>
            <a:r>
              <a:rPr lang="en-US" dirty="0" err="1"/>
              <a:t>inblood</a:t>
            </a:r>
            <a:r>
              <a:rPr lang="en-US" dirty="0"/>
              <a:t> banks as wells as blood camps and help them manage in a better way.</a:t>
            </a:r>
          </a:p>
          <a:p>
            <a:pPr marL="0" lvl="0" indent="0">
              <a:lnSpc>
                <a:spcPct val="70000"/>
              </a:lnSpc>
              <a:buSzPts val="2380"/>
              <a:buNone/>
            </a:pPr>
            <a:endParaRPr lang="en-US" dirty="0"/>
          </a:p>
          <a:p>
            <a:pPr marL="228600" lvl="0" indent="-228600">
              <a:lnSpc>
                <a:spcPct val="70000"/>
              </a:lnSpc>
              <a:buSzPts val="2380"/>
            </a:pPr>
            <a:r>
              <a:rPr lang="en-US" dirty="0"/>
              <a:t>This online blood donation management system maintains the list of blood donors and also helps the recipients to track and search the right donor easily.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580571" y="785611"/>
            <a:ext cx="10924041" cy="512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0" b="1" dirty="0"/>
              <a:t>INTRODUCTION</a:t>
            </a: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90" b="1" dirty="0"/>
              <a:t>  </a:t>
            </a:r>
            <a:r>
              <a:rPr lang="en-US" sz="2590" b="1" dirty="0"/>
              <a:t>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IN" sz="2590" dirty="0"/>
              <a:t>    * </a:t>
            </a:r>
            <a:r>
              <a:rPr lang="en-US" sz="2590" dirty="0"/>
              <a:t>Blood donation is required during the organ </a:t>
            </a:r>
            <a:r>
              <a:rPr lang="en-US" sz="2590" dirty="0" err="1"/>
              <a:t>transplant,accidents</a:t>
            </a:r>
            <a:r>
              <a:rPr lang="en-US" sz="2590" dirty="0"/>
              <a:t> and  cancer treatments </a:t>
            </a:r>
            <a:r>
              <a:rPr lang="en-US" sz="2590" dirty="0" err="1"/>
              <a:t>etc.For</a:t>
            </a:r>
            <a:r>
              <a:rPr lang="en-US" sz="2590" dirty="0"/>
              <a:t>  blood </a:t>
            </a:r>
            <a:r>
              <a:rPr lang="en-US" sz="2590" dirty="0" err="1"/>
              <a:t>donation,one</a:t>
            </a:r>
            <a:r>
              <a:rPr lang="en-US" sz="2590" dirty="0"/>
              <a:t> needs to check for a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590" dirty="0"/>
              <a:t>donation camp or needs to visit a blood camp. </a:t>
            </a:r>
          </a:p>
          <a:p>
            <a:pPr marL="0" lvl="0" indent="0">
              <a:buSzPts val="2590"/>
              <a:buNone/>
            </a:pPr>
            <a:r>
              <a:rPr lang="en-US" sz="2590" dirty="0"/>
              <a:t>    *The Manual Blood </a:t>
            </a:r>
            <a:r>
              <a:rPr lang="en-US" sz="2590" dirty="0" err="1"/>
              <a:t>donationsystem</a:t>
            </a:r>
            <a:r>
              <a:rPr lang="en-US" sz="2590" dirty="0"/>
              <a:t> has many disadvantages </a:t>
            </a:r>
            <a:r>
              <a:rPr lang="en-US" sz="2590" dirty="0" err="1"/>
              <a:t>like,it</a:t>
            </a:r>
            <a:r>
              <a:rPr lang="en-US" sz="2590" dirty="0"/>
              <a:t>          </a:t>
            </a:r>
            <a:r>
              <a:rPr lang="en-US" sz="2590" dirty="0" err="1"/>
              <a:t>comsumes</a:t>
            </a:r>
            <a:r>
              <a:rPr lang="en-US" sz="2590" dirty="0"/>
              <a:t> lots of </a:t>
            </a:r>
            <a:r>
              <a:rPr lang="en-US" sz="2590" dirty="0" err="1"/>
              <a:t>manpower,percentage</a:t>
            </a:r>
            <a:r>
              <a:rPr lang="en-US" sz="2590" dirty="0"/>
              <a:t> of accuracy is less, </a:t>
            </a:r>
            <a:r>
              <a:rPr lang="en-US" sz="2590" dirty="0" err="1"/>
              <a:t>etc.In</a:t>
            </a:r>
            <a:r>
              <a:rPr lang="en-US" sz="2590" dirty="0"/>
              <a:t> the time of emergency, it becomes difficult to approach the right </a:t>
            </a:r>
            <a:r>
              <a:rPr lang="en-US" sz="2590" dirty="0" err="1"/>
              <a:t>donor.Rare</a:t>
            </a:r>
            <a:r>
              <a:rPr lang="en-US" sz="2590" dirty="0"/>
              <a:t> blood groups are not available all the time at all blood banks.</a:t>
            </a:r>
          </a:p>
          <a:p>
            <a:pPr marL="0" lvl="0" indent="0">
              <a:buSzPts val="2590"/>
              <a:buNone/>
            </a:pPr>
            <a:r>
              <a:rPr lang="en-US" sz="2590" dirty="0"/>
              <a:t>    *This system that not only maintains the information of blood banks but also maintains information about blood camps which makes the blood transfusion process easier.</a:t>
            </a:r>
            <a:endParaRPr sz="259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1364343" y="1004552"/>
            <a:ext cx="10140269" cy="4906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PURPOSE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>
              <a:buSzPts val="2800"/>
            </a:pPr>
            <a:r>
              <a:rPr lang="en-US" dirty="0"/>
              <a:t>It reduces the time of searching donor for the patient. The </a:t>
            </a:r>
            <a:r>
              <a:rPr lang="en-US" dirty="0" err="1"/>
              <a:t>hostpital</a:t>
            </a:r>
            <a:r>
              <a:rPr lang="en-US" dirty="0"/>
              <a:t> can directly contact the donor which reduces the time for searching a </a:t>
            </a:r>
            <a:r>
              <a:rPr lang="en-US" dirty="0" err="1"/>
              <a:t>bood</a:t>
            </a:r>
            <a:r>
              <a:rPr lang="en-US" dirty="0"/>
              <a:t> donor during an emergency case.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1322363" y="566670"/>
            <a:ext cx="10182249" cy="5344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b="1" dirty="0"/>
              <a:t> 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b="1" dirty="0"/>
              <a:t>PROS</a:t>
            </a:r>
            <a:r>
              <a:rPr lang="en-US" sz="2590" dirty="0"/>
              <a:t> 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       * Recipients can get blood easily.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       *  In case of emergency, if the blood group is rare, he/she can find for the certain blood group donor.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       *  Donors can also donate blood easily by checking the list of blood donation camps.</a:t>
            </a:r>
            <a:endParaRPr dirty="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b="1" dirty="0"/>
              <a:t>CONS</a:t>
            </a:r>
            <a:r>
              <a:rPr lang="en-US" sz="2590" dirty="0"/>
              <a:t> 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       </a:t>
            </a:r>
            <a:r>
              <a:rPr lang="en-IN" sz="2590" dirty="0"/>
              <a:t>*</a:t>
            </a:r>
            <a:r>
              <a:rPr lang="en-US" sz="2590" dirty="0"/>
              <a:t> No proper coordination between different applications and users.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       * Cannot upload and download the latest updates at right time.</a:t>
            </a:r>
            <a:endParaRPr sz="259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900332" y="187700"/>
            <a:ext cx="10604293" cy="5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CASE DIAGRAM</a:t>
            </a:r>
            <a:endParaRPr sz="24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335" y="745588"/>
            <a:ext cx="6133514" cy="5924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2589213" y="554038"/>
            <a:ext cx="8915400" cy="535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1.Admin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2.Blood bank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3.Donor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4.Patient</a:t>
            </a:r>
            <a:endParaRPr dirty="0"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ADMIN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     * Manage Registration for user.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     * Manage Blood bank information like (update, delete).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     * Manage Donor Request for Donor.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     * View Donor information.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     * Manage Patient Blood Request.</a:t>
            </a:r>
            <a:endParaRPr dirty="0"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2589212" y="412124"/>
            <a:ext cx="8915400" cy="549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BLOOD BANK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      *View Donor information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      *Manage Patient Blood Request.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DONOR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      * Manage Donor information(profile)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      *Add new Donation for Blood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PATIENT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      * Manage patient information(profile)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      *Give the Request for patient for blood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26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800" b="1" dirty="0"/>
              <a:t>SAMPLE IMAGES</a:t>
            </a:r>
            <a:endParaRPr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7D795C-0155-4E89-85E9-94D0CEE4E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05" y="731520"/>
            <a:ext cx="11310424" cy="60069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