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4368" autoAdjust="0"/>
  </p:normalViewPr>
  <p:slideViewPr>
    <p:cSldViewPr snapToGrid="0">
      <p:cViewPr varScale="1">
        <p:scale>
          <a:sx n="86" d="100"/>
          <a:sy n="86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52A1-FBCB-45F0-898E-03FA34CB980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8B5FC-AC7E-4A79-A756-9876753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8B5FC-AC7E-4A79-A756-987675349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4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with Simple</a:t>
            </a:r>
            <a:r>
              <a:rPr lang="en-US" baseline="0" dirty="0" smtClean="0"/>
              <a:t> Serial example: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Assumes SCPI protocol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a race condition due to the Wait and the Bytes At 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8B5FC-AC7E-4A79-A756-987675349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with Continuous Serial Write and Read</a:t>
            </a:r>
            <a:r>
              <a:rPr lang="en-US" baseline="0" dirty="0" smtClean="0"/>
              <a:t> example: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Continuously growing response string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ASRL End Out really should not be used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XON and XOFF is used so infrequently it is borderline noise for an example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data is not coming in, you will get timeout errors on the read, causing massive delay in application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8B5FC-AC7E-4A79-A756-987675349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5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7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50" y="40141"/>
            <a:ext cx="516618" cy="5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crossrul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Serial Port Communications</a:t>
            </a:r>
            <a:br>
              <a:rPr lang="en-US" dirty="0" smtClean="0"/>
            </a:br>
            <a:r>
              <a:rPr lang="en-US" dirty="0" smtClean="0"/>
              <a:t>in LabVIEW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1"/>
            <a:ext cx="10923735" cy="4585380"/>
          </a:xfrm>
        </p:spPr>
        <p:txBody>
          <a:bodyPr>
            <a:noAutofit/>
          </a:bodyPr>
          <a:lstStyle/>
          <a:p>
            <a:r>
              <a:rPr lang="en-US" sz="23900" dirty="0" smtClean="0"/>
              <a:t>CODE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6730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1"/>
            <a:ext cx="10923735" cy="4585380"/>
          </a:xfrm>
        </p:spPr>
        <p:txBody>
          <a:bodyPr>
            <a:noAutofit/>
          </a:bodyPr>
          <a:lstStyle/>
          <a:p>
            <a:r>
              <a:rPr lang="en-US" sz="16600" dirty="0" smtClean="0"/>
              <a:t>Questions?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8663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499988" cy="4596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Test Engineer in the Cincinnati, Ohio area</a:t>
            </a:r>
          </a:p>
          <a:p>
            <a:pPr marL="0" indent="0">
              <a:buNone/>
            </a:pPr>
            <a:r>
              <a:rPr lang="en-US" dirty="0" smtClean="0"/>
              <a:t>Using LabVIEW since 2005</a:t>
            </a:r>
          </a:p>
          <a:p>
            <a:pPr marL="0" indent="0">
              <a:buNone/>
            </a:pPr>
            <a:r>
              <a:rPr lang="en-US" dirty="0" smtClean="0"/>
              <a:t>forums.ni.com: </a:t>
            </a:r>
            <a:r>
              <a:rPr lang="en-US" dirty="0" err="1" smtClean="0"/>
              <a:t>crossrulz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http://www.linkedin.com/in/crossrulz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4720"/>
            <a:ext cx="2072469" cy="2072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76" y="4114720"/>
            <a:ext cx="2073635" cy="2073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8" y="4114720"/>
            <a:ext cx="2072469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Serial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76566"/>
            <a:ext cx="8229600" cy="3333750"/>
          </a:xfrm>
        </p:spPr>
      </p:pic>
    </p:spTree>
    <p:extLst>
      <p:ext uri="{BB962C8B-B14F-4D97-AF65-F5344CB8AC3E}">
        <p14:creationId xmlns:p14="http://schemas.microsoft.com/office/powerpoint/2010/main" val="3215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Serial Write and Read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8" y="1902941"/>
            <a:ext cx="11847708" cy="3707027"/>
          </a:xfrm>
        </p:spPr>
      </p:pic>
    </p:spTree>
    <p:extLst>
      <p:ext uri="{BB962C8B-B14F-4D97-AF65-F5344CB8AC3E}">
        <p14:creationId xmlns:p14="http://schemas.microsoft.com/office/powerpoint/2010/main" val="14446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Your Data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321058"/>
              </p:ext>
            </p:extLst>
          </p:nvPr>
        </p:nvGraphicFramePr>
        <p:xfrm>
          <a:off x="3013885" y="3108899"/>
          <a:ext cx="6225190" cy="1478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810689928"/>
                    </a:ext>
                  </a:extLst>
                </a:gridCol>
                <a:gridCol w="1750632">
                  <a:extLst>
                    <a:ext uri="{9D8B030D-6E8A-4147-A177-3AD203B41FA5}">
                      <a16:colId xmlns:a16="http://schemas.microsoft.com/office/drawing/2014/main" val="264209292"/>
                    </a:ext>
                  </a:extLst>
                </a:gridCol>
                <a:gridCol w="1153481">
                  <a:extLst>
                    <a:ext uri="{9D8B030D-6E8A-4147-A177-3AD203B41FA5}">
                      <a16:colId xmlns:a16="http://schemas.microsoft.com/office/drawing/2014/main" val="108421229"/>
                    </a:ext>
                  </a:extLst>
                </a:gridCol>
                <a:gridCol w="899033">
                  <a:extLst>
                    <a:ext uri="{9D8B030D-6E8A-4147-A177-3AD203B41FA5}">
                      <a16:colId xmlns:a16="http://schemas.microsoft.com/office/drawing/2014/main" val="3614580913"/>
                    </a:ext>
                  </a:extLst>
                </a:gridCol>
                <a:gridCol w="1416204">
                  <a:extLst>
                    <a:ext uri="{9D8B030D-6E8A-4147-A177-3AD203B41FA5}">
                      <a16:colId xmlns:a16="http://schemas.microsoft.com/office/drawing/2014/main" val="71888466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910286"/>
                  </a:ext>
                </a:extLst>
              </a:tr>
              <a:tr h="177861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Intermittent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09454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473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Raw/Binary/Hex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1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9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737360"/>
            <a:ext cx="10845676" cy="46076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sends data when requested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Most bench instruments (DMM, Oscilloscope, Power Supply,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Serial process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is constantly sent, typically at a set rate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Most home developed devices (Arduino)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Read must be done in parallel to constantly read data - avoid buffer overflow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Intermittent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is sent at indeterminate times (ex: on value change, on button </a:t>
            </a:r>
            <a:r>
              <a:rPr lang="en-US" dirty="0" smtClean="0"/>
              <a:t>press) </a:t>
            </a:r>
            <a:r>
              <a:rPr lang="en-US" dirty="0"/>
              <a:t>or at a “slow” rate (&gt;1 second)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Instruments that only care about changes in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Similar to stream, but need to handle when no data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used for Response and Stream reads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2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 -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85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read all of the data in a simple text editor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SCPI is used by most bench instruments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Typically a value followed by a Carriage Return and/or Line Feed – Termination </a:t>
            </a:r>
            <a:r>
              <a:rPr lang="en-US" dirty="0" smtClean="0"/>
              <a:t>Character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Arduino – use </a:t>
            </a:r>
            <a:r>
              <a:rPr lang="en-US" dirty="0" err="1" smtClean="0"/>
              <a:t>Serial.println</a:t>
            </a:r>
            <a:r>
              <a:rPr lang="en-US" dirty="0" smtClean="0"/>
              <a:t>() to add the termination character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9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-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596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VISA Read Stop Conditions – When ANY condition is met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the number of bytes commanded to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termination character is read (if enabled)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Neither condition is met within the timeout period (default 10 seconds)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termination character (default on VISA Configure Serial Port)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 more bytes than you expect in a single message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 – Raw/Binary/Hex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85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need a hex editor/viewer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data protocol is essential to read the data properly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Typical message frame: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Byte – commonly 0x02 (Start of Text)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 ID – way to identify what the message 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Size – number of bytes in the data, may also be defined by Message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– to be interpreted based on Message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Checksum or CRC – ensure data was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39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2907</TotalTime>
  <Words>443</Words>
  <Application>Microsoft Office PowerPoint</Application>
  <PresentationFormat>Widescreen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Proper Serial Port Communications in LabVIEW</vt:lpstr>
      <vt:lpstr>Tim Robinson</vt:lpstr>
      <vt:lpstr>Simple Serial Example</vt:lpstr>
      <vt:lpstr>Continuous Serial Write and Read Example</vt:lpstr>
      <vt:lpstr>Determine Your Data Protocol</vt:lpstr>
      <vt:lpstr>When</vt:lpstr>
      <vt:lpstr>Data Format - ASCII</vt:lpstr>
      <vt:lpstr>Data Format - ASCII</vt:lpstr>
      <vt:lpstr>Data Format – Raw/Binary/Hex</vt:lpstr>
      <vt:lpstr>Serial Communications</vt:lpstr>
      <vt:lpstr>Serial Communications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Tim [US] (MS)</dc:creator>
  <cp:lastModifiedBy>Robinson, Tim [US] (MS)</cp:lastModifiedBy>
  <cp:revision>27</cp:revision>
  <dcterms:created xsi:type="dcterms:W3CDTF">2020-05-08T12:15:25Z</dcterms:created>
  <dcterms:modified xsi:type="dcterms:W3CDTF">2020-05-10T13:15:38Z</dcterms:modified>
</cp:coreProperties>
</file>