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3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000000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6730" autoAdjust="0"/>
  </p:normalViewPr>
  <p:slideViewPr>
    <p:cSldViewPr snapToGrid="0">
      <p:cViewPr varScale="1">
        <p:scale>
          <a:sx n="111" d="100"/>
          <a:sy n="111" d="100"/>
        </p:scale>
        <p:origin x="420" y="108"/>
      </p:cViewPr>
      <p:guideLst>
        <p:guide orient="horz" pos="222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6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FE8EB-CF89-49BF-A92D-0064656B9FDF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273A7-242B-419C-8670-4C8DDDAB2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648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273A7-242B-419C-8670-4C8DDDAB2A6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876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1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9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783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88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666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20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31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53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11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3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4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64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00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38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0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9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70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6295" y="1965158"/>
            <a:ext cx="6296525" cy="1427747"/>
          </a:xfr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4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CLASSIFICATION Of COMPUTERS</a:t>
            </a:r>
            <a:endParaRPr lang="en-IN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7328" y="3569034"/>
            <a:ext cx="7230085" cy="1957471"/>
          </a:xfrm>
          <a:noFill/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32500" lnSpcReduction="20000"/>
          </a:bodyPr>
          <a:lstStyle/>
          <a:p>
            <a:pPr algn="l"/>
            <a:r>
              <a:rPr lang="en-US" sz="6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abriola" panose="04040605051002020D02" pitchFamily="82" charset="0"/>
              </a:rPr>
              <a:t>THERE ARE 4 MAIN GROUPS OF COMPUTERS</a:t>
            </a:r>
          </a:p>
          <a:p>
            <a:pPr algn="l"/>
            <a:r>
              <a:rPr lang="en-US" sz="6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abriola" panose="04040605051002020D02" pitchFamily="82" charset="0"/>
              </a:rPr>
              <a:t>1.SUPER COMPUTERS</a:t>
            </a:r>
          </a:p>
          <a:p>
            <a:pPr algn="l"/>
            <a:r>
              <a:rPr lang="en-US" sz="6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abriola" panose="04040605051002020D02" pitchFamily="82" charset="0"/>
              </a:rPr>
              <a:t>2.MAINFRAME COMPUTERS</a:t>
            </a:r>
          </a:p>
          <a:p>
            <a:pPr algn="l"/>
            <a:r>
              <a:rPr lang="en-US" sz="6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abriola" panose="04040605051002020D02" pitchFamily="82" charset="0"/>
              </a:rPr>
              <a:t>3.MINI COMPUTERS</a:t>
            </a:r>
          </a:p>
          <a:p>
            <a:pPr algn="l"/>
            <a:r>
              <a:rPr lang="en-US" sz="6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abriola" panose="04040605051002020D02" pitchFamily="82" charset="0"/>
              </a:rPr>
              <a:t>4.MICRO COMPUTERS </a:t>
            </a:r>
            <a:r>
              <a:rPr lang="en-US" sz="6200" b="1" i="1" dirty="0" smtClean="0">
                <a:latin typeface="Gabriola" panose="04040605051002020D02" pitchFamily="82" charset="0"/>
              </a:rPr>
              <a:t>  </a:t>
            </a:r>
            <a:r>
              <a:rPr lang="en-US" b="1" i="1" dirty="0" smtClean="0"/>
              <a:t> </a:t>
            </a:r>
          </a:p>
          <a:p>
            <a:pPr algn="l"/>
            <a:endParaRPr lang="en-IN" sz="43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2558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4" presetClass="emph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9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  <p:bldP spid="2" grpId="4" animBg="1"/>
      <p:bldP spid="2" grpId="5" animBg="1"/>
      <p:bldP spid="2" grpId="6" animBg="1"/>
      <p:bldP spid="2" grpId="7" animBg="1"/>
      <p:bldP spid="2" grpId="8" animBg="1"/>
      <p:bldP spid="3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968" y="1295240"/>
            <a:ext cx="4668253" cy="727188"/>
          </a:xfrm>
        </p:spPr>
        <p:txBody>
          <a:bodyPr>
            <a:normAutofit/>
          </a:bodyPr>
          <a:lstStyle/>
          <a:p>
            <a:r>
              <a:rPr lang="en-US" sz="3200" u="heavy" dirty="0" smtClean="0">
                <a:uFill>
                  <a:solidFill>
                    <a:schemeClr val="accent1">
                      <a:lumMod val="60000"/>
                      <a:lumOff val="40000"/>
                    </a:schemeClr>
                  </a:solidFill>
                </a:uFill>
              </a:rPr>
              <a:t>SUPER COMPUTERS</a:t>
            </a:r>
            <a:r>
              <a:rPr lang="en-US" dirty="0" smtClean="0"/>
              <a:t>;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1560" y="2295144"/>
            <a:ext cx="9885142" cy="41239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Super computers are the fastest ,largest ,most expensive and also the most powerful computers available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b="1" u="dotted" dirty="0" smtClean="0">
                <a:uFill>
                  <a:solidFill>
                    <a:schemeClr val="tx1">
                      <a:lumMod val="95000"/>
                      <a:lumOff val="5000"/>
                    </a:schemeClr>
                  </a:solidFill>
                </a:uFill>
              </a:rPr>
              <a:t>CHARACTERISTICS</a:t>
            </a:r>
            <a:r>
              <a:rPr lang="en-US" sz="1400" dirty="0" smtClean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Fastest computers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Largest in size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Most expensive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Use multiple processors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b="1" u="dotted" dirty="0" smtClean="0"/>
              <a:t>APPLICATIONS</a:t>
            </a:r>
            <a:r>
              <a:rPr lang="en-US" sz="1400" dirty="0" smtClean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Scientific research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Nuclear energy research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Weather forecasting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b="1" dirty="0" smtClean="0"/>
              <a:t>EXAMPLES</a:t>
            </a:r>
            <a:r>
              <a:rPr lang="en-US" sz="1400" dirty="0" smtClean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CRAY T3D ,NEC-500 ,CDC 6600 etc.,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9693831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62000"/>
            <a:ext cx="8596668" cy="697832"/>
          </a:xfrm>
        </p:spPr>
        <p:txBody>
          <a:bodyPr/>
          <a:lstStyle/>
          <a:p>
            <a:r>
              <a:rPr lang="en-US" sz="3200" u="heavy" dirty="0" smtClean="0">
                <a:uFill>
                  <a:solidFill>
                    <a:schemeClr val="accent1">
                      <a:lumMod val="60000"/>
                      <a:lumOff val="40000"/>
                    </a:schemeClr>
                  </a:solidFill>
                </a:uFill>
              </a:rPr>
              <a:t>MAINFRAME COMPUTERS</a:t>
            </a:r>
            <a:r>
              <a:rPr lang="en-US" u="heavy" dirty="0" smtClean="0"/>
              <a:t>;</a:t>
            </a:r>
            <a:endParaRPr lang="en-IN" u="heav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679" y="1481971"/>
            <a:ext cx="8596668" cy="4581530"/>
          </a:xfrm>
        </p:spPr>
        <p:txBody>
          <a:bodyPr/>
          <a:lstStyle/>
          <a:p>
            <a:r>
              <a:rPr lang="en-US" sz="1400" dirty="0" smtClean="0"/>
              <a:t>Mainframes are  less powerful and less expensive than super </a:t>
            </a:r>
            <a:r>
              <a:rPr lang="en-US" sz="1400" dirty="0" err="1" smtClean="0"/>
              <a:t>computers.Mainframe</a:t>
            </a:r>
            <a:r>
              <a:rPr lang="en-US" sz="1400" dirty="0" smtClean="0"/>
              <a:t> executes many programs concurrently and supports </a:t>
            </a:r>
            <a:r>
              <a:rPr lang="en-IN" sz="1400" dirty="0" smtClean="0"/>
              <a:t>many simultaneous execution of </a:t>
            </a:r>
            <a:r>
              <a:rPr lang="en-IN" sz="1400" dirty="0" err="1" smtClean="0"/>
              <a:t>programs.They</a:t>
            </a:r>
            <a:r>
              <a:rPr lang="en-IN" sz="1400" dirty="0" smtClean="0"/>
              <a:t> are mostly found in government and big organizations such as banks ,hospitals etc.,</a:t>
            </a:r>
            <a:r>
              <a:rPr lang="en-US" sz="1400" dirty="0"/>
              <a:t> </a:t>
            </a:r>
            <a:endParaRPr lang="en-US" sz="1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400" b="1" u="dotted" dirty="0" smtClean="0">
                <a:uFill>
                  <a:solidFill>
                    <a:schemeClr val="tx1">
                      <a:lumMod val="95000"/>
                      <a:lumOff val="5000"/>
                    </a:schemeClr>
                  </a:solidFill>
                </a:uFill>
              </a:rPr>
              <a:t>CHARACTERISTICS;</a:t>
            </a:r>
            <a:endParaRPr lang="en-IN" sz="1400" b="1" u="dotted" dirty="0" smtClean="0">
              <a:uFill>
                <a:solidFill>
                  <a:schemeClr val="tx1">
                    <a:lumMod val="95000"/>
                    <a:lumOff val="5000"/>
                  </a:schemeClr>
                </a:solidFill>
              </a:u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Have a </a:t>
            </a:r>
            <a:r>
              <a:rPr lang="en-US" sz="1400" dirty="0" smtClean="0"/>
              <a:t>large </a:t>
            </a:r>
            <a:r>
              <a:rPr lang="en-US" sz="1400" dirty="0"/>
              <a:t>storage capacity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Large in size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Multi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Multi user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b="1" u="dotted" dirty="0" smtClean="0"/>
              <a:t>APPLICATIONS</a:t>
            </a:r>
            <a:r>
              <a:rPr lang="en-US" sz="1400" b="1" dirty="0" smtClean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Government department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Banks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Hospitals for preparing bills etc.,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b="1" u="dotted" dirty="0" smtClean="0"/>
              <a:t>EXAMPLES</a:t>
            </a:r>
            <a:r>
              <a:rPr lang="en-US" sz="1400" b="1" dirty="0" smtClean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IBM 360,BINAC,UNIVAC etc.,</a:t>
            </a: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909694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8042"/>
          </a:xfrm>
        </p:spPr>
        <p:txBody>
          <a:bodyPr/>
          <a:lstStyle/>
          <a:p>
            <a:r>
              <a:rPr lang="en-US" sz="3200" u="heavy" dirty="0" smtClean="0">
                <a:uFill>
                  <a:solidFill>
                    <a:schemeClr val="accent1">
                      <a:lumMod val="60000"/>
                      <a:lumOff val="40000"/>
                    </a:schemeClr>
                  </a:solidFill>
                </a:uFill>
              </a:rPr>
              <a:t>MINI COMPUTERS</a:t>
            </a:r>
            <a:r>
              <a:rPr lang="en-US" dirty="0" smtClean="0"/>
              <a:t>;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7643"/>
            <a:ext cx="8596668" cy="4195010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A mini computer is physically smaller than a </a:t>
            </a:r>
            <a:r>
              <a:rPr lang="en-US" sz="1600" dirty="0" err="1" smtClean="0"/>
              <a:t>mainframe.However,it</a:t>
            </a:r>
            <a:r>
              <a:rPr lang="en-US" sz="1600" dirty="0" smtClean="0"/>
              <a:t> can support same peripheral devices supported by a mainframe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u="dotted" dirty="0" smtClean="0"/>
              <a:t>CHARACTERISTICS</a:t>
            </a:r>
            <a:r>
              <a:rPr lang="en-US" sz="1600" dirty="0" smtClean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Multi-user </a:t>
            </a:r>
            <a:r>
              <a:rPr lang="en-US" sz="1600" dirty="0" err="1" smtClean="0"/>
              <a:t>eg;it</a:t>
            </a:r>
            <a:r>
              <a:rPr lang="en-US" sz="1600" dirty="0" smtClean="0"/>
              <a:t> can be operated by 6 users at a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Cheaper than the mainframes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Slow compared to mainframes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Handle small amount of data and less powerful than the mainframes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u="dotted" dirty="0" smtClean="0"/>
              <a:t>APPLICATIONS</a:t>
            </a:r>
            <a:r>
              <a:rPr lang="en-US" sz="1600" dirty="0" smtClean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Used in scientific laboratories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Research institutions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Engineering plants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Automatic processing</a:t>
            </a:r>
          </a:p>
          <a:p>
            <a:pPr marL="0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8253104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78041"/>
            <a:ext cx="8596668" cy="705853"/>
          </a:xfrm>
        </p:spPr>
        <p:txBody>
          <a:bodyPr/>
          <a:lstStyle/>
          <a:p>
            <a:r>
              <a:rPr lang="en-US" sz="3200" i="1" u="heavy" dirty="0" smtClean="0">
                <a:uFill>
                  <a:solidFill>
                    <a:schemeClr val="accent1">
                      <a:lumMod val="60000"/>
                      <a:lumOff val="40000"/>
                    </a:schemeClr>
                  </a:solidFill>
                </a:uFill>
              </a:rPr>
              <a:t>MICRO COMPUTERS</a:t>
            </a:r>
            <a:r>
              <a:rPr lang="en-US" dirty="0" smtClean="0">
                <a:uFill>
                  <a:solidFill>
                    <a:schemeClr val="accent1">
                      <a:lumMod val="60000"/>
                      <a:lumOff val="40000"/>
                    </a:schemeClr>
                  </a:solidFill>
                </a:uFill>
              </a:rPr>
              <a:t>;</a:t>
            </a:r>
            <a:endParaRPr lang="en-IN" dirty="0">
              <a:uFill>
                <a:solidFill>
                  <a:schemeClr val="accent1">
                    <a:lumMod val="60000"/>
                    <a:lumOff val="40000"/>
                  </a:schemeClr>
                </a:solidFill>
              </a:u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815" y="1548063"/>
            <a:ext cx="8596667" cy="4612105"/>
          </a:xfrm>
        </p:spPr>
        <p:txBody>
          <a:bodyPr>
            <a:noAutofit/>
          </a:bodyPr>
          <a:lstStyle/>
          <a:p>
            <a:r>
              <a:rPr lang="en-US" sz="1400" dirty="0" smtClean="0"/>
              <a:t>Micro computers are the PCs mostly found today in </a:t>
            </a:r>
            <a:r>
              <a:rPr lang="en-US" sz="1400" dirty="0" err="1" smtClean="0"/>
              <a:t>homes,schools,and</a:t>
            </a:r>
            <a:r>
              <a:rPr lang="en-US" sz="1400" dirty="0" smtClean="0"/>
              <a:t> many small </a:t>
            </a:r>
            <a:r>
              <a:rPr lang="en-US" sz="1400" dirty="0" err="1" smtClean="0"/>
              <a:t>offices.They</a:t>
            </a:r>
            <a:r>
              <a:rPr lang="en-US" sz="1400" dirty="0" smtClean="0"/>
              <a:t> are called personal computers because they are designed to be used by one person at a time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b="1" u="dotted" dirty="0" smtClean="0"/>
              <a:t>CHARACTERISTICS</a:t>
            </a:r>
            <a:r>
              <a:rPr lang="en-US" sz="1400" dirty="0" smtClean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</a:t>
            </a:r>
            <a:r>
              <a:rPr lang="en-US" sz="1400" dirty="0" smtClean="0"/>
              <a:t>heaper than both mini and mainframe computers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Very fast(</a:t>
            </a:r>
            <a:r>
              <a:rPr lang="en-US" sz="1400" dirty="0" err="1" smtClean="0"/>
              <a:t>i.e.,have</a:t>
            </a:r>
            <a:r>
              <a:rPr lang="en-US" sz="1400" dirty="0" smtClean="0"/>
              <a:t> high processing speeds)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Small in </a:t>
            </a:r>
            <a:r>
              <a:rPr lang="en-US" sz="1400" dirty="0" err="1" smtClean="0"/>
              <a:t>size,hence</a:t>
            </a:r>
            <a:r>
              <a:rPr lang="en-US" sz="1400" dirty="0" smtClean="0"/>
              <a:t> they occupy less space in an office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More energy efficient(</a:t>
            </a:r>
            <a:r>
              <a:rPr lang="en-US" sz="1400" dirty="0" err="1" smtClean="0"/>
              <a:t>i.e.,consume</a:t>
            </a:r>
            <a:r>
              <a:rPr lang="en-US" sz="1400" dirty="0" smtClean="0"/>
              <a:t> less power)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More reliable than the early mainframe computers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b="1" u="dottedHeavy" dirty="0" smtClean="0"/>
              <a:t>APPLICATIONS;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Training and learning institutions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Small business enterprises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Communication centers as terminals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b="1" u="dotted" dirty="0" smtClean="0"/>
              <a:t>EXAMPLES</a:t>
            </a:r>
            <a:r>
              <a:rPr lang="en-US" sz="1400" dirty="0" smtClean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Desktop </a:t>
            </a:r>
            <a:r>
              <a:rPr lang="en-US" sz="1400" dirty="0" err="1" smtClean="0"/>
              <a:t>computers,laptop,personal</a:t>
            </a:r>
            <a:r>
              <a:rPr lang="en-US" sz="1400" dirty="0" smtClean="0"/>
              <a:t> digital assistant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72151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162</TotalTime>
  <Words>300</Words>
  <Application>Microsoft Office PowerPoint</Application>
  <PresentationFormat>Widescreen</PresentationFormat>
  <Paragraphs>59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Algerian</vt:lpstr>
      <vt:lpstr>Arial</vt:lpstr>
      <vt:lpstr>Calibri</vt:lpstr>
      <vt:lpstr>Gabriola</vt:lpstr>
      <vt:lpstr>Trebuchet MS</vt:lpstr>
      <vt:lpstr>Wingdings</vt:lpstr>
      <vt:lpstr>Wingdings 3</vt:lpstr>
      <vt:lpstr>Facet</vt:lpstr>
      <vt:lpstr>CLASSIFICATION Of COMPUTERS</vt:lpstr>
      <vt:lpstr>SUPER COMPUTERS;</vt:lpstr>
      <vt:lpstr>MAINFRAME COMPUTERS;</vt:lpstr>
      <vt:lpstr>MINI COMPUTERS;</vt:lpstr>
      <vt:lpstr>MICRO COMPUTERS;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COMPUTERS</dc:title>
  <dc:creator>GVPW</dc:creator>
  <cp:lastModifiedBy>GVPW</cp:lastModifiedBy>
  <cp:revision>21</cp:revision>
  <dcterms:created xsi:type="dcterms:W3CDTF">2024-08-27T02:16:58Z</dcterms:created>
  <dcterms:modified xsi:type="dcterms:W3CDTF">2024-09-03T08:09:52Z</dcterms:modified>
</cp:coreProperties>
</file>