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6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0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6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2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3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1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3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GRADUATION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WISH YOU A VERY SUCCESSFUL AND BRIGHT FUTURE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53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HAPPY GRADUATION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GRADUATION</dc:title>
  <dc:creator>GVPW</dc:creator>
  <cp:lastModifiedBy>GVPW</cp:lastModifiedBy>
  <cp:revision>1</cp:revision>
  <dcterms:created xsi:type="dcterms:W3CDTF">2024-09-17T09:35:53Z</dcterms:created>
  <dcterms:modified xsi:type="dcterms:W3CDTF">2024-09-17T09:41:31Z</dcterms:modified>
</cp:coreProperties>
</file>