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Project Demonstration on </a:t>
            </a:r>
            <a:br/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E-Commerce(Online Shopping)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115" name="Subtitle 2"/>
          <p:cNvSpPr/>
          <p:nvPr/>
        </p:nvSpPr>
        <p:spPr>
          <a:xfrm>
            <a:off x="3595680" y="4233240"/>
            <a:ext cx="9143280" cy="165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Torry Harris Business Solutions</a:t>
            </a:r>
            <a:endParaRPr b="0" lang="en-IN" sz="3000" spc="-1" strike="noStrike">
              <a:latin typeface="Arial"/>
            </a:endParaRPr>
          </a:p>
        </p:txBody>
      </p:sp>
      <p:pic>
        <p:nvPicPr>
          <p:cNvPr id="116" name="Picture 5" descr=""/>
          <p:cNvPicPr/>
          <p:nvPr/>
        </p:nvPicPr>
        <p:blipFill>
          <a:blip r:embed="rId1"/>
          <a:stretch/>
        </p:blipFill>
        <p:spPr>
          <a:xfrm>
            <a:off x="5996160" y="3338640"/>
            <a:ext cx="199440" cy="18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Admin Page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900000" y="1440000"/>
            <a:ext cx="10332720" cy="496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Add Product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840240" y="1341720"/>
            <a:ext cx="10512720" cy="505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User/Admin List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1080000" y="1465560"/>
            <a:ext cx="10059840" cy="483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"/>
          <p:cNvSpPr/>
          <p:nvPr/>
        </p:nvSpPr>
        <p:spPr>
          <a:xfrm>
            <a:off x="838080" y="2948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Add Admin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1099800" y="1465560"/>
            <a:ext cx="10059840" cy="483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Cart 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1080000" y="1369800"/>
            <a:ext cx="10259640" cy="492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Checkout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900000" y="1334880"/>
            <a:ext cx="10332720" cy="496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le 1"/>
          <p:cNvSpPr/>
          <p:nvPr/>
        </p:nvSpPr>
        <p:spPr>
          <a:xfrm>
            <a:off x="933480" y="226152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Alef"/>
              </a:rPr>
              <a:t>Thank You</a:t>
            </a:r>
            <a:endParaRPr b="0" lang="en-IN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7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Title 1"/>
          <p:cNvSpPr/>
          <p:nvPr/>
        </p:nvSpPr>
        <p:spPr>
          <a:xfrm>
            <a:off x="643320" y="321840"/>
            <a:ext cx="10904400" cy="113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Group Members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9" name="Content Placeholder 2"/>
          <p:cNvSpPr/>
          <p:nvPr/>
        </p:nvSpPr>
        <p:spPr>
          <a:xfrm>
            <a:off x="643320" y="1783080"/>
            <a:ext cx="10904400" cy="439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Abu Amir Iraqui</a:t>
            </a:r>
            <a:endParaRPr b="0" lang="en-IN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Arun Rathod</a:t>
            </a:r>
            <a:endParaRPr b="0" lang="en-IN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Deepthi Gangadhara</a:t>
            </a:r>
            <a:endParaRPr b="0" lang="en-IN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Kiran Mahatara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20" name="Rectangle 9"/>
          <p:cNvSpPr/>
          <p:nvPr/>
        </p:nvSpPr>
        <p:spPr>
          <a:xfrm rot="2700000">
            <a:off x="11052720" y="2119680"/>
            <a:ext cx="644760" cy="64476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Isosceles Triangle 11"/>
          <p:cNvSpPr/>
          <p:nvPr/>
        </p:nvSpPr>
        <p:spPr>
          <a:xfrm rot="16200000">
            <a:off x="10288800" y="1343880"/>
            <a:ext cx="2532240" cy="1272240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Isosceles Triangle 13"/>
          <p:cNvSpPr/>
          <p:nvPr/>
        </p:nvSpPr>
        <p:spPr>
          <a:xfrm rot="5400000">
            <a:off x="-500400" y="5103000"/>
            <a:ext cx="2016720" cy="101340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Rectangle 15"/>
          <p:cNvSpPr/>
          <p:nvPr/>
        </p:nvSpPr>
        <p:spPr>
          <a:xfrm rot="2700000">
            <a:off x="427680" y="5728320"/>
            <a:ext cx="484920" cy="48492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7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Title 1"/>
          <p:cNvSpPr/>
          <p:nvPr/>
        </p:nvSpPr>
        <p:spPr>
          <a:xfrm>
            <a:off x="643320" y="321840"/>
            <a:ext cx="10904400" cy="113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Introduction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6" name="Content Placeholder 2"/>
          <p:cNvSpPr/>
          <p:nvPr/>
        </p:nvSpPr>
        <p:spPr>
          <a:xfrm>
            <a:off x="774360" y="1854360"/>
            <a:ext cx="10904400" cy="439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Commonly known as Electronic Market</a:t>
            </a:r>
            <a:endParaRPr b="0" lang="en-IN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consist of Buying Goods over an electronic System Such as the internet.</a:t>
            </a:r>
            <a:endParaRPr b="0" lang="en-IN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Our System is an e-commerce website from where people can buy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  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Electronic  products online 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127" name="Rectangle 9"/>
          <p:cNvSpPr/>
          <p:nvPr/>
        </p:nvSpPr>
        <p:spPr>
          <a:xfrm rot="2700000">
            <a:off x="11052720" y="2119680"/>
            <a:ext cx="644760" cy="64476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Isosceles Triangle 11"/>
          <p:cNvSpPr/>
          <p:nvPr/>
        </p:nvSpPr>
        <p:spPr>
          <a:xfrm rot="16200000">
            <a:off x="10288800" y="1343880"/>
            <a:ext cx="2532240" cy="1272240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Isosceles Triangle 13"/>
          <p:cNvSpPr/>
          <p:nvPr/>
        </p:nvSpPr>
        <p:spPr>
          <a:xfrm rot="5400000">
            <a:off x="-500400" y="5103000"/>
            <a:ext cx="2016720" cy="101340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Rectangle 15"/>
          <p:cNvSpPr/>
          <p:nvPr/>
        </p:nvSpPr>
        <p:spPr>
          <a:xfrm rot="2700000">
            <a:off x="427680" y="5728320"/>
            <a:ext cx="484920" cy="48492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: Rounded Corners 1"/>
          <p:cNvSpPr/>
          <p:nvPr/>
        </p:nvSpPr>
        <p:spPr>
          <a:xfrm>
            <a:off x="257040" y="1816920"/>
            <a:ext cx="1559160" cy="24638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Browser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2" name="Arrow: Right 9"/>
          <p:cNvSpPr/>
          <p:nvPr/>
        </p:nvSpPr>
        <p:spPr>
          <a:xfrm>
            <a:off x="1904040" y="2484360"/>
            <a:ext cx="975600" cy="4874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Rectangle: Rounded Corners 10"/>
          <p:cNvSpPr/>
          <p:nvPr/>
        </p:nvSpPr>
        <p:spPr>
          <a:xfrm>
            <a:off x="2912400" y="2281320"/>
            <a:ext cx="1261440" cy="154692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Controller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4" name="Rectangle: Rounded Corners 11"/>
          <p:cNvSpPr/>
          <p:nvPr/>
        </p:nvSpPr>
        <p:spPr>
          <a:xfrm>
            <a:off x="4960080" y="2281320"/>
            <a:ext cx="1261440" cy="154692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Service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5" name="Rectangle: Rounded Corners 12"/>
          <p:cNvSpPr/>
          <p:nvPr/>
        </p:nvSpPr>
        <p:spPr>
          <a:xfrm>
            <a:off x="7103160" y="2281320"/>
            <a:ext cx="1511280" cy="154692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Repository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6" name="Arrow: Right 14"/>
          <p:cNvSpPr/>
          <p:nvPr/>
        </p:nvSpPr>
        <p:spPr>
          <a:xfrm>
            <a:off x="4273200" y="2484360"/>
            <a:ext cx="689760" cy="4755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Arrow: Right 16"/>
          <p:cNvSpPr/>
          <p:nvPr/>
        </p:nvSpPr>
        <p:spPr>
          <a:xfrm>
            <a:off x="6333120" y="2484360"/>
            <a:ext cx="689760" cy="4755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Arrow: Right 17"/>
          <p:cNvSpPr/>
          <p:nvPr/>
        </p:nvSpPr>
        <p:spPr>
          <a:xfrm>
            <a:off x="8738280" y="2567520"/>
            <a:ext cx="689760" cy="4755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ylinder 18"/>
          <p:cNvSpPr/>
          <p:nvPr/>
        </p:nvSpPr>
        <p:spPr>
          <a:xfrm>
            <a:off x="9948960" y="2356560"/>
            <a:ext cx="1201680" cy="1213560"/>
          </a:xfrm>
          <a:prstGeom prst="can">
            <a:avLst>
              <a:gd name="adj" fmla="val 25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DataBase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0" name="Arrow: Left 19"/>
          <p:cNvSpPr/>
          <p:nvPr/>
        </p:nvSpPr>
        <p:spPr>
          <a:xfrm>
            <a:off x="8738280" y="3186720"/>
            <a:ext cx="761400" cy="47556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Arrow: Left 23"/>
          <p:cNvSpPr/>
          <p:nvPr/>
        </p:nvSpPr>
        <p:spPr>
          <a:xfrm>
            <a:off x="4178160" y="3103200"/>
            <a:ext cx="701640" cy="46368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Arrow: Left 24"/>
          <p:cNvSpPr/>
          <p:nvPr/>
        </p:nvSpPr>
        <p:spPr>
          <a:xfrm>
            <a:off x="6297480" y="3186720"/>
            <a:ext cx="761400" cy="47556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Arrow: Left 25"/>
          <p:cNvSpPr/>
          <p:nvPr/>
        </p:nvSpPr>
        <p:spPr>
          <a:xfrm>
            <a:off x="1915920" y="3222360"/>
            <a:ext cx="856440" cy="49932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TextBox 26"/>
          <p:cNvSpPr/>
          <p:nvPr/>
        </p:nvSpPr>
        <p:spPr>
          <a:xfrm>
            <a:off x="1890720" y="271440"/>
            <a:ext cx="383796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vertOverflow="overflow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Spring MVC Flow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45" name="Arrow: Down 2"/>
          <p:cNvSpPr/>
          <p:nvPr/>
        </p:nvSpPr>
        <p:spPr>
          <a:xfrm>
            <a:off x="3294000" y="3904200"/>
            <a:ext cx="523080" cy="606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Rectangle: Rounded Corners 20"/>
          <p:cNvSpPr/>
          <p:nvPr/>
        </p:nvSpPr>
        <p:spPr>
          <a:xfrm>
            <a:off x="2805120" y="4567320"/>
            <a:ext cx="1511280" cy="154692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View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(Thymeleaf template)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7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Title 1"/>
          <p:cNvSpPr/>
          <p:nvPr/>
        </p:nvSpPr>
        <p:spPr>
          <a:xfrm>
            <a:off x="643320" y="321840"/>
            <a:ext cx="10904400" cy="113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Features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9" name="Content Placeholder 2"/>
          <p:cNvSpPr/>
          <p:nvPr/>
        </p:nvSpPr>
        <p:spPr>
          <a:xfrm>
            <a:off x="500760" y="1378080"/>
            <a:ext cx="10904400" cy="439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Home Page</a:t>
            </a:r>
            <a:endParaRPr b="0" lang="en-IN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Login </a:t>
            </a:r>
            <a:endParaRPr b="0" lang="en-IN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Register/Signup</a:t>
            </a:r>
            <a:endParaRPr b="0" lang="en-IN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Admin</a:t>
            </a:r>
            <a:endParaRPr b="0" lang="en-IN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Add Product</a:t>
            </a:r>
            <a:endParaRPr b="0" lang="en-IN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Cart</a:t>
            </a:r>
            <a:endParaRPr b="0" lang="en-IN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Check Out 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50" name="Rectangle 9"/>
          <p:cNvSpPr/>
          <p:nvPr/>
        </p:nvSpPr>
        <p:spPr>
          <a:xfrm rot="2700000">
            <a:off x="11052720" y="2119680"/>
            <a:ext cx="644760" cy="64476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Isosceles Triangle 11"/>
          <p:cNvSpPr/>
          <p:nvPr/>
        </p:nvSpPr>
        <p:spPr>
          <a:xfrm rot="16200000">
            <a:off x="10288800" y="1343880"/>
            <a:ext cx="2532240" cy="1272240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Isosceles Triangle 13"/>
          <p:cNvSpPr/>
          <p:nvPr/>
        </p:nvSpPr>
        <p:spPr>
          <a:xfrm rot="5400000">
            <a:off x="-500400" y="5103000"/>
            <a:ext cx="2016720" cy="101340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Rectangle 15"/>
          <p:cNvSpPr/>
          <p:nvPr/>
        </p:nvSpPr>
        <p:spPr>
          <a:xfrm rot="2700000">
            <a:off x="427680" y="5728320"/>
            <a:ext cx="484920" cy="48492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7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Title 1"/>
          <p:cNvSpPr/>
          <p:nvPr/>
        </p:nvSpPr>
        <p:spPr>
          <a:xfrm>
            <a:off x="643320" y="321840"/>
            <a:ext cx="10904400" cy="113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Tools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6" name="Content Placeholder 2"/>
          <p:cNvSpPr/>
          <p:nvPr/>
        </p:nvSpPr>
        <p:spPr>
          <a:xfrm>
            <a:off x="500760" y="1378080"/>
            <a:ext cx="1088064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Html</a:t>
            </a:r>
            <a:endParaRPr b="0" lang="en-IN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CSS</a:t>
            </a:r>
            <a:endParaRPr b="0" lang="en-IN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Bootstrap</a:t>
            </a:r>
            <a:endParaRPr b="0" lang="en-IN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Java</a:t>
            </a:r>
            <a:endParaRPr b="0" lang="en-IN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Spring MVC</a:t>
            </a:r>
            <a:endParaRPr b="0" lang="en-IN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MySql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57" name="Rectangle 9"/>
          <p:cNvSpPr/>
          <p:nvPr/>
        </p:nvSpPr>
        <p:spPr>
          <a:xfrm rot="2700000">
            <a:off x="11052720" y="2119680"/>
            <a:ext cx="644760" cy="64476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Isosceles Triangle 11"/>
          <p:cNvSpPr/>
          <p:nvPr/>
        </p:nvSpPr>
        <p:spPr>
          <a:xfrm rot="16200000">
            <a:off x="10288800" y="1343880"/>
            <a:ext cx="2532240" cy="1272240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Isosceles Triangle 13"/>
          <p:cNvSpPr/>
          <p:nvPr/>
        </p:nvSpPr>
        <p:spPr>
          <a:xfrm rot="5400000">
            <a:off x="-500400" y="5103000"/>
            <a:ext cx="2016720" cy="101340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Rectangle 15"/>
          <p:cNvSpPr/>
          <p:nvPr/>
        </p:nvSpPr>
        <p:spPr>
          <a:xfrm rot="2700000">
            <a:off x="427680" y="5728320"/>
            <a:ext cx="484920" cy="48492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l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Home Page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798120" y="1455480"/>
            <a:ext cx="10554840" cy="502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Login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1006920" y="1421280"/>
            <a:ext cx="10152720" cy="487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Sign up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900000" y="1440000"/>
            <a:ext cx="10302480" cy="495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Application>LibreOffice/7.1.7.2$Windows_X86_64 LibreOffice_project/c6a4e3954236145e2acb0b65f68614365aeee33f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2021-11-16T04:22:00Z</dcterms:created>
  <dc:creator/>
  <dc:description/>
  <dc:language>en-IN</dc:language>
  <cp:lastModifiedBy/>
  <dcterms:modified xsi:type="dcterms:W3CDTF">2021-12-13T18:02:33Z</dcterms:modified>
  <cp:revision>32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14</vt:i4>
  </property>
</Properties>
</file>