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33A2BD-A4C1-456F-A3F5-564CD7BC147D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CCEC20-1FA7-4A54-9E55-D1FD4F4D2AD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2257"/>
            <a:ext cx="10515600" cy="275182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Agile Process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554" y="4684143"/>
            <a:ext cx="3400245" cy="14928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002060"/>
                </a:solidFill>
              </a:rPr>
              <a:t>Prepared By: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002060"/>
                </a:solidFill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</a:rPr>
              <a:t>	</a:t>
            </a:r>
            <a:r>
              <a:rPr lang="en-US" sz="3200" b="1" dirty="0" err="1" smtClean="0">
                <a:solidFill>
                  <a:srgbClr val="002060"/>
                </a:solidFill>
              </a:rPr>
              <a:t>Deepthi</a:t>
            </a:r>
            <a:r>
              <a:rPr lang="en-US" sz="3200" b="1" dirty="0" smtClean="0">
                <a:solidFill>
                  <a:srgbClr val="002060"/>
                </a:solidFill>
              </a:rPr>
              <a:t> G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697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720" y="2199735"/>
            <a:ext cx="9739223" cy="3977227"/>
          </a:xfrm>
        </p:spPr>
        <p:txBody>
          <a:bodyPr/>
          <a:lstStyle/>
          <a:p>
            <a:pPr marL="342900" indent="-342900" algn="just"/>
            <a:r>
              <a:rPr lang="en-US" dirty="0" smtClean="0"/>
              <a:t>Is driven by customer descriptions of what is required</a:t>
            </a:r>
          </a:p>
          <a:p>
            <a:pPr marL="342900" indent="-342900" algn="just"/>
            <a:r>
              <a:rPr lang="en-US" dirty="0" smtClean="0"/>
              <a:t>Develops software iteratively with a heavy emphasis on construction activities</a:t>
            </a:r>
          </a:p>
          <a:p>
            <a:pPr marL="342900" indent="-342900" algn="just"/>
            <a:r>
              <a:rPr lang="en-US" dirty="0" smtClean="0"/>
              <a:t>Adopts as changes occur</a:t>
            </a:r>
          </a:p>
          <a:p>
            <a:pPr marL="342900" indent="-342900" algn="just"/>
            <a:r>
              <a:rPr lang="en-US" dirty="0" smtClean="0"/>
              <a:t>Project is divided into many parts 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2EB6D-91A2-42F5-B99E-71A3A24F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34" y="365125"/>
            <a:ext cx="9775166" cy="1516940"/>
          </a:xfrm>
        </p:spPr>
        <p:txBody>
          <a:bodyPr/>
          <a:lstStyle/>
          <a:p>
            <a:r>
              <a:rPr lang="en-US" b="1" u="sng" dirty="0"/>
              <a:t>Characteristics of Agile Team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8BA888-4FA0-473C-AEA0-92F524E1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44" y="1882065"/>
            <a:ext cx="9706155" cy="4294897"/>
          </a:xfrm>
        </p:spPr>
        <p:txBody>
          <a:bodyPr/>
          <a:lstStyle/>
          <a:p>
            <a:r>
              <a:rPr lang="en-US" dirty="0"/>
              <a:t>Common focus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Fuzzy problem solving ability</a:t>
            </a:r>
          </a:p>
          <a:p>
            <a:r>
              <a:rPr lang="en-US" dirty="0"/>
              <a:t>Mutual trust and respect</a:t>
            </a:r>
          </a:p>
          <a:p>
            <a:r>
              <a:rPr lang="en-US" dirty="0"/>
              <a:t>Self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414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C7033-E412-4F7E-8B0E-DE06DC02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Scrum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6EB7-65B0-446C-B321-098707E9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working teams are organized to maximize communication, sharing of ideas, minimize overhead.</a:t>
            </a:r>
          </a:p>
          <a:p>
            <a:r>
              <a:rPr lang="en-US" dirty="0"/>
              <a:t>Features:</a:t>
            </a:r>
          </a:p>
          <a:p>
            <a:pPr marL="0" indent="0">
              <a:buNone/>
            </a:pPr>
            <a:r>
              <a:rPr lang="en-US" dirty="0"/>
              <a:t>	- Testing and documentation are on-going as the product is      		   constructed</a:t>
            </a:r>
          </a:p>
          <a:p>
            <a:pPr marL="0" indent="0">
              <a:buNone/>
            </a:pPr>
            <a:r>
              <a:rPr lang="en-US" dirty="0"/>
              <a:t>	- scrum incorporates the following activities: Requirements, 	 	   Analysis, Design, Evolution and delivery</a:t>
            </a:r>
          </a:p>
          <a:p>
            <a:pPr marL="0" indent="0">
              <a:buNone/>
            </a:pPr>
            <a:r>
              <a:rPr lang="en-US" dirty="0"/>
              <a:t>	- Work within activities occurs in ‘sprints’ and is derived from a 		  ‘backlog’ of existing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481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F600B-9D48-4B3E-9875-20C1F823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Backlog:</a:t>
            </a:r>
          </a:p>
          <a:p>
            <a:r>
              <a:rPr lang="en-US" dirty="0"/>
              <a:t>A prioritized list of project requirements or features</a:t>
            </a:r>
          </a:p>
          <a:p>
            <a:r>
              <a:rPr lang="en-US" dirty="0"/>
              <a:t>Items can be  added to the backlog at any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Sprints:</a:t>
            </a:r>
          </a:p>
          <a:p>
            <a:r>
              <a:rPr lang="en-IN" dirty="0"/>
              <a:t>Consists of work units that are required to achieve a  requirement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424485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3C81F1-9F96-4D1B-8884-D1A44087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6483" y="1088778"/>
            <a:ext cx="7179155" cy="5007682"/>
          </a:xfrm>
        </p:spPr>
      </p:pic>
    </p:spTree>
    <p:extLst>
      <p:ext uri="{BB962C8B-B14F-4D97-AF65-F5344CB8AC3E}">
        <p14:creationId xmlns:p14="http://schemas.microsoft.com/office/powerpoint/2010/main" xmlns="" val="5236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5374C-6369-4F18-AC0B-CAC0A254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Scrum meeting:</a:t>
            </a:r>
          </a:p>
          <a:p>
            <a:r>
              <a:rPr lang="en-US" dirty="0"/>
              <a:t>Short meeting held daily by the scrum team.</a:t>
            </a:r>
          </a:p>
          <a:p>
            <a:r>
              <a:rPr lang="en-US" dirty="0"/>
              <a:t>Three key questions are asked and answered by all team members</a:t>
            </a:r>
          </a:p>
          <a:p>
            <a:r>
              <a:rPr lang="en-US" dirty="0"/>
              <a:t> Team leader is called as scrum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7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DFA52-7B6B-4624-94D4-396C4CF5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4" y="26910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03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</TotalTime>
  <Words>138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Agile Process</vt:lpstr>
      <vt:lpstr>Agile Process</vt:lpstr>
      <vt:lpstr>Characteristics of Agile Team</vt:lpstr>
      <vt:lpstr>Scrum</vt:lpstr>
      <vt:lpstr>Slide 5</vt:lpstr>
      <vt:lpstr>Slide 6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Process</dc:title>
  <dc:creator>Vaishnavi K</dc:creator>
  <cp:lastModifiedBy>hp</cp:lastModifiedBy>
  <cp:revision>14</cp:revision>
  <dcterms:created xsi:type="dcterms:W3CDTF">2021-09-09T07:13:50Z</dcterms:created>
  <dcterms:modified xsi:type="dcterms:W3CDTF">2021-09-09T07:27:13Z</dcterms:modified>
</cp:coreProperties>
</file>