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10739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704160"/>
            <a:ext cx="110739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-7200"/>
            <a:ext cx="1221696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842080" y="-7200"/>
            <a:ext cx="63496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38880" y="-15120"/>
            <a:ext cx="12234600" cy="1086120"/>
            <a:chOff x="-38880" y="-15120"/>
            <a:chExt cx="12234600" cy="1086120"/>
          </a:xfrm>
        </p:grpSpPr>
        <p:sp>
          <p:nvSpPr>
            <p:cNvPr id="3" name="CustomShape 4"/>
            <p:cNvSpPr/>
            <p:nvPr/>
          </p:nvSpPr>
          <p:spPr>
            <a:xfrm rot="21477600">
              <a:off x="-30960" y="202680"/>
              <a:ext cx="12210840" cy="6490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77600">
              <a:off x="-23040" y="276480"/>
              <a:ext cx="12228120" cy="530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704160"/>
            <a:ext cx="10972440" cy="1142640"/>
          </a:xfrm>
          <a:prstGeom prst="rect">
            <a:avLst/>
          </a:prstGeom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935360"/>
            <a:ext cx="10972440" cy="43887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84467474-350A-4FBE-B8BC-C60500329A3C}" type="datetime">
              <a:rPr b="0" lang="en-IN" sz="1200" spc="-1" strike="noStrike">
                <a:solidFill>
                  <a:srgbClr val="035c75"/>
                </a:solidFill>
                <a:latin typeface="Constantia"/>
              </a:rPr>
              <a:t>13/09/21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050491F-8E28-4155-9C1E-5779152D961E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12600" y="-7200"/>
            <a:ext cx="1221696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98"/>
                </a:srgbClr>
              </a:gs>
              <a:gs pos="100000">
                <a:srgbClr val="00c4cd">
                  <a:alpha val="55294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5842080" y="-7200"/>
            <a:ext cx="63496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20000">
                <a:srgbClr val="008abf">
                  <a:alpha val="45098"/>
                </a:srgbClr>
              </a:gs>
              <a:gs pos="100000">
                <a:srgbClr val="00a0a8">
                  <a:alpha val="30196"/>
                </a:srgbClr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38880" y="-15120"/>
            <a:ext cx="12234600" cy="1086120"/>
            <a:chOff x="-38880" y="-15120"/>
            <a:chExt cx="12234600" cy="1086120"/>
          </a:xfrm>
        </p:grpSpPr>
        <p:sp>
          <p:nvSpPr>
            <p:cNvPr id="49" name="CustomShape 4"/>
            <p:cNvSpPr/>
            <p:nvPr/>
          </p:nvSpPr>
          <p:spPr>
            <a:xfrm rot="21477600">
              <a:off x="-30960" y="202680"/>
              <a:ext cx="12210840" cy="6490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77600">
              <a:off x="-23040" y="276480"/>
              <a:ext cx="12228120" cy="53028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609480" y="704160"/>
            <a:ext cx="11073960" cy="1142640"/>
          </a:xfrm>
          <a:prstGeom prst="rect">
            <a:avLst/>
          </a:prstGeom>
        </p:spPr>
        <p:txBody>
          <a:bodyPr lIns="0" r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5000" spc="-1" strike="noStrike">
                <a:solidFill>
                  <a:srgbClr val="04617b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0503D4D7-C31B-4B5E-938E-62C3D56DE648}" type="datetime">
              <a:rPr b="0" lang="en-IN" sz="1200" spc="-1" strike="noStrike">
                <a:solidFill>
                  <a:srgbClr val="035c75"/>
                </a:solidFill>
                <a:latin typeface="Constantia"/>
              </a:rPr>
              <a:t>13/09/21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ftr"/>
          </p:nvPr>
        </p:nvSpPr>
        <p:spPr>
          <a:xfrm>
            <a:off x="3556080" y="6356520"/>
            <a:ext cx="447012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sldNum"/>
          </p:nvPr>
        </p:nvSpPr>
        <p:spPr>
          <a:xfrm>
            <a:off x="10566360" y="6356520"/>
            <a:ext cx="1015560" cy="3646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07A2FAD-75BC-4B52-976B-87D2006135FA}" type="slidenum">
              <a:rPr b="0" lang="en-IN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802080"/>
            <a:ext cx="10515240" cy="2751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c00000"/>
                </a:solidFill>
                <a:latin typeface="Arial"/>
              </a:rPr>
              <a:t>Agile Process</a:t>
            </a:r>
            <a:endParaRPr b="0" lang="en-US" sz="9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953480" y="4684320"/>
            <a:ext cx="3399840" cy="149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2060"/>
                </a:solidFill>
                <a:latin typeface="Constantia"/>
              </a:rPr>
              <a:t>Prepared By:</a:t>
            </a:r>
            <a:endParaRPr b="0" lang="en-US" sz="32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2060"/>
                </a:solidFill>
                <a:latin typeface="Constantia"/>
              </a:rPr>
              <a:t>	</a:t>
            </a:r>
            <a:r>
              <a:rPr b="1" lang="en-US" sz="3200" spc="-1" strike="noStrike">
                <a:solidFill>
                  <a:srgbClr val="002060"/>
                </a:solidFill>
                <a:latin typeface="Constantia"/>
              </a:rPr>
              <a:t>	</a:t>
            </a:r>
            <a:r>
              <a:rPr b="1" lang="en-US" sz="3200" spc="-1" strike="noStrike">
                <a:solidFill>
                  <a:srgbClr val="002060"/>
                </a:solidFill>
                <a:latin typeface="Constantia"/>
              </a:rPr>
              <a:t>Deepthi G</a:t>
            </a:r>
            <a:endParaRPr b="0" lang="en-US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756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2060"/>
                </a:solidFill>
                <a:latin typeface="Arial"/>
              </a:rPr>
              <a:t>Agile Process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45680" y="2199600"/>
            <a:ext cx="9738720" cy="39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Is driven by customer descriptions of what is required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Develops software iteratively with a heavy emphasis on construction activities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Adopts as changes occur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Project is divided into many parts 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78600" y="365040"/>
            <a:ext cx="9774720" cy="1516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 u="sng">
                <a:solidFill>
                  <a:srgbClr val="04617b"/>
                </a:solidFill>
                <a:uFillTx/>
                <a:latin typeface="Calibri"/>
              </a:rPr>
              <a:t>Characteristics of Agile Team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647720" y="1882080"/>
            <a:ext cx="9705960" cy="429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Common focus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Collaboration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Fuzzy problem solving ability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Mutual trust and respect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Self organization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70416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 u="sng">
                <a:solidFill>
                  <a:srgbClr val="04617b"/>
                </a:solidFill>
                <a:uFillTx/>
                <a:latin typeface="Calibri"/>
              </a:rPr>
              <a:t>Scrum</a:t>
            </a:r>
            <a:endParaRPr b="0" lang="en-US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Small working teams are organized to maximize communication, sharing of ideas, minimize overhead.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Features: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- Testing and documentation are on-going as the product is     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constructed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- scrum incorporates the following activities: Requirements,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 Analysis, Design, Evolution and delivery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- Work within activities occurs in ‘sprints’ and is derived from a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 ‘backlog’ of existing requirements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Backlog: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A prioritized list of project requirements or features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Items can be  added to the backlog at any time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Sprints: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IN" sz="2600" spc="-1" strike="noStrike">
                <a:solidFill>
                  <a:srgbClr val="000000"/>
                </a:solidFill>
                <a:latin typeface="Constantia"/>
              </a:rPr>
              <a:t>Consists of work units that are required to achieve a  requirement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2426400" y="1088640"/>
            <a:ext cx="7178760" cy="500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09480" y="1935360"/>
            <a:ext cx="10972440" cy="43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Scrum meeting: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Short meeting held daily by the scrum team.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Three key questions are asked and answered by all team members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onstantia"/>
              </a:rPr>
              <a:t>Team leader is called as scrum master</a:t>
            </a:r>
            <a:endParaRPr b="0" lang="en-US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51200" y="2691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6600" spc="-1" strike="noStrike">
                <a:solidFill>
                  <a:srgbClr val="c00000"/>
                </a:solidFill>
                <a:latin typeface="Arial"/>
              </a:rPr>
              <a:t>Thank you</a:t>
            </a:r>
            <a:endParaRPr b="0" lang="en-US" sz="6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193</TotalTime>
  <Application>LibreOffice/7.0.4.2$Windows_X86_64 LibreOffice_project/dcf040e67528d9187c66b2379df5ea4407429775</Application>
  <AppVersion>15.0000</AppVersion>
  <Words>138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2021-09-09T07:13:50Z</dcterms:created>
  <dc:creator>Vaishnavi K</dc:creator>
  <dc:description/>
  <dc:language>en-IN</dc:language>
  <cp:lastModifiedBy>hp</cp:lastModifiedBy>
  <dcterms:modified xsi:type="dcterms:W3CDTF">2021-09-09T07:27:13Z</dcterms:modified>
  <cp:revision>14</cp:revision>
  <dc:subject/>
  <dc:title>Agile Process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8</vt:i4>
  </property>
</Properties>
</file>