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69" d="100"/>
          <a:sy n="69" d="100"/>
        </p:scale>
        <p:origin x="-179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FDF398-9156-4EE7-853D-274CB0963416}" type="datetimeFigureOut">
              <a:rPr lang="en-IN" smtClean="0"/>
              <a:t>21-01-2020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D66347-ACC7-4C54-AFAB-64280A5D3610}" type="slidenum">
              <a:rPr lang="en-IN" smtClean="0"/>
              <a:t>‹#›</a:t>
            </a:fld>
            <a:endParaRPr lang="en-IN"/>
          </a:p>
        </p:txBody>
      </p:sp>
    </p:spTree>
    <p:extLst>
      <p:ext uri="{BB962C8B-B14F-4D97-AF65-F5344CB8AC3E}">
        <p14:creationId xmlns:p14="http://schemas.microsoft.com/office/powerpoint/2010/main" val="3281415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FDF398-9156-4EE7-853D-274CB0963416}" type="datetimeFigureOut">
              <a:rPr lang="en-IN" smtClean="0"/>
              <a:t>21-01-2020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D66347-ACC7-4C54-AFAB-64280A5D3610}" type="slidenum">
              <a:rPr lang="en-IN" smtClean="0"/>
              <a:t>‹#›</a:t>
            </a:fld>
            <a:endParaRPr lang="en-IN"/>
          </a:p>
        </p:txBody>
      </p:sp>
    </p:spTree>
    <p:extLst>
      <p:ext uri="{BB962C8B-B14F-4D97-AF65-F5344CB8AC3E}">
        <p14:creationId xmlns:p14="http://schemas.microsoft.com/office/powerpoint/2010/main" val="278618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FDF398-9156-4EE7-853D-274CB0963416}" type="datetimeFigureOut">
              <a:rPr lang="en-IN" smtClean="0"/>
              <a:t>21-01-2020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D66347-ACC7-4C54-AFAB-64280A5D3610}" type="slidenum">
              <a:rPr lang="en-IN" smtClean="0"/>
              <a:t>‹#›</a:t>
            </a:fld>
            <a:endParaRPr lang="en-IN"/>
          </a:p>
        </p:txBody>
      </p:sp>
    </p:spTree>
    <p:extLst>
      <p:ext uri="{BB962C8B-B14F-4D97-AF65-F5344CB8AC3E}">
        <p14:creationId xmlns:p14="http://schemas.microsoft.com/office/powerpoint/2010/main" val="169053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FDF398-9156-4EE7-853D-274CB0963416}" type="datetimeFigureOut">
              <a:rPr lang="en-IN" smtClean="0"/>
              <a:t>21-01-2020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D66347-ACC7-4C54-AFAB-64280A5D3610}" type="slidenum">
              <a:rPr lang="en-IN" smtClean="0"/>
              <a:t>‹#›</a:t>
            </a:fld>
            <a:endParaRPr lang="en-IN"/>
          </a:p>
        </p:txBody>
      </p:sp>
    </p:spTree>
    <p:extLst>
      <p:ext uri="{BB962C8B-B14F-4D97-AF65-F5344CB8AC3E}">
        <p14:creationId xmlns:p14="http://schemas.microsoft.com/office/powerpoint/2010/main" val="221724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FDF398-9156-4EE7-853D-274CB0963416}" type="datetimeFigureOut">
              <a:rPr lang="en-IN" smtClean="0"/>
              <a:t>21-01-2020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D66347-ACC7-4C54-AFAB-64280A5D3610}" type="slidenum">
              <a:rPr lang="en-IN" smtClean="0"/>
              <a:t>‹#›</a:t>
            </a:fld>
            <a:endParaRPr lang="en-IN"/>
          </a:p>
        </p:txBody>
      </p:sp>
    </p:spTree>
    <p:extLst>
      <p:ext uri="{BB962C8B-B14F-4D97-AF65-F5344CB8AC3E}">
        <p14:creationId xmlns:p14="http://schemas.microsoft.com/office/powerpoint/2010/main" val="189364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4FDF398-9156-4EE7-853D-274CB0963416}" type="datetimeFigureOut">
              <a:rPr lang="en-IN" smtClean="0"/>
              <a:t>21-01-2020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D66347-ACC7-4C54-AFAB-64280A5D3610}" type="slidenum">
              <a:rPr lang="en-IN" smtClean="0"/>
              <a:t>‹#›</a:t>
            </a:fld>
            <a:endParaRPr lang="en-IN"/>
          </a:p>
        </p:txBody>
      </p:sp>
    </p:spTree>
    <p:extLst>
      <p:ext uri="{BB962C8B-B14F-4D97-AF65-F5344CB8AC3E}">
        <p14:creationId xmlns:p14="http://schemas.microsoft.com/office/powerpoint/2010/main" val="416479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4FDF398-9156-4EE7-853D-274CB0963416}" type="datetimeFigureOut">
              <a:rPr lang="en-IN" smtClean="0"/>
              <a:t>21-01-2020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D66347-ACC7-4C54-AFAB-64280A5D3610}" type="slidenum">
              <a:rPr lang="en-IN" smtClean="0"/>
              <a:t>‹#›</a:t>
            </a:fld>
            <a:endParaRPr lang="en-IN"/>
          </a:p>
        </p:txBody>
      </p:sp>
    </p:spTree>
    <p:extLst>
      <p:ext uri="{BB962C8B-B14F-4D97-AF65-F5344CB8AC3E}">
        <p14:creationId xmlns:p14="http://schemas.microsoft.com/office/powerpoint/2010/main" val="267093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FDF398-9156-4EE7-853D-274CB0963416}" type="datetimeFigureOut">
              <a:rPr lang="en-IN" smtClean="0"/>
              <a:t>21-01-2020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D66347-ACC7-4C54-AFAB-64280A5D3610}" type="slidenum">
              <a:rPr lang="en-IN" smtClean="0"/>
              <a:t>‹#›</a:t>
            </a:fld>
            <a:endParaRPr lang="en-IN"/>
          </a:p>
        </p:txBody>
      </p:sp>
    </p:spTree>
    <p:extLst>
      <p:ext uri="{BB962C8B-B14F-4D97-AF65-F5344CB8AC3E}">
        <p14:creationId xmlns:p14="http://schemas.microsoft.com/office/powerpoint/2010/main" val="356099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DF398-9156-4EE7-853D-274CB0963416}" type="datetimeFigureOut">
              <a:rPr lang="en-IN" smtClean="0"/>
              <a:t>21-01-2020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D66347-ACC7-4C54-AFAB-64280A5D3610}" type="slidenum">
              <a:rPr lang="en-IN" smtClean="0"/>
              <a:t>‹#›</a:t>
            </a:fld>
            <a:endParaRPr lang="en-IN"/>
          </a:p>
        </p:txBody>
      </p:sp>
    </p:spTree>
    <p:extLst>
      <p:ext uri="{BB962C8B-B14F-4D97-AF65-F5344CB8AC3E}">
        <p14:creationId xmlns:p14="http://schemas.microsoft.com/office/powerpoint/2010/main" val="101454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FDF398-9156-4EE7-853D-274CB0963416}" type="datetimeFigureOut">
              <a:rPr lang="en-IN" smtClean="0"/>
              <a:t>21-01-2020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D66347-ACC7-4C54-AFAB-64280A5D3610}" type="slidenum">
              <a:rPr lang="en-IN" smtClean="0"/>
              <a:t>‹#›</a:t>
            </a:fld>
            <a:endParaRPr lang="en-IN"/>
          </a:p>
        </p:txBody>
      </p:sp>
    </p:spTree>
    <p:extLst>
      <p:ext uri="{BB962C8B-B14F-4D97-AF65-F5344CB8AC3E}">
        <p14:creationId xmlns:p14="http://schemas.microsoft.com/office/powerpoint/2010/main" val="366342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FDF398-9156-4EE7-853D-274CB0963416}" type="datetimeFigureOut">
              <a:rPr lang="en-IN" smtClean="0"/>
              <a:t>21-01-2020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D66347-ACC7-4C54-AFAB-64280A5D3610}" type="slidenum">
              <a:rPr lang="en-IN" smtClean="0"/>
              <a:t>‹#›</a:t>
            </a:fld>
            <a:endParaRPr lang="en-IN"/>
          </a:p>
        </p:txBody>
      </p:sp>
    </p:spTree>
    <p:extLst>
      <p:ext uri="{BB962C8B-B14F-4D97-AF65-F5344CB8AC3E}">
        <p14:creationId xmlns:p14="http://schemas.microsoft.com/office/powerpoint/2010/main" val="3799319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DF398-9156-4EE7-853D-274CB0963416}" type="datetimeFigureOut">
              <a:rPr lang="en-IN" smtClean="0"/>
              <a:t>21-01-2020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66347-ACC7-4C54-AFAB-64280A5D3610}" type="slidenum">
              <a:rPr lang="en-IN" smtClean="0"/>
              <a:t>‹#›</a:t>
            </a:fld>
            <a:endParaRPr lang="en-IN"/>
          </a:p>
        </p:txBody>
      </p:sp>
    </p:spTree>
    <p:extLst>
      <p:ext uri="{BB962C8B-B14F-4D97-AF65-F5344CB8AC3E}">
        <p14:creationId xmlns:p14="http://schemas.microsoft.com/office/powerpoint/2010/main" val="147518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VACCINE BOX MONITORING SYSTEM</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7059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IN" dirty="0"/>
          </a:p>
        </p:txBody>
      </p:sp>
      <p:sp>
        <p:nvSpPr>
          <p:cNvPr id="3" name="Content Placeholder 2"/>
          <p:cNvSpPr>
            <a:spLocks noGrp="1"/>
          </p:cNvSpPr>
          <p:nvPr>
            <p:ph idx="1"/>
          </p:nvPr>
        </p:nvSpPr>
        <p:spPr/>
        <p:txBody>
          <a:bodyPr/>
          <a:lstStyle/>
          <a:p>
            <a:r>
              <a:rPr lang="en-GB" dirty="0" smtClean="0"/>
              <a:t>Introduction</a:t>
            </a:r>
          </a:p>
          <a:p>
            <a:r>
              <a:rPr lang="en-GB" dirty="0" smtClean="0"/>
              <a:t>Apparatus</a:t>
            </a:r>
          </a:p>
          <a:p>
            <a:r>
              <a:rPr lang="en-GB" dirty="0" smtClean="0"/>
              <a:t>Block diagram</a:t>
            </a:r>
          </a:p>
          <a:p>
            <a:r>
              <a:rPr lang="en-GB" dirty="0" smtClean="0"/>
              <a:t>usage</a:t>
            </a:r>
          </a:p>
          <a:p>
            <a:r>
              <a:rPr lang="en-GB" dirty="0" smtClean="0"/>
              <a:t>Explanation</a:t>
            </a:r>
          </a:p>
        </p:txBody>
      </p:sp>
    </p:spTree>
    <p:extLst>
      <p:ext uri="{BB962C8B-B14F-4D97-AF65-F5344CB8AC3E}">
        <p14:creationId xmlns:p14="http://schemas.microsoft.com/office/powerpoint/2010/main" val="2812618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IN" dirty="0"/>
          </a:p>
        </p:txBody>
      </p:sp>
      <p:sp>
        <p:nvSpPr>
          <p:cNvPr id="3" name="Content Placeholder 2"/>
          <p:cNvSpPr>
            <a:spLocks noGrp="1"/>
          </p:cNvSpPr>
          <p:nvPr>
            <p:ph idx="1"/>
          </p:nvPr>
        </p:nvSpPr>
        <p:spPr/>
        <p:txBody>
          <a:bodyPr/>
          <a:lstStyle/>
          <a:p>
            <a:r>
              <a:rPr lang="en-GB" dirty="0" smtClean="0"/>
              <a:t>The purpose of the vaccine box monitoring system is to maintain product quality from the time of manufacture until the point of administration by ensuring that vaccines are stored and transported with in WHO-recommended temperature ranges.</a:t>
            </a:r>
            <a:endParaRPr lang="en-IN" dirty="0"/>
          </a:p>
        </p:txBody>
      </p:sp>
    </p:spTree>
    <p:extLst>
      <p:ext uri="{BB962C8B-B14F-4D97-AF65-F5344CB8AC3E}">
        <p14:creationId xmlns:p14="http://schemas.microsoft.com/office/powerpoint/2010/main" val="30007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Apparatus</a:t>
            </a:r>
            <a:endParaRPr lang="en-IN" dirty="0"/>
          </a:p>
        </p:txBody>
      </p:sp>
      <p:sp>
        <p:nvSpPr>
          <p:cNvPr id="3" name="Content Placeholder 2"/>
          <p:cNvSpPr>
            <a:spLocks noGrp="1"/>
          </p:cNvSpPr>
          <p:nvPr>
            <p:ph idx="1"/>
          </p:nvPr>
        </p:nvSpPr>
        <p:spPr/>
        <p:txBody>
          <a:bodyPr>
            <a:normAutofit lnSpcReduction="10000"/>
          </a:bodyPr>
          <a:lstStyle/>
          <a:p>
            <a:r>
              <a:rPr lang="en-GB" dirty="0" smtClean="0"/>
              <a:t>ARDUINO_UNO</a:t>
            </a:r>
          </a:p>
          <a:p>
            <a:r>
              <a:rPr lang="en-GB" dirty="0" smtClean="0"/>
              <a:t>DHT11 SENSOR(humidity and temperature monitoring  sensor)</a:t>
            </a:r>
          </a:p>
          <a:p>
            <a:r>
              <a:rPr lang="en-GB" dirty="0" smtClean="0"/>
              <a:t>LDR SENSOR(light intensity sensor)</a:t>
            </a:r>
          </a:p>
          <a:p>
            <a:r>
              <a:rPr lang="en-GB" dirty="0" smtClean="0"/>
              <a:t>ADXL345 SENSOR(acceleration)</a:t>
            </a:r>
          </a:p>
          <a:p>
            <a:r>
              <a:rPr lang="en-GB" dirty="0" smtClean="0"/>
              <a:t>BUZZER</a:t>
            </a:r>
          </a:p>
          <a:p>
            <a:r>
              <a:rPr lang="en-GB" dirty="0" smtClean="0"/>
              <a:t>BREAD BOARD</a:t>
            </a:r>
          </a:p>
          <a:p>
            <a:r>
              <a:rPr lang="en-GB" dirty="0" smtClean="0"/>
              <a:t>CONNECTING WIRES</a:t>
            </a:r>
          </a:p>
        </p:txBody>
      </p:sp>
    </p:spTree>
    <p:extLst>
      <p:ext uri="{BB962C8B-B14F-4D97-AF65-F5344CB8AC3E}">
        <p14:creationId xmlns:p14="http://schemas.microsoft.com/office/powerpoint/2010/main" val="380642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Block diagram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556792"/>
            <a:ext cx="8136904" cy="4032448"/>
          </a:xfrm>
        </p:spPr>
      </p:pic>
    </p:spTree>
    <p:extLst>
      <p:ext uri="{BB962C8B-B14F-4D97-AF65-F5344CB8AC3E}">
        <p14:creationId xmlns:p14="http://schemas.microsoft.com/office/powerpoint/2010/main" val="133841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a:t>
            </a:r>
            <a:r>
              <a:rPr lang="en-GB" dirty="0" smtClean="0"/>
              <a:t>sage</a:t>
            </a:r>
            <a:endParaRPr lang="en-IN" dirty="0"/>
          </a:p>
        </p:txBody>
      </p:sp>
      <p:sp>
        <p:nvSpPr>
          <p:cNvPr id="3" name="Content Placeholder 2"/>
          <p:cNvSpPr>
            <a:spLocks noGrp="1"/>
          </p:cNvSpPr>
          <p:nvPr>
            <p:ph idx="1"/>
          </p:nvPr>
        </p:nvSpPr>
        <p:spPr/>
        <p:txBody>
          <a:bodyPr/>
          <a:lstStyle/>
          <a:p>
            <a:pPr marL="0" indent="0">
              <a:buNone/>
            </a:pPr>
            <a:r>
              <a:rPr lang="en-GB" sz="3600" dirty="0" smtClean="0"/>
              <a:t>DHT11 SENSOR:</a:t>
            </a:r>
          </a:p>
          <a:p>
            <a:r>
              <a:rPr lang="en-GB" dirty="0" smtClean="0"/>
              <a:t>It gives </a:t>
            </a:r>
            <a:r>
              <a:rPr lang="en-GB" dirty="0" err="1" smtClean="0"/>
              <a:t>analog</a:t>
            </a:r>
            <a:r>
              <a:rPr lang="en-GB" dirty="0" smtClean="0"/>
              <a:t> output.</a:t>
            </a:r>
          </a:p>
          <a:p>
            <a:r>
              <a:rPr lang="en-GB" dirty="0" smtClean="0"/>
              <a:t>It used to find  surrounding temperature and humidity.</a:t>
            </a:r>
          </a:p>
          <a:p>
            <a:pPr marL="0" indent="0">
              <a:buNone/>
            </a:pPr>
            <a:endParaRPr lang="en-GB" dirty="0" smtClean="0"/>
          </a:p>
          <a:p>
            <a:pPr marL="0" indent="0">
              <a:buNone/>
            </a:pPr>
            <a:r>
              <a:rPr lang="en-GB" dirty="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5" y="3573016"/>
            <a:ext cx="3600399" cy="2448272"/>
          </a:xfrm>
          <a:prstGeom prst="rect">
            <a:avLst/>
          </a:prstGeom>
        </p:spPr>
      </p:pic>
    </p:spTree>
    <p:extLst>
      <p:ext uri="{BB962C8B-B14F-4D97-AF65-F5344CB8AC3E}">
        <p14:creationId xmlns:p14="http://schemas.microsoft.com/office/powerpoint/2010/main" val="72779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Continuation..</a:t>
            </a:r>
            <a:endParaRPr lang="en-IN" dirty="0"/>
          </a:p>
        </p:txBody>
      </p:sp>
      <p:sp>
        <p:nvSpPr>
          <p:cNvPr id="3" name="Content Placeholder 2"/>
          <p:cNvSpPr>
            <a:spLocks noGrp="1"/>
          </p:cNvSpPr>
          <p:nvPr>
            <p:ph idx="1"/>
          </p:nvPr>
        </p:nvSpPr>
        <p:spPr/>
        <p:txBody>
          <a:bodyPr/>
          <a:lstStyle/>
          <a:p>
            <a:pPr marL="0" indent="0">
              <a:buNone/>
            </a:pPr>
            <a:r>
              <a:rPr lang="en-GB" dirty="0" smtClean="0"/>
              <a:t>LDR SENSOR:</a:t>
            </a:r>
          </a:p>
          <a:p>
            <a:r>
              <a:rPr lang="en-GB" dirty="0" smtClean="0"/>
              <a:t>It gives  digital output.</a:t>
            </a:r>
          </a:p>
          <a:p>
            <a:r>
              <a:rPr lang="en-GB" dirty="0" smtClean="0"/>
              <a:t>It is a light  intensity detection sensor.</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501008"/>
            <a:ext cx="3600400" cy="2160240"/>
          </a:xfrm>
          <a:prstGeom prst="rect">
            <a:avLst/>
          </a:prstGeom>
        </p:spPr>
      </p:pic>
    </p:spTree>
    <p:extLst>
      <p:ext uri="{BB962C8B-B14F-4D97-AF65-F5344CB8AC3E}">
        <p14:creationId xmlns:p14="http://schemas.microsoft.com/office/powerpoint/2010/main" val="383040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Continuation..</a:t>
            </a:r>
            <a:endParaRPr lang="en-IN" dirty="0"/>
          </a:p>
        </p:txBody>
      </p:sp>
      <p:sp>
        <p:nvSpPr>
          <p:cNvPr id="3" name="Content Placeholder 2"/>
          <p:cNvSpPr>
            <a:spLocks noGrp="1"/>
          </p:cNvSpPr>
          <p:nvPr>
            <p:ph idx="1"/>
          </p:nvPr>
        </p:nvSpPr>
        <p:spPr/>
        <p:txBody>
          <a:bodyPr/>
          <a:lstStyle/>
          <a:p>
            <a:pPr marL="0" indent="0">
              <a:buNone/>
            </a:pPr>
            <a:r>
              <a:rPr lang="en-GB" dirty="0" smtClean="0"/>
              <a:t>ADXL345:</a:t>
            </a:r>
          </a:p>
          <a:p>
            <a:r>
              <a:rPr lang="en-GB" sz="2800" dirty="0" smtClean="0"/>
              <a:t>The ADXL345 is a 3 axis accelerometer and there are two basic uses for this device.</a:t>
            </a:r>
          </a:p>
          <a:p>
            <a:r>
              <a:rPr lang="en-GB" sz="2800" dirty="0" smtClean="0"/>
              <a:t>Orientation :Determine which way is up using gravity.</a:t>
            </a:r>
          </a:p>
          <a:p>
            <a:r>
              <a:rPr lang="en-GB" sz="2800" dirty="0" smtClean="0"/>
              <a:t>Instantaneous force :  Detect applied forces.</a:t>
            </a:r>
          </a:p>
          <a:p>
            <a:pPr marL="0" indent="0">
              <a:buNone/>
            </a:pPr>
            <a:endParaRPr lang="en-GB" sz="2800"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4077072"/>
            <a:ext cx="3312368" cy="2076822"/>
          </a:xfrm>
          <a:prstGeom prst="rect">
            <a:avLst/>
          </a:prstGeom>
        </p:spPr>
      </p:pic>
    </p:spTree>
    <p:extLst>
      <p:ext uri="{BB962C8B-B14F-4D97-AF65-F5344CB8AC3E}">
        <p14:creationId xmlns:p14="http://schemas.microsoft.com/office/powerpoint/2010/main" val="10255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663264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148</Words>
  <Application>Microsoft Office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VACCINE BOX MONITORING SYSTEM</vt:lpstr>
      <vt:lpstr>CONTENTS</vt:lpstr>
      <vt:lpstr>Introduction</vt:lpstr>
      <vt:lpstr>Apparatus</vt:lpstr>
      <vt:lpstr>Block diagram</vt:lpstr>
      <vt:lpstr>Usage</vt:lpstr>
      <vt:lpstr>Continuation..</vt:lpstr>
      <vt:lpstr>Continuation..</vt:lpstr>
      <vt:lpstr>Explanation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VACCINE BOX MONITORING SYSTEM</dc:title>
  <dc:creator>Admin</dc:creator>
  <cp:lastModifiedBy>Admin</cp:lastModifiedBy>
  <cp:revision>11</cp:revision>
  <dcterms:created xsi:type="dcterms:W3CDTF">2020-01-21T06:06:02Z</dcterms:created>
  <dcterms:modified xsi:type="dcterms:W3CDTF">2020-01-21T10:18:40Z</dcterms:modified>
</cp:coreProperties>
</file>