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87E5-86BE-4822-A7D9-8A5DAA02862B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9C04-DF9E-4329-94C4-0E8240FB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5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87E5-86BE-4822-A7D9-8A5DAA02862B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9C04-DF9E-4329-94C4-0E8240FB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8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87E5-86BE-4822-A7D9-8A5DAA02862B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9C04-DF9E-4329-94C4-0E8240FB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6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87E5-86BE-4822-A7D9-8A5DAA02862B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9C04-DF9E-4329-94C4-0E8240FB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0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87E5-86BE-4822-A7D9-8A5DAA02862B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9C04-DF9E-4329-94C4-0E8240FB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87E5-86BE-4822-A7D9-8A5DAA02862B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9C04-DF9E-4329-94C4-0E8240FB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9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87E5-86BE-4822-A7D9-8A5DAA02862B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9C04-DF9E-4329-94C4-0E8240FB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87E5-86BE-4822-A7D9-8A5DAA02862B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9C04-DF9E-4329-94C4-0E8240FB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3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87E5-86BE-4822-A7D9-8A5DAA02862B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9C04-DF9E-4329-94C4-0E8240FB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4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87E5-86BE-4822-A7D9-8A5DAA02862B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9C04-DF9E-4329-94C4-0E8240FB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8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87E5-86BE-4822-A7D9-8A5DAA02862B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9C04-DF9E-4329-94C4-0E8240FB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4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387E5-86BE-4822-A7D9-8A5DAA02862B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A9C04-DF9E-4329-94C4-0E8240FB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zCopy" TargetMode="External"/><Relationship Id="rId2" Type="http://schemas.openxmlformats.org/officeDocument/2006/relationships/hyperlink" Target="http://aka.ms/downloadazco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131" y="210710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Copy blob/file from one azure storage account to </a:t>
            </a:r>
            <a:br>
              <a:rPr lang="en-US" dirty="0"/>
            </a:br>
            <a:r>
              <a:rPr lang="en-US" dirty="0"/>
              <a:t>another account</a:t>
            </a:r>
          </a:p>
        </p:txBody>
      </p:sp>
    </p:spTree>
    <p:extLst>
      <p:ext uri="{BB962C8B-B14F-4D97-AF65-F5344CB8AC3E}">
        <p14:creationId xmlns:p14="http://schemas.microsoft.com/office/powerpoint/2010/main" val="300199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1(Command-line)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 err="1"/>
              <a:t>AzCopy</a:t>
            </a:r>
            <a:r>
              <a:rPr lang="en-US" sz="3600" b="1" dirty="0"/>
              <a:t> Utility</a:t>
            </a:r>
          </a:p>
          <a:p>
            <a:pPr marL="0" indent="0">
              <a:buNone/>
            </a:pPr>
            <a:r>
              <a:rPr lang="en-US" dirty="0"/>
              <a:t>Download from here : </a:t>
            </a:r>
            <a:r>
              <a:rPr lang="en-US" dirty="0">
                <a:hlinkClick r:id="rId2"/>
              </a:rPr>
              <a:t>http://aka.ms/downloadazcopy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Download link &amp; Commands : </a:t>
            </a:r>
            <a:r>
              <a:rPr lang="en-US" dirty="0">
                <a:hlinkClick r:id="rId3"/>
              </a:rPr>
              <a:t>https://aka.ms/AzCopy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7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1(Command-line)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C:\Program Files (x86)\Microsoft SDKs\Azure\</a:t>
            </a:r>
            <a:r>
              <a:rPr lang="en-US" dirty="0" err="1"/>
              <a:t>AzCopy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 err="1"/>
              <a:t>azcopy</a:t>
            </a:r>
            <a:r>
              <a:rPr lang="en-US" dirty="0"/>
              <a:t> /source:&lt;source-address&gt; /</a:t>
            </a:r>
            <a:r>
              <a:rPr lang="en-US" dirty="0" err="1"/>
              <a:t>dest</a:t>
            </a:r>
            <a:r>
              <a:rPr lang="en-US" dirty="0"/>
              <a:t>:&lt;destination-address&gt; /</a:t>
            </a:r>
            <a:r>
              <a:rPr lang="en-US" dirty="0" err="1"/>
              <a:t>sourcekey</a:t>
            </a:r>
            <a:r>
              <a:rPr lang="en-US" dirty="0"/>
              <a:t>:&lt;source-key&gt; /</a:t>
            </a:r>
            <a:r>
              <a:rPr lang="en-US" dirty="0" err="1"/>
              <a:t>destkey</a:t>
            </a:r>
            <a:r>
              <a:rPr lang="en-US" dirty="0"/>
              <a:t>:&lt;destination-key&gt; /</a:t>
            </a:r>
            <a:r>
              <a:rPr lang="en-US" dirty="0" err="1"/>
              <a:t>pattern:filename.txt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:replace &lt; &gt; also</a:t>
            </a:r>
          </a:p>
        </p:txBody>
      </p:sp>
    </p:spTree>
    <p:extLst>
      <p:ext uri="{BB962C8B-B14F-4D97-AF65-F5344CB8AC3E}">
        <p14:creationId xmlns:p14="http://schemas.microsoft.com/office/powerpoint/2010/main" val="156332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1(Command-line)change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- Copy blobs within storage accounts,</a:t>
            </a:r>
          </a:p>
          <a:p>
            <a:pPr marL="0" indent="0">
              <a:buNone/>
            </a:pPr>
            <a:r>
              <a:rPr lang="en-US" dirty="0" err="1"/>
              <a:t>AzCopy</a:t>
            </a:r>
            <a:r>
              <a:rPr lang="en-US" dirty="0"/>
              <a:t> /</a:t>
            </a:r>
            <a:r>
              <a:rPr lang="en-US" dirty="0" err="1"/>
              <a:t>Source:https</a:t>
            </a:r>
            <a:r>
              <a:rPr lang="en-US" dirty="0"/>
              <a:t>://myaccount.blob.core.windows.net/mycontainer1 /</a:t>
            </a:r>
            <a:r>
              <a:rPr lang="en-US" dirty="0" err="1"/>
              <a:t>Dest:https</a:t>
            </a:r>
            <a:r>
              <a:rPr lang="en-US" dirty="0"/>
              <a:t>://myaccount.blob.core.windows.net/mycontainer2 /</a:t>
            </a:r>
            <a:r>
              <a:rPr lang="en-US" dirty="0" err="1"/>
              <a:t>SourceKey:</a:t>
            </a:r>
            <a:r>
              <a:rPr lang="en-US" dirty="0" err="1">
                <a:solidFill>
                  <a:srgbClr val="00B0F0"/>
                </a:solidFill>
              </a:rPr>
              <a:t>key</a:t>
            </a:r>
            <a:r>
              <a:rPr lang="en-US" dirty="0"/>
              <a:t> /</a:t>
            </a:r>
            <a:r>
              <a:rPr lang="en-US" dirty="0" err="1"/>
              <a:t>DestKey:</a:t>
            </a:r>
            <a:r>
              <a:rPr lang="en-US" dirty="0" err="1">
                <a:solidFill>
                  <a:srgbClr val="00B0F0"/>
                </a:solidFill>
              </a:rPr>
              <a:t>key</a:t>
            </a:r>
            <a:r>
              <a:rPr lang="en-US" dirty="0"/>
              <a:t> /</a:t>
            </a:r>
            <a:r>
              <a:rPr lang="en-US" dirty="0" err="1"/>
              <a:t>Pattern:abc.txt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Across storage accounts,</a:t>
            </a:r>
          </a:p>
          <a:p>
            <a:pPr marL="0" indent="0">
              <a:buNone/>
            </a:pPr>
            <a:r>
              <a:rPr lang="en-US" dirty="0" err="1"/>
              <a:t>AzCopy</a:t>
            </a:r>
            <a:r>
              <a:rPr lang="en-US" dirty="0"/>
              <a:t> /</a:t>
            </a:r>
            <a:r>
              <a:rPr lang="en-US" dirty="0" err="1"/>
              <a:t>Source:https</a:t>
            </a:r>
            <a:r>
              <a:rPr lang="en-US" dirty="0"/>
              <a:t>://sourceaccount.blob.core.windows.net/mycontainer1 /</a:t>
            </a:r>
            <a:r>
              <a:rPr lang="en-US" dirty="0" err="1"/>
              <a:t>Dest:https</a:t>
            </a:r>
            <a:r>
              <a:rPr lang="en-US" dirty="0"/>
              <a:t>://destaccount.blob.core.windows.net/mycontainer2 /SourceKey:</a:t>
            </a:r>
            <a:r>
              <a:rPr lang="en-US" dirty="0">
                <a:solidFill>
                  <a:srgbClr val="00B0F0"/>
                </a:solidFill>
              </a:rPr>
              <a:t>key1</a:t>
            </a:r>
            <a:r>
              <a:rPr lang="en-US" dirty="0"/>
              <a:t> /DestKey:</a:t>
            </a:r>
            <a:r>
              <a:rPr lang="en-US" dirty="0">
                <a:solidFill>
                  <a:srgbClr val="00B0F0"/>
                </a:solidFill>
              </a:rPr>
              <a:t>key2</a:t>
            </a:r>
            <a:r>
              <a:rPr lang="en-US" dirty="0"/>
              <a:t> /</a:t>
            </a:r>
            <a:r>
              <a:rPr lang="en-US" dirty="0" err="1"/>
              <a:t>Pattern:abc.txt</a:t>
            </a: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And even across regions.</a:t>
            </a:r>
          </a:p>
          <a:p>
            <a:pPr marL="0" indent="0">
              <a:buNone/>
            </a:pPr>
            <a:r>
              <a:rPr lang="en-US" dirty="0" err="1"/>
              <a:t>AzCopy</a:t>
            </a:r>
            <a:r>
              <a:rPr lang="en-US" dirty="0"/>
              <a:t> /</a:t>
            </a:r>
            <a:r>
              <a:rPr lang="en-US" dirty="0" err="1"/>
              <a:t>Source:https</a:t>
            </a:r>
            <a:r>
              <a:rPr lang="en-US" dirty="0"/>
              <a:t>://myaccount1-secondary.blob.core.windows.net/mynewcontainer1 /</a:t>
            </a:r>
            <a:r>
              <a:rPr lang="en-US" dirty="0" err="1"/>
              <a:t>Dest:https</a:t>
            </a:r>
            <a:r>
              <a:rPr lang="en-US" dirty="0"/>
              <a:t>://myaccount2.blob.core.windows.net/mynewcontainer2 /SourceKey:</a:t>
            </a:r>
            <a:r>
              <a:rPr lang="en-US" dirty="0">
                <a:solidFill>
                  <a:srgbClr val="00B0F0"/>
                </a:solidFill>
              </a:rPr>
              <a:t>key1</a:t>
            </a:r>
            <a:r>
              <a:rPr lang="en-US" dirty="0"/>
              <a:t> /DestKey:</a:t>
            </a:r>
            <a:r>
              <a:rPr lang="en-US" dirty="0">
                <a:solidFill>
                  <a:srgbClr val="00B0F0"/>
                </a:solidFill>
              </a:rPr>
              <a:t>key2</a:t>
            </a:r>
            <a:r>
              <a:rPr lang="en-US" dirty="0"/>
              <a:t> /</a:t>
            </a:r>
            <a:r>
              <a:rPr lang="en-US" dirty="0" err="1"/>
              <a:t>Pattern:abc.txt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2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2 (GUI Utility)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Storage Explorer</a:t>
            </a:r>
          </a:p>
          <a:p>
            <a:r>
              <a:rPr lang="en-US" dirty="0"/>
              <a:t>Download from here : http://www.</a:t>
            </a:r>
            <a:r>
              <a:rPr lang="en-US" dirty="0" err="1"/>
              <a:t>storageexplorer</a:t>
            </a:r>
            <a:r>
              <a:rPr lang="en-US"/>
              <a:t>..com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217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Copy blob/file from one azure storage account to  another account</vt:lpstr>
      <vt:lpstr>Method – 1(Command-line)</vt:lpstr>
      <vt:lpstr>Method – 1(Command-line)</vt:lpstr>
      <vt:lpstr>Method – 1(Command-line)change keys</vt:lpstr>
      <vt:lpstr>Method – 2 (GUI Utility)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blob/file from one azure storage account to  another account</dc:title>
  <dc:creator>Romil Bheda</dc:creator>
  <cp:lastModifiedBy>Hardik Soni</cp:lastModifiedBy>
  <cp:revision>16</cp:revision>
  <dcterms:created xsi:type="dcterms:W3CDTF">2016-08-04T10:42:39Z</dcterms:created>
  <dcterms:modified xsi:type="dcterms:W3CDTF">2017-11-15T06:16:56Z</dcterms:modified>
</cp:coreProperties>
</file>