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8" r:id="rId5"/>
    <p:sldId id="259" r:id="rId6"/>
    <p:sldId id="262" r:id="rId7"/>
    <p:sldId id="269" r:id="rId8"/>
    <p:sldId id="270" r:id="rId9"/>
    <p:sldId id="260" r:id="rId10"/>
    <p:sldId id="264" r:id="rId11"/>
    <p:sldId id="267" r:id="rId12"/>
    <p:sldId id="265" r:id="rId13"/>
    <p:sldId id="261"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vik reddy" userId="a6705f561d05ba88" providerId="LiveId" clId="{FF07C5BA-1DDD-4A71-9C82-A08D1B686118}"/>
    <pc:docChg chg="undo redo custSel addSld delSld modSld sldOrd">
      <pc:chgData name="satvik reddy" userId="a6705f561d05ba88" providerId="LiveId" clId="{FF07C5BA-1DDD-4A71-9C82-A08D1B686118}" dt="2021-11-15T15:10:36.150" v="2224" actId="2711"/>
      <pc:docMkLst>
        <pc:docMk/>
      </pc:docMkLst>
      <pc:sldChg chg="addSp delSp modSp mod">
        <pc:chgData name="satvik reddy" userId="a6705f561d05ba88" providerId="LiveId" clId="{FF07C5BA-1DDD-4A71-9C82-A08D1B686118}" dt="2021-11-15T15:01:36.788" v="2223" actId="14100"/>
        <pc:sldMkLst>
          <pc:docMk/>
          <pc:sldMk cId="1434010462" sldId="256"/>
        </pc:sldMkLst>
        <pc:spChg chg="mod">
          <ac:chgData name="satvik reddy" userId="a6705f561d05ba88" providerId="LiveId" clId="{FF07C5BA-1DDD-4A71-9C82-A08D1B686118}" dt="2021-11-15T15:00:09.016" v="2194" actId="14100"/>
          <ac:spMkLst>
            <pc:docMk/>
            <pc:sldMk cId="1434010462" sldId="256"/>
            <ac:spMk id="2" creationId="{D0511022-DE34-44EF-9838-A0BE2BFCB57F}"/>
          </ac:spMkLst>
        </pc:spChg>
        <pc:spChg chg="add del mod">
          <ac:chgData name="satvik reddy" userId="a6705f561d05ba88" providerId="LiveId" clId="{FF07C5BA-1DDD-4A71-9C82-A08D1B686118}" dt="2021-11-15T15:01:36.788" v="2223" actId="14100"/>
          <ac:spMkLst>
            <pc:docMk/>
            <pc:sldMk cId="1434010462" sldId="256"/>
            <ac:spMk id="3" creationId="{82D58DE8-B1FE-4EB7-ACBD-09C345185EB7}"/>
          </ac:spMkLst>
        </pc:spChg>
        <pc:spChg chg="add mod">
          <ac:chgData name="satvik reddy" userId="a6705f561d05ba88" providerId="LiveId" clId="{FF07C5BA-1DDD-4A71-9C82-A08D1B686118}" dt="2021-11-15T14:59:54.227" v="2191" actId="1076"/>
          <ac:spMkLst>
            <pc:docMk/>
            <pc:sldMk cId="1434010462" sldId="256"/>
            <ac:spMk id="6" creationId="{D27460DF-6F9F-4E32-9976-6C66D398F3F3}"/>
          </ac:spMkLst>
        </pc:spChg>
        <pc:spChg chg="add del mod">
          <ac:chgData name="satvik reddy" userId="a6705f561d05ba88" providerId="LiveId" clId="{FF07C5BA-1DDD-4A71-9C82-A08D1B686118}" dt="2021-11-15T15:01:25.791" v="2218" actId="478"/>
          <ac:spMkLst>
            <pc:docMk/>
            <pc:sldMk cId="1434010462" sldId="256"/>
            <ac:spMk id="8" creationId="{8907C606-4607-46ED-A13E-1481634685DA}"/>
          </ac:spMkLst>
        </pc:spChg>
        <pc:picChg chg="add mod">
          <ac:chgData name="satvik reddy" userId="a6705f561d05ba88" providerId="LiveId" clId="{FF07C5BA-1DDD-4A71-9C82-A08D1B686118}" dt="2021-11-15T15:01:01.661" v="2210" actId="1076"/>
          <ac:picMkLst>
            <pc:docMk/>
            <pc:sldMk cId="1434010462" sldId="256"/>
            <ac:picMk id="5" creationId="{5868DBCB-7EC3-43D4-A516-CFBC8948A067}"/>
          </ac:picMkLst>
        </pc:picChg>
      </pc:sldChg>
      <pc:sldChg chg="modSp new mod">
        <pc:chgData name="satvik reddy" userId="a6705f561d05ba88" providerId="LiveId" clId="{FF07C5BA-1DDD-4A71-9C82-A08D1B686118}" dt="2021-11-15T14:23:45.951" v="1785"/>
        <pc:sldMkLst>
          <pc:docMk/>
          <pc:sldMk cId="3857175728" sldId="257"/>
        </pc:sldMkLst>
        <pc:spChg chg="mod">
          <ac:chgData name="satvik reddy" userId="a6705f561d05ba88" providerId="LiveId" clId="{FF07C5BA-1DDD-4A71-9C82-A08D1B686118}" dt="2021-10-19T08:55:18.268" v="1168" actId="255"/>
          <ac:spMkLst>
            <pc:docMk/>
            <pc:sldMk cId="3857175728" sldId="257"/>
            <ac:spMk id="2" creationId="{EC93418B-D0A5-49D2-BC7D-754656F6DEC2}"/>
          </ac:spMkLst>
        </pc:spChg>
        <pc:spChg chg="mod">
          <ac:chgData name="satvik reddy" userId="a6705f561d05ba88" providerId="LiveId" clId="{FF07C5BA-1DDD-4A71-9C82-A08D1B686118}" dt="2021-11-15T14:23:45.951" v="1785"/>
          <ac:spMkLst>
            <pc:docMk/>
            <pc:sldMk cId="3857175728" sldId="257"/>
            <ac:spMk id="3" creationId="{990E252F-3D51-4CB1-82C4-DA1F3F20F3E0}"/>
          </ac:spMkLst>
        </pc:spChg>
      </pc:sldChg>
      <pc:sldChg chg="addSp delSp modSp new mod">
        <pc:chgData name="satvik reddy" userId="a6705f561d05ba88" providerId="LiveId" clId="{FF07C5BA-1DDD-4A71-9C82-A08D1B686118}" dt="2021-11-15T14:29:51.058" v="1818" actId="1076"/>
        <pc:sldMkLst>
          <pc:docMk/>
          <pc:sldMk cId="3419874363" sldId="258"/>
        </pc:sldMkLst>
        <pc:spChg chg="del">
          <ac:chgData name="satvik reddy" userId="a6705f561d05ba88" providerId="LiveId" clId="{FF07C5BA-1DDD-4A71-9C82-A08D1B686118}" dt="2021-10-17T06:58:21.863" v="46"/>
          <ac:spMkLst>
            <pc:docMk/>
            <pc:sldMk cId="3419874363" sldId="258"/>
            <ac:spMk id="2" creationId="{8F93F1D0-F37A-49C9-82CF-62BFAE194E5C}"/>
          </ac:spMkLst>
        </pc:spChg>
        <pc:spChg chg="mod">
          <ac:chgData name="satvik reddy" userId="a6705f561d05ba88" providerId="LiveId" clId="{FF07C5BA-1DDD-4A71-9C82-A08D1B686118}" dt="2021-11-15T14:29:32.168" v="1815" actId="20577"/>
          <ac:spMkLst>
            <pc:docMk/>
            <pc:sldMk cId="3419874363" sldId="258"/>
            <ac:spMk id="3" creationId="{335B08D8-BC71-4E2C-A503-911520310F02}"/>
          </ac:spMkLst>
        </pc:spChg>
        <pc:spChg chg="add mod">
          <ac:chgData name="satvik reddy" userId="a6705f561d05ba88" providerId="LiveId" clId="{FF07C5BA-1DDD-4A71-9C82-A08D1B686118}" dt="2021-10-17T06:59:11.985" v="49" actId="20577"/>
          <ac:spMkLst>
            <pc:docMk/>
            <pc:sldMk cId="3419874363" sldId="258"/>
            <ac:spMk id="4" creationId="{ED6F4370-31D2-433E-800E-316D22B7F5D1}"/>
          </ac:spMkLst>
        </pc:spChg>
        <pc:spChg chg="add del">
          <ac:chgData name="satvik reddy" userId="a6705f561d05ba88" providerId="LiveId" clId="{FF07C5BA-1DDD-4A71-9C82-A08D1B686118}" dt="2021-10-17T07:00:22.687" v="80"/>
          <ac:spMkLst>
            <pc:docMk/>
            <pc:sldMk cId="3419874363" sldId="258"/>
            <ac:spMk id="5" creationId="{5874F8E0-E3EE-4E27-8F15-E816CCB1269B}"/>
          </ac:spMkLst>
        </pc:spChg>
        <pc:picChg chg="add mod">
          <ac:chgData name="satvik reddy" userId="a6705f561d05ba88" providerId="LiveId" clId="{FF07C5BA-1DDD-4A71-9C82-A08D1B686118}" dt="2021-11-15T14:29:51.058" v="1818" actId="1076"/>
          <ac:picMkLst>
            <pc:docMk/>
            <pc:sldMk cId="3419874363" sldId="258"/>
            <ac:picMk id="5" creationId="{7909516D-3C95-4FBB-8CF0-792FC0C8AA10}"/>
          </ac:picMkLst>
        </pc:picChg>
        <pc:picChg chg="add del mod">
          <ac:chgData name="satvik reddy" userId="a6705f561d05ba88" providerId="LiveId" clId="{FF07C5BA-1DDD-4A71-9C82-A08D1B686118}" dt="2021-11-15T14:27:07.794" v="1795" actId="21"/>
          <ac:picMkLst>
            <pc:docMk/>
            <pc:sldMk cId="3419874363" sldId="258"/>
            <ac:picMk id="6" creationId="{B9163CE2-0707-4D54-9416-D82F89984F87}"/>
          </ac:picMkLst>
        </pc:picChg>
        <pc:picChg chg="add del mod">
          <ac:chgData name="satvik reddy" userId="a6705f561d05ba88" providerId="LiveId" clId="{FF07C5BA-1DDD-4A71-9C82-A08D1B686118}" dt="2021-11-15T14:27:10.436" v="1796" actId="21"/>
          <ac:picMkLst>
            <pc:docMk/>
            <pc:sldMk cId="3419874363" sldId="258"/>
            <ac:picMk id="7" creationId="{E45D9687-263D-4BE8-ADEB-CDA2EF47B450}"/>
          </ac:picMkLst>
        </pc:picChg>
        <pc:picChg chg="add mod">
          <ac:chgData name="satvik reddy" userId="a6705f561d05ba88" providerId="LiveId" clId="{FF07C5BA-1DDD-4A71-9C82-A08D1B686118}" dt="2021-11-15T14:29:40.887" v="1816" actId="1076"/>
          <ac:picMkLst>
            <pc:docMk/>
            <pc:sldMk cId="3419874363" sldId="258"/>
            <ac:picMk id="8" creationId="{086C65D9-4F64-4981-B281-F82840DF32EB}"/>
          </ac:picMkLst>
        </pc:picChg>
      </pc:sldChg>
      <pc:sldChg chg="addSp delSp modSp new mod">
        <pc:chgData name="satvik reddy" userId="a6705f561d05ba88" providerId="LiveId" clId="{FF07C5BA-1DDD-4A71-9C82-A08D1B686118}" dt="2021-11-15T14:34:13.287" v="1856" actId="20577"/>
        <pc:sldMkLst>
          <pc:docMk/>
          <pc:sldMk cId="3891505862" sldId="259"/>
        </pc:sldMkLst>
        <pc:spChg chg="mod">
          <ac:chgData name="satvik reddy" userId="a6705f561d05ba88" providerId="LiveId" clId="{FF07C5BA-1DDD-4A71-9C82-A08D1B686118}" dt="2021-10-17T07:06:49.787" v="204" actId="20577"/>
          <ac:spMkLst>
            <pc:docMk/>
            <pc:sldMk cId="3891505862" sldId="259"/>
            <ac:spMk id="2" creationId="{EE92406C-6E5C-46E1-A073-464BF66FFCDE}"/>
          </ac:spMkLst>
        </pc:spChg>
        <pc:spChg chg="mod">
          <ac:chgData name="satvik reddy" userId="a6705f561d05ba88" providerId="LiveId" clId="{FF07C5BA-1DDD-4A71-9C82-A08D1B686118}" dt="2021-11-15T14:34:13.287" v="1856" actId="20577"/>
          <ac:spMkLst>
            <pc:docMk/>
            <pc:sldMk cId="3891505862" sldId="259"/>
            <ac:spMk id="3" creationId="{4FF3893C-86DD-450F-BDCC-5DF63465140B}"/>
          </ac:spMkLst>
        </pc:spChg>
        <pc:picChg chg="add del mod">
          <ac:chgData name="satvik reddy" userId="a6705f561d05ba88" providerId="LiveId" clId="{FF07C5BA-1DDD-4A71-9C82-A08D1B686118}" dt="2021-11-15T14:30:33.603" v="1822" actId="21"/>
          <ac:picMkLst>
            <pc:docMk/>
            <pc:sldMk cId="3891505862" sldId="259"/>
            <ac:picMk id="4" creationId="{D9A79319-E6B6-496E-BDF4-6C2FC6D5AC13}"/>
          </ac:picMkLst>
        </pc:picChg>
        <pc:picChg chg="add del mod">
          <ac:chgData name="satvik reddy" userId="a6705f561d05ba88" providerId="LiveId" clId="{FF07C5BA-1DDD-4A71-9C82-A08D1B686118}" dt="2021-11-15T14:33:45.370" v="1852" actId="21"/>
          <ac:picMkLst>
            <pc:docMk/>
            <pc:sldMk cId="3891505862" sldId="259"/>
            <ac:picMk id="5" creationId="{B8FC465F-2B3F-44C7-8345-375D9696EE7C}"/>
          </ac:picMkLst>
        </pc:picChg>
      </pc:sldChg>
      <pc:sldChg chg="addSp delSp modSp new mod">
        <pc:chgData name="satvik reddy" userId="a6705f561d05ba88" providerId="LiveId" clId="{FF07C5BA-1DDD-4A71-9C82-A08D1B686118}" dt="2021-11-15T15:10:36.150" v="2224" actId="2711"/>
        <pc:sldMkLst>
          <pc:docMk/>
          <pc:sldMk cId="776332299" sldId="260"/>
        </pc:sldMkLst>
        <pc:spChg chg="del">
          <ac:chgData name="satvik reddy" userId="a6705f561d05ba88" providerId="LiveId" clId="{FF07C5BA-1DDD-4A71-9C82-A08D1B686118}" dt="2021-10-17T05:37:57.502" v="40"/>
          <ac:spMkLst>
            <pc:docMk/>
            <pc:sldMk cId="776332299" sldId="260"/>
            <ac:spMk id="2" creationId="{C7EE6079-EE83-4FC2-85CC-08CF532F5DBA}"/>
          </ac:spMkLst>
        </pc:spChg>
        <pc:spChg chg="mod">
          <ac:chgData name="satvik reddy" userId="a6705f561d05ba88" providerId="LiveId" clId="{FF07C5BA-1DDD-4A71-9C82-A08D1B686118}" dt="2021-11-15T14:49:43.600" v="2113" actId="20577"/>
          <ac:spMkLst>
            <pc:docMk/>
            <pc:sldMk cId="776332299" sldId="260"/>
            <ac:spMk id="3" creationId="{7CA49D32-0A99-4393-AA8F-6A8ED9BCACA0}"/>
          </ac:spMkLst>
        </pc:spChg>
        <pc:spChg chg="add del">
          <ac:chgData name="satvik reddy" userId="a6705f561d05ba88" providerId="LiveId" clId="{FF07C5BA-1DDD-4A71-9C82-A08D1B686118}" dt="2021-10-17T05:37:55.609" v="39" actId="21"/>
          <ac:spMkLst>
            <pc:docMk/>
            <pc:sldMk cId="776332299" sldId="260"/>
            <ac:spMk id="5" creationId="{C1758784-F8A0-4121-B4E8-7690ADC21577}"/>
          </ac:spMkLst>
        </pc:spChg>
        <pc:spChg chg="add mod">
          <ac:chgData name="satvik reddy" userId="a6705f561d05ba88" providerId="LiveId" clId="{FF07C5BA-1DDD-4A71-9C82-A08D1B686118}" dt="2021-11-15T15:10:36.150" v="2224" actId="2711"/>
          <ac:spMkLst>
            <pc:docMk/>
            <pc:sldMk cId="776332299" sldId="260"/>
            <ac:spMk id="6" creationId="{ECAFA806-CDE6-4958-A3D5-5B2F1C0AAB7D}"/>
          </ac:spMkLst>
        </pc:spChg>
      </pc:sldChg>
      <pc:sldChg chg="modSp new mod">
        <pc:chgData name="satvik reddy" userId="a6705f561d05ba88" providerId="LiveId" clId="{FF07C5BA-1DDD-4A71-9C82-A08D1B686118}" dt="2021-11-15T14:57:14.736" v="2181" actId="255"/>
        <pc:sldMkLst>
          <pc:docMk/>
          <pc:sldMk cId="3999474083" sldId="261"/>
        </pc:sldMkLst>
        <pc:spChg chg="mod">
          <ac:chgData name="satvik reddy" userId="a6705f561d05ba88" providerId="LiveId" clId="{FF07C5BA-1DDD-4A71-9C82-A08D1B686118}" dt="2021-10-17T08:03:49.043" v="828"/>
          <ac:spMkLst>
            <pc:docMk/>
            <pc:sldMk cId="3999474083" sldId="261"/>
            <ac:spMk id="2" creationId="{2B5F79A3-2CC3-4CED-86F4-1C8CF48C1B03}"/>
          </ac:spMkLst>
        </pc:spChg>
        <pc:spChg chg="mod">
          <ac:chgData name="satvik reddy" userId="a6705f561d05ba88" providerId="LiveId" clId="{FF07C5BA-1DDD-4A71-9C82-A08D1B686118}" dt="2021-11-15T14:57:14.736" v="2181" actId="255"/>
          <ac:spMkLst>
            <pc:docMk/>
            <pc:sldMk cId="3999474083" sldId="261"/>
            <ac:spMk id="3" creationId="{18D8A87E-F7F0-498E-AD07-4C4680ABF6C3}"/>
          </ac:spMkLst>
        </pc:spChg>
      </pc:sldChg>
      <pc:sldChg chg="addSp delSp modSp new mod ord">
        <pc:chgData name="satvik reddy" userId="a6705f561d05ba88" providerId="LiveId" clId="{FF07C5BA-1DDD-4A71-9C82-A08D1B686118}" dt="2021-11-15T14:58:50.895" v="2189" actId="255"/>
        <pc:sldMkLst>
          <pc:docMk/>
          <pc:sldMk cId="3443388952" sldId="262"/>
        </pc:sldMkLst>
        <pc:spChg chg="mod">
          <ac:chgData name="satvik reddy" userId="a6705f561d05ba88" providerId="LiveId" clId="{FF07C5BA-1DDD-4A71-9C82-A08D1B686118}" dt="2021-10-17T07:09:32.323" v="234" actId="255"/>
          <ac:spMkLst>
            <pc:docMk/>
            <pc:sldMk cId="3443388952" sldId="262"/>
            <ac:spMk id="2" creationId="{31DB8D06-8B52-4F96-86EA-A7320CC1D597}"/>
          </ac:spMkLst>
        </pc:spChg>
        <pc:spChg chg="mod">
          <ac:chgData name="satvik reddy" userId="a6705f561d05ba88" providerId="LiveId" clId="{FF07C5BA-1DDD-4A71-9C82-A08D1B686118}" dt="2021-11-15T14:58:50.895" v="2189" actId="255"/>
          <ac:spMkLst>
            <pc:docMk/>
            <pc:sldMk cId="3443388952" sldId="262"/>
            <ac:spMk id="3" creationId="{6F86ADBB-B82C-42AA-B23D-6584D5B8EB89}"/>
          </ac:spMkLst>
        </pc:spChg>
        <pc:picChg chg="add del mod">
          <ac:chgData name="satvik reddy" userId="a6705f561d05ba88" providerId="LiveId" clId="{FF07C5BA-1DDD-4A71-9C82-A08D1B686118}" dt="2021-10-19T09:10:00.723" v="1244" actId="21"/>
          <ac:picMkLst>
            <pc:docMk/>
            <pc:sldMk cId="3443388952" sldId="262"/>
            <ac:picMk id="4" creationId="{122509CA-7D0A-453D-9C69-0840FF5C06CB}"/>
          </ac:picMkLst>
        </pc:picChg>
      </pc:sldChg>
      <pc:sldChg chg="addSp delSp modSp new del mod">
        <pc:chgData name="satvik reddy" userId="a6705f561d05ba88" providerId="LiveId" clId="{FF07C5BA-1DDD-4A71-9C82-A08D1B686118}" dt="2021-11-15T14:43:26.902" v="2038" actId="2696"/>
        <pc:sldMkLst>
          <pc:docMk/>
          <pc:sldMk cId="3576737408" sldId="263"/>
        </pc:sldMkLst>
        <pc:spChg chg="mod">
          <ac:chgData name="satvik reddy" userId="a6705f561d05ba88" providerId="LiveId" clId="{FF07C5BA-1DDD-4A71-9C82-A08D1B686118}" dt="2021-11-15T14:43:03.567" v="2034" actId="21"/>
          <ac:spMkLst>
            <pc:docMk/>
            <pc:sldMk cId="3576737408" sldId="263"/>
            <ac:spMk id="2" creationId="{B82DBCB1-55D3-46F3-8E9F-BEB090ACA8E6}"/>
          </ac:spMkLst>
        </pc:spChg>
        <pc:spChg chg="del">
          <ac:chgData name="satvik reddy" userId="a6705f561d05ba88" providerId="LiveId" clId="{FF07C5BA-1DDD-4A71-9C82-A08D1B686118}" dt="2021-10-17T07:11:44.507" v="252"/>
          <ac:spMkLst>
            <pc:docMk/>
            <pc:sldMk cId="3576737408" sldId="263"/>
            <ac:spMk id="3" creationId="{BDB222C3-408A-4370-A606-199B8EAABC8C}"/>
          </ac:spMkLst>
        </pc:spChg>
        <pc:spChg chg="add del mod">
          <ac:chgData name="satvik reddy" userId="a6705f561d05ba88" providerId="LiveId" clId="{FF07C5BA-1DDD-4A71-9C82-A08D1B686118}" dt="2021-11-15T14:42:30.905" v="2031" actId="21"/>
          <ac:spMkLst>
            <pc:docMk/>
            <pc:sldMk cId="3576737408" sldId="263"/>
            <ac:spMk id="7" creationId="{7ACB62C5-937A-4CB0-BFDA-FF87B07FFEB9}"/>
          </ac:spMkLst>
        </pc:spChg>
        <pc:spChg chg="add mod">
          <ac:chgData name="satvik reddy" userId="a6705f561d05ba88" providerId="LiveId" clId="{FF07C5BA-1DDD-4A71-9C82-A08D1B686118}" dt="2021-11-15T14:42:36.875" v="2033" actId="21"/>
          <ac:spMkLst>
            <pc:docMk/>
            <pc:sldMk cId="3576737408" sldId="263"/>
            <ac:spMk id="9" creationId="{85DEBBAB-60DE-45E9-9FA0-AA2C2DA92756}"/>
          </ac:spMkLst>
        </pc:spChg>
        <pc:picChg chg="add del mod">
          <ac:chgData name="satvik reddy" userId="a6705f561d05ba88" providerId="LiveId" clId="{FF07C5BA-1DDD-4A71-9C82-A08D1B686118}" dt="2021-11-15T14:42:36.875" v="2033" actId="21"/>
          <ac:picMkLst>
            <pc:docMk/>
            <pc:sldMk cId="3576737408" sldId="263"/>
            <ac:picMk id="4" creationId="{B4F91E87-FD63-4D94-A237-D8AE0C61F93C}"/>
          </ac:picMkLst>
        </pc:picChg>
        <pc:picChg chg="add mod">
          <ac:chgData name="satvik reddy" userId="a6705f561d05ba88" providerId="LiveId" clId="{FF07C5BA-1DDD-4A71-9C82-A08D1B686118}" dt="2021-10-17T07:12:39.328" v="264" actId="14100"/>
          <ac:picMkLst>
            <pc:docMk/>
            <pc:sldMk cId="3576737408" sldId="263"/>
            <ac:picMk id="5" creationId="{0B05511F-6D29-495C-801A-5D8962153954}"/>
          </ac:picMkLst>
        </pc:picChg>
        <pc:picChg chg="add mod">
          <ac:chgData name="satvik reddy" userId="a6705f561d05ba88" providerId="LiveId" clId="{FF07C5BA-1DDD-4A71-9C82-A08D1B686118}" dt="2021-11-15T14:42:33.241" v="2032"/>
          <ac:picMkLst>
            <pc:docMk/>
            <pc:sldMk cId="3576737408" sldId="263"/>
            <ac:picMk id="6" creationId="{C5BA17AE-E01B-46D6-90D3-4991739F5DD3}"/>
          </ac:picMkLst>
        </pc:picChg>
      </pc:sldChg>
      <pc:sldChg chg="addSp delSp modSp new mod">
        <pc:chgData name="satvik reddy" userId="a6705f561d05ba88" providerId="LiveId" clId="{FF07C5BA-1DDD-4A71-9C82-A08D1B686118}" dt="2021-11-15T14:50:34.809" v="2122" actId="1076"/>
        <pc:sldMkLst>
          <pc:docMk/>
          <pc:sldMk cId="151715666" sldId="264"/>
        </pc:sldMkLst>
        <pc:spChg chg="mod">
          <ac:chgData name="satvik reddy" userId="a6705f561d05ba88" providerId="LiveId" clId="{FF07C5BA-1DDD-4A71-9C82-A08D1B686118}" dt="2021-10-17T07:17:37.582" v="409" actId="255"/>
          <ac:spMkLst>
            <pc:docMk/>
            <pc:sldMk cId="151715666" sldId="264"/>
            <ac:spMk id="2" creationId="{6A82DBBD-D18B-4E85-A471-29518CF845A4}"/>
          </ac:spMkLst>
        </pc:spChg>
        <pc:spChg chg="del">
          <ac:chgData name="satvik reddy" userId="a6705f561d05ba88" providerId="LiveId" clId="{FF07C5BA-1DDD-4A71-9C82-A08D1B686118}" dt="2021-10-17T07:17:56.129" v="410"/>
          <ac:spMkLst>
            <pc:docMk/>
            <pc:sldMk cId="151715666" sldId="264"/>
            <ac:spMk id="3" creationId="{FFB44D82-6E91-4F2C-A286-601E83D92111}"/>
          </ac:spMkLst>
        </pc:spChg>
        <pc:picChg chg="add mod">
          <ac:chgData name="satvik reddy" userId="a6705f561d05ba88" providerId="LiveId" clId="{FF07C5BA-1DDD-4A71-9C82-A08D1B686118}" dt="2021-10-17T07:18:08.460" v="414" actId="14100"/>
          <ac:picMkLst>
            <pc:docMk/>
            <pc:sldMk cId="151715666" sldId="264"/>
            <ac:picMk id="4" creationId="{5B6A02D3-43C1-43BB-B236-A58DD5ABDDCA}"/>
          </ac:picMkLst>
        </pc:picChg>
        <pc:picChg chg="add mod">
          <ac:chgData name="satvik reddy" userId="a6705f561d05ba88" providerId="LiveId" clId="{FF07C5BA-1DDD-4A71-9C82-A08D1B686118}" dt="2021-10-17T07:18:41.363" v="419" actId="14100"/>
          <ac:picMkLst>
            <pc:docMk/>
            <pc:sldMk cId="151715666" sldId="264"/>
            <ac:picMk id="5" creationId="{197699A4-6CA0-4CA2-81F6-4171763CA950}"/>
          </ac:picMkLst>
        </pc:picChg>
        <pc:picChg chg="add mod">
          <ac:chgData name="satvik reddy" userId="a6705f561d05ba88" providerId="LiveId" clId="{FF07C5BA-1DDD-4A71-9C82-A08D1B686118}" dt="2021-10-17T07:21:29.347" v="447" actId="14100"/>
          <ac:picMkLst>
            <pc:docMk/>
            <pc:sldMk cId="151715666" sldId="264"/>
            <ac:picMk id="6" creationId="{B0B25982-B6B8-4AEA-9324-2000BF3192E8}"/>
          </ac:picMkLst>
        </pc:picChg>
        <pc:picChg chg="add del mod">
          <ac:chgData name="satvik reddy" userId="a6705f561d05ba88" providerId="LiveId" clId="{FF07C5BA-1DDD-4A71-9C82-A08D1B686118}" dt="2021-11-15T14:49:55.886" v="2114" actId="21"/>
          <ac:picMkLst>
            <pc:docMk/>
            <pc:sldMk cId="151715666" sldId="264"/>
            <ac:picMk id="7" creationId="{F01D0E1A-B2A1-4D51-A84F-7A363E9DB9E2}"/>
          </ac:picMkLst>
        </pc:picChg>
        <pc:picChg chg="add mod">
          <ac:chgData name="satvik reddy" userId="a6705f561d05ba88" providerId="LiveId" clId="{FF07C5BA-1DDD-4A71-9C82-A08D1B686118}" dt="2021-10-17T07:20:22.388" v="436" actId="14100"/>
          <ac:picMkLst>
            <pc:docMk/>
            <pc:sldMk cId="151715666" sldId="264"/>
            <ac:picMk id="8" creationId="{24DC2733-4CE4-47AA-B1AB-C9E691267397}"/>
          </ac:picMkLst>
        </pc:picChg>
        <pc:picChg chg="add mod">
          <ac:chgData name="satvik reddy" userId="a6705f561d05ba88" providerId="LiveId" clId="{FF07C5BA-1DDD-4A71-9C82-A08D1B686118}" dt="2021-10-17T07:21:24.474" v="446" actId="1076"/>
          <ac:picMkLst>
            <pc:docMk/>
            <pc:sldMk cId="151715666" sldId="264"/>
            <ac:picMk id="9" creationId="{9C5E1C2C-2A53-4E40-8F27-AA8F5CADC4F5}"/>
          </ac:picMkLst>
        </pc:picChg>
        <pc:picChg chg="add mod">
          <ac:chgData name="satvik reddy" userId="a6705f561d05ba88" providerId="LiveId" clId="{FF07C5BA-1DDD-4A71-9C82-A08D1B686118}" dt="2021-11-15T14:50:34.809" v="2122" actId="1076"/>
          <ac:picMkLst>
            <pc:docMk/>
            <pc:sldMk cId="151715666" sldId="264"/>
            <ac:picMk id="10" creationId="{7E2769CF-ACB2-4574-BDDD-72B1837AC52E}"/>
          </ac:picMkLst>
        </pc:picChg>
      </pc:sldChg>
      <pc:sldChg chg="addSp delSp modSp new mod">
        <pc:chgData name="satvik reddy" userId="a6705f561d05ba88" providerId="LiveId" clId="{FF07C5BA-1DDD-4A71-9C82-A08D1B686118}" dt="2021-11-15T14:58:08.787" v="2187" actId="1076"/>
        <pc:sldMkLst>
          <pc:docMk/>
          <pc:sldMk cId="2921985206" sldId="265"/>
        </pc:sldMkLst>
        <pc:spChg chg="mod">
          <ac:chgData name="satvik reddy" userId="a6705f561d05ba88" providerId="LiveId" clId="{FF07C5BA-1DDD-4A71-9C82-A08D1B686118}" dt="2021-10-19T09:28:22.122" v="1422" actId="1076"/>
          <ac:spMkLst>
            <pc:docMk/>
            <pc:sldMk cId="2921985206" sldId="265"/>
            <ac:spMk id="2" creationId="{77D44587-9F61-458E-832B-481654FAABC0}"/>
          </ac:spMkLst>
        </pc:spChg>
        <pc:spChg chg="del mod">
          <ac:chgData name="satvik reddy" userId="a6705f561d05ba88" providerId="LiveId" clId="{FF07C5BA-1DDD-4A71-9C82-A08D1B686118}" dt="2021-10-18T08:30:27.329" v="1165" actId="22"/>
          <ac:spMkLst>
            <pc:docMk/>
            <pc:sldMk cId="2921985206" sldId="265"/>
            <ac:spMk id="3" creationId="{E99A507B-7F0C-4A40-AF77-8C5DB90F18DA}"/>
          </ac:spMkLst>
        </pc:spChg>
        <pc:spChg chg="add mod">
          <ac:chgData name="satvik reddy" userId="a6705f561d05ba88" providerId="LiveId" clId="{FF07C5BA-1DDD-4A71-9C82-A08D1B686118}" dt="2021-11-15T14:58:03.968" v="2186" actId="255"/>
          <ac:spMkLst>
            <pc:docMk/>
            <pc:sldMk cId="2921985206" sldId="265"/>
            <ac:spMk id="6" creationId="{ECDC4575-EF6D-4E09-BD78-DCDEE987F54A}"/>
          </ac:spMkLst>
        </pc:spChg>
        <pc:spChg chg="add del mod">
          <ac:chgData name="satvik reddy" userId="a6705f561d05ba88" providerId="LiveId" clId="{FF07C5BA-1DDD-4A71-9C82-A08D1B686118}" dt="2021-11-15T14:54:07.416" v="2132"/>
          <ac:spMkLst>
            <pc:docMk/>
            <pc:sldMk cId="2921985206" sldId="265"/>
            <ac:spMk id="7" creationId="{751699B5-AC61-4F51-A8CD-F059ACFB6B90}"/>
          </ac:spMkLst>
        </pc:spChg>
        <pc:picChg chg="add del mod">
          <ac:chgData name="satvik reddy" userId="a6705f561d05ba88" providerId="LiveId" clId="{FF07C5BA-1DDD-4A71-9C82-A08D1B686118}" dt="2021-11-15T14:54:17.046" v="2135" actId="21"/>
          <ac:picMkLst>
            <pc:docMk/>
            <pc:sldMk cId="2921985206" sldId="265"/>
            <ac:picMk id="4" creationId="{90B80E0C-CA88-4E3E-A3E6-36B43E14EFCF}"/>
          </ac:picMkLst>
        </pc:picChg>
        <pc:picChg chg="add del mod ord">
          <ac:chgData name="satvik reddy" userId="a6705f561d05ba88" providerId="LiveId" clId="{FF07C5BA-1DDD-4A71-9C82-A08D1B686118}" dt="2021-11-15T14:53:46.131" v="2131" actId="21"/>
          <ac:picMkLst>
            <pc:docMk/>
            <pc:sldMk cId="2921985206" sldId="265"/>
            <ac:picMk id="5" creationId="{0362B34D-1904-4CB6-9B49-08AB7CF7D762}"/>
          </ac:picMkLst>
        </pc:picChg>
        <pc:picChg chg="add mod">
          <ac:chgData name="satvik reddy" userId="a6705f561d05ba88" providerId="LiveId" clId="{FF07C5BA-1DDD-4A71-9C82-A08D1B686118}" dt="2021-11-15T14:58:08.787" v="2187" actId="1076"/>
          <ac:picMkLst>
            <pc:docMk/>
            <pc:sldMk cId="2921985206" sldId="265"/>
            <ac:picMk id="8" creationId="{A5D0BA57-4A95-4B17-848E-E7246E5C88EC}"/>
          </ac:picMkLst>
        </pc:picChg>
      </pc:sldChg>
      <pc:sldChg chg="addSp delSp modSp new del mod">
        <pc:chgData name="satvik reddy" userId="a6705f561d05ba88" providerId="LiveId" clId="{FF07C5BA-1DDD-4A71-9C82-A08D1B686118}" dt="2021-11-15T14:46:39.294" v="2055" actId="2696"/>
        <pc:sldMkLst>
          <pc:docMk/>
          <pc:sldMk cId="3810459479" sldId="266"/>
        </pc:sldMkLst>
        <pc:spChg chg="mod">
          <ac:chgData name="satvik reddy" userId="a6705f561d05ba88" providerId="LiveId" clId="{FF07C5BA-1DDD-4A71-9C82-A08D1B686118}" dt="2021-11-15T14:46:26.008" v="2052" actId="21"/>
          <ac:spMkLst>
            <pc:docMk/>
            <pc:sldMk cId="3810459479" sldId="266"/>
            <ac:spMk id="2" creationId="{826454F1-F358-4428-B015-E047FE573E44}"/>
          </ac:spMkLst>
        </pc:spChg>
        <pc:spChg chg="del">
          <ac:chgData name="satvik reddy" userId="a6705f561d05ba88" providerId="LiveId" clId="{FF07C5BA-1DDD-4A71-9C82-A08D1B686118}" dt="2021-10-19T09:12:36.211" v="1265"/>
          <ac:spMkLst>
            <pc:docMk/>
            <pc:sldMk cId="3810459479" sldId="266"/>
            <ac:spMk id="3" creationId="{4A3F41DF-76B0-4116-AD06-2A8B27E7EC39}"/>
          </ac:spMkLst>
        </pc:spChg>
        <pc:spChg chg="add mod">
          <ac:chgData name="satvik reddy" userId="a6705f561d05ba88" providerId="LiveId" clId="{FF07C5BA-1DDD-4A71-9C82-A08D1B686118}" dt="2021-11-15T14:46:08.231" v="2051" actId="21"/>
          <ac:spMkLst>
            <pc:docMk/>
            <pc:sldMk cId="3810459479" sldId="266"/>
            <ac:spMk id="10" creationId="{756E9A28-5DFF-48BB-A859-B01D42C60CD2}"/>
          </ac:spMkLst>
        </pc:spChg>
        <pc:picChg chg="add mod">
          <ac:chgData name="satvik reddy" userId="a6705f561d05ba88" providerId="LiveId" clId="{FF07C5BA-1DDD-4A71-9C82-A08D1B686118}" dt="2021-10-19T09:16:42.537" v="1308" actId="14100"/>
          <ac:picMkLst>
            <pc:docMk/>
            <pc:sldMk cId="3810459479" sldId="266"/>
            <ac:picMk id="4" creationId="{598EC86C-0842-4092-9DFF-0165C7F21A84}"/>
          </ac:picMkLst>
        </pc:picChg>
        <pc:picChg chg="add del mod">
          <ac:chgData name="satvik reddy" userId="a6705f561d05ba88" providerId="LiveId" clId="{FF07C5BA-1DDD-4A71-9C82-A08D1B686118}" dt="2021-11-15T14:46:08.231" v="2051" actId="21"/>
          <ac:picMkLst>
            <pc:docMk/>
            <pc:sldMk cId="3810459479" sldId="266"/>
            <ac:picMk id="5" creationId="{F8CF3808-48A1-4DB3-8622-C575C9EED72C}"/>
          </ac:picMkLst>
        </pc:picChg>
        <pc:picChg chg="add mod">
          <ac:chgData name="satvik reddy" userId="a6705f561d05ba88" providerId="LiveId" clId="{FF07C5BA-1DDD-4A71-9C82-A08D1B686118}" dt="2021-10-19T09:15:34.840" v="1297" actId="14100"/>
          <ac:picMkLst>
            <pc:docMk/>
            <pc:sldMk cId="3810459479" sldId="266"/>
            <ac:picMk id="6" creationId="{50FB785C-520B-499E-9EB9-16C3514F2D9E}"/>
          </ac:picMkLst>
        </pc:picChg>
        <pc:picChg chg="add mod">
          <ac:chgData name="satvik reddy" userId="a6705f561d05ba88" providerId="LiveId" clId="{FF07C5BA-1DDD-4A71-9C82-A08D1B686118}" dt="2021-10-19T09:16:28.834" v="1305" actId="14100"/>
          <ac:picMkLst>
            <pc:docMk/>
            <pc:sldMk cId="3810459479" sldId="266"/>
            <ac:picMk id="7" creationId="{67BEB972-4A97-407E-AACF-20AEFBF8DB22}"/>
          </ac:picMkLst>
        </pc:picChg>
        <pc:picChg chg="add mod">
          <ac:chgData name="satvik reddy" userId="a6705f561d05ba88" providerId="LiveId" clId="{FF07C5BA-1DDD-4A71-9C82-A08D1B686118}" dt="2021-10-19T09:16:37.713" v="1307" actId="14100"/>
          <ac:picMkLst>
            <pc:docMk/>
            <pc:sldMk cId="3810459479" sldId="266"/>
            <ac:picMk id="8" creationId="{BD8CDE9C-8756-4761-AD76-9A276A35B8CC}"/>
          </ac:picMkLst>
        </pc:picChg>
        <pc:picChg chg="add mod">
          <ac:chgData name="satvik reddy" userId="a6705f561d05ba88" providerId="LiveId" clId="{FF07C5BA-1DDD-4A71-9C82-A08D1B686118}" dt="2021-10-19T09:16:48.666" v="1309" actId="14100"/>
          <ac:picMkLst>
            <pc:docMk/>
            <pc:sldMk cId="3810459479" sldId="266"/>
            <ac:picMk id="9" creationId="{F38B4214-9BCB-4776-B82D-06F5B9E5B7B6}"/>
          </ac:picMkLst>
        </pc:picChg>
      </pc:sldChg>
      <pc:sldChg chg="addSp delSp modSp new mod">
        <pc:chgData name="satvik reddy" userId="a6705f561d05ba88" providerId="LiveId" clId="{FF07C5BA-1DDD-4A71-9C82-A08D1B686118}" dt="2021-11-15T14:51:24.374" v="2128" actId="1076"/>
        <pc:sldMkLst>
          <pc:docMk/>
          <pc:sldMk cId="1274153475" sldId="267"/>
        </pc:sldMkLst>
        <pc:spChg chg="mod">
          <ac:chgData name="satvik reddy" userId="a6705f561d05ba88" providerId="LiveId" clId="{FF07C5BA-1DDD-4A71-9C82-A08D1B686118}" dt="2021-10-19T09:31:19.140" v="1436" actId="255"/>
          <ac:spMkLst>
            <pc:docMk/>
            <pc:sldMk cId="1274153475" sldId="267"/>
            <ac:spMk id="2" creationId="{BCF65276-4B66-4B6D-9FB7-628D78D65BED}"/>
          </ac:spMkLst>
        </pc:spChg>
        <pc:spChg chg="del">
          <ac:chgData name="satvik reddy" userId="a6705f561d05ba88" providerId="LiveId" clId="{FF07C5BA-1DDD-4A71-9C82-A08D1B686118}" dt="2021-10-19T09:31:32.607" v="1437"/>
          <ac:spMkLst>
            <pc:docMk/>
            <pc:sldMk cId="1274153475" sldId="267"/>
            <ac:spMk id="3" creationId="{1C4D008C-85BF-4F7B-9B81-D9427ACFEE13}"/>
          </ac:spMkLst>
        </pc:spChg>
        <pc:spChg chg="add del mod">
          <ac:chgData name="satvik reddy" userId="a6705f561d05ba88" providerId="LiveId" clId="{FF07C5BA-1DDD-4A71-9C82-A08D1B686118}" dt="2021-11-15T14:51:07.260" v="2124"/>
          <ac:spMkLst>
            <pc:docMk/>
            <pc:sldMk cId="1274153475" sldId="267"/>
            <ac:spMk id="5" creationId="{26AE5E24-E8F8-4A68-A214-62DF053DAC72}"/>
          </ac:spMkLst>
        </pc:spChg>
        <pc:spChg chg="add mod">
          <ac:chgData name="satvik reddy" userId="a6705f561d05ba88" providerId="LiveId" clId="{FF07C5BA-1DDD-4A71-9C82-A08D1B686118}" dt="2021-10-19T09:33:39.533" v="1450" actId="20577"/>
          <ac:spMkLst>
            <pc:docMk/>
            <pc:sldMk cId="1274153475" sldId="267"/>
            <ac:spMk id="6" creationId="{0D437DAD-4FB1-4194-8E29-4FC921777DBB}"/>
          </ac:spMkLst>
        </pc:spChg>
        <pc:picChg chg="add del mod">
          <ac:chgData name="satvik reddy" userId="a6705f561d05ba88" providerId="LiveId" clId="{FF07C5BA-1DDD-4A71-9C82-A08D1B686118}" dt="2021-11-15T14:50:48.526" v="2123" actId="21"/>
          <ac:picMkLst>
            <pc:docMk/>
            <pc:sldMk cId="1274153475" sldId="267"/>
            <ac:picMk id="4" creationId="{773B10D5-EEC5-44B5-8ADC-A5784D81AB50}"/>
          </ac:picMkLst>
        </pc:picChg>
        <pc:picChg chg="add mod">
          <ac:chgData name="satvik reddy" userId="a6705f561d05ba88" providerId="LiveId" clId="{FF07C5BA-1DDD-4A71-9C82-A08D1B686118}" dt="2021-11-15T14:51:24.374" v="2128" actId="1076"/>
          <ac:picMkLst>
            <pc:docMk/>
            <pc:sldMk cId="1274153475" sldId="267"/>
            <ac:picMk id="7" creationId="{8259FBAC-9A0D-4604-BB67-5E22292778A3}"/>
          </ac:picMkLst>
        </pc:picChg>
      </pc:sldChg>
      <pc:sldChg chg="modSp new mod">
        <pc:chgData name="satvik reddy" userId="a6705f561d05ba88" providerId="LiveId" clId="{FF07C5BA-1DDD-4A71-9C82-A08D1B686118}" dt="2021-11-15T14:26:28.951" v="1793" actId="20577"/>
        <pc:sldMkLst>
          <pc:docMk/>
          <pc:sldMk cId="118216081" sldId="268"/>
        </pc:sldMkLst>
        <pc:spChg chg="mod">
          <ac:chgData name="satvik reddy" userId="a6705f561d05ba88" providerId="LiveId" clId="{FF07C5BA-1DDD-4A71-9C82-A08D1B686118}" dt="2021-11-15T14:26:23.456" v="1791" actId="255"/>
          <ac:spMkLst>
            <pc:docMk/>
            <pc:sldMk cId="118216081" sldId="268"/>
            <ac:spMk id="2" creationId="{65D5E904-1B22-4029-8E5E-1DABB03D46B3}"/>
          </ac:spMkLst>
        </pc:spChg>
        <pc:spChg chg="mod">
          <ac:chgData name="satvik reddy" userId="a6705f561d05ba88" providerId="LiveId" clId="{FF07C5BA-1DDD-4A71-9C82-A08D1B686118}" dt="2021-11-15T14:26:28.951" v="1793" actId="20577"/>
          <ac:spMkLst>
            <pc:docMk/>
            <pc:sldMk cId="118216081" sldId="268"/>
            <ac:spMk id="3" creationId="{40CD7456-1F12-4F56-BB1A-E114EBF47CC0}"/>
          </ac:spMkLst>
        </pc:spChg>
      </pc:sldChg>
      <pc:sldChg chg="modSp new del mod">
        <pc:chgData name="satvik reddy" userId="a6705f561d05ba88" providerId="LiveId" clId="{FF07C5BA-1DDD-4A71-9C82-A08D1B686118}" dt="2021-10-19T09:42:27.206" v="1506" actId="2696"/>
        <pc:sldMkLst>
          <pc:docMk/>
          <pc:sldMk cId="221491723" sldId="268"/>
        </pc:sldMkLst>
        <pc:spChg chg="mod">
          <ac:chgData name="satvik reddy" userId="a6705f561d05ba88" providerId="LiveId" clId="{FF07C5BA-1DDD-4A71-9C82-A08D1B686118}" dt="2021-10-19T09:42:16.473" v="1505" actId="1076"/>
          <ac:spMkLst>
            <pc:docMk/>
            <pc:sldMk cId="221491723" sldId="268"/>
            <ac:spMk id="2" creationId="{A5A5E8CF-BBC1-4FEC-A78C-69B1ED822602}"/>
          </ac:spMkLst>
        </pc:spChg>
        <pc:spChg chg="mod">
          <ac:chgData name="satvik reddy" userId="a6705f561d05ba88" providerId="LiveId" clId="{FF07C5BA-1DDD-4A71-9C82-A08D1B686118}" dt="2021-10-19T09:41:10.106" v="1504" actId="20577"/>
          <ac:spMkLst>
            <pc:docMk/>
            <pc:sldMk cId="221491723" sldId="268"/>
            <ac:spMk id="3" creationId="{DC991E08-E2BD-4D69-B456-D0207AD20D51}"/>
          </ac:spMkLst>
        </pc:spChg>
      </pc:sldChg>
      <pc:sldChg chg="addSp delSp modSp new mod">
        <pc:chgData name="satvik reddy" userId="a6705f561d05ba88" providerId="LiveId" clId="{FF07C5BA-1DDD-4A71-9C82-A08D1B686118}" dt="2021-11-15T14:45:59.507" v="2050" actId="14100"/>
        <pc:sldMkLst>
          <pc:docMk/>
          <pc:sldMk cId="1321101764" sldId="269"/>
        </pc:sldMkLst>
        <pc:spChg chg="mod">
          <ac:chgData name="satvik reddy" userId="a6705f561d05ba88" providerId="LiveId" clId="{FF07C5BA-1DDD-4A71-9C82-A08D1B686118}" dt="2021-11-15T14:43:18.987" v="2037" actId="255"/>
          <ac:spMkLst>
            <pc:docMk/>
            <pc:sldMk cId="1321101764" sldId="269"/>
            <ac:spMk id="2" creationId="{E3270715-8CBA-4E4E-8744-84A6483FC698}"/>
          </ac:spMkLst>
        </pc:spChg>
        <pc:spChg chg="del">
          <ac:chgData name="satvik reddy" userId="a6705f561d05ba88" providerId="LiveId" clId="{FF07C5BA-1DDD-4A71-9C82-A08D1B686118}" dt="2021-11-15T14:43:37.567" v="2039"/>
          <ac:spMkLst>
            <pc:docMk/>
            <pc:sldMk cId="1321101764" sldId="269"/>
            <ac:spMk id="3" creationId="{0A4F48FC-6F28-4093-8112-EB6B52295A25}"/>
          </ac:spMkLst>
        </pc:spChg>
        <pc:picChg chg="add mod">
          <ac:chgData name="satvik reddy" userId="a6705f561d05ba88" providerId="LiveId" clId="{FF07C5BA-1DDD-4A71-9C82-A08D1B686118}" dt="2021-11-15T14:45:59.507" v="2050" actId="14100"/>
          <ac:picMkLst>
            <pc:docMk/>
            <pc:sldMk cId="1321101764" sldId="269"/>
            <ac:picMk id="4" creationId="{8053A3CF-04AC-403F-986A-C9AB0DA2B253}"/>
          </ac:picMkLst>
        </pc:picChg>
        <pc:picChg chg="add del mod">
          <ac:chgData name="satvik reddy" userId="a6705f561d05ba88" providerId="LiveId" clId="{FF07C5BA-1DDD-4A71-9C82-A08D1B686118}" dt="2021-11-15T14:45:48.462" v="2048" actId="21"/>
          <ac:picMkLst>
            <pc:docMk/>
            <pc:sldMk cId="1321101764" sldId="269"/>
            <ac:picMk id="6" creationId="{5AC7C975-99A1-42FC-875C-065EBDB6C894}"/>
          </ac:picMkLst>
        </pc:picChg>
      </pc:sldChg>
      <pc:sldChg chg="addSp delSp modSp new mod">
        <pc:chgData name="satvik reddy" userId="a6705f561d05ba88" providerId="LiveId" clId="{FF07C5BA-1DDD-4A71-9C82-A08D1B686118}" dt="2021-11-15T14:49:15.966" v="2089" actId="1076"/>
        <pc:sldMkLst>
          <pc:docMk/>
          <pc:sldMk cId="671772979" sldId="270"/>
        </pc:sldMkLst>
        <pc:spChg chg="mod">
          <ac:chgData name="satvik reddy" userId="a6705f561d05ba88" providerId="LiveId" clId="{FF07C5BA-1DDD-4A71-9C82-A08D1B686118}" dt="2021-11-15T14:46:32.124" v="2054"/>
          <ac:spMkLst>
            <pc:docMk/>
            <pc:sldMk cId="671772979" sldId="270"/>
            <ac:spMk id="2" creationId="{9BAD8A76-A61E-4992-9D2C-12ECBDD34929}"/>
          </ac:spMkLst>
        </pc:spChg>
        <pc:spChg chg="del">
          <ac:chgData name="satvik reddy" userId="a6705f561d05ba88" providerId="LiveId" clId="{FF07C5BA-1DDD-4A71-9C82-A08D1B686118}" dt="2021-11-15T14:46:55.133" v="2056"/>
          <ac:spMkLst>
            <pc:docMk/>
            <pc:sldMk cId="671772979" sldId="270"/>
            <ac:spMk id="3" creationId="{2194B70A-34EE-4E32-B903-550149DB46B0}"/>
          </ac:spMkLst>
        </pc:spChg>
        <pc:picChg chg="add mod">
          <ac:chgData name="satvik reddy" userId="a6705f561d05ba88" providerId="LiveId" clId="{FF07C5BA-1DDD-4A71-9C82-A08D1B686118}" dt="2021-11-15T14:47:09.459" v="2061" actId="14100"/>
          <ac:picMkLst>
            <pc:docMk/>
            <pc:sldMk cId="671772979" sldId="270"/>
            <ac:picMk id="4" creationId="{E8905282-0787-49EA-B01D-078D8BF70525}"/>
          </ac:picMkLst>
        </pc:picChg>
        <pc:picChg chg="add mod">
          <ac:chgData name="satvik reddy" userId="a6705f561d05ba88" providerId="LiveId" clId="{FF07C5BA-1DDD-4A71-9C82-A08D1B686118}" dt="2021-11-15T14:48:16.850" v="2077" actId="14100"/>
          <ac:picMkLst>
            <pc:docMk/>
            <pc:sldMk cId="671772979" sldId="270"/>
            <ac:picMk id="5" creationId="{DF205B8E-536D-430E-B5CB-CAF67D51FFDE}"/>
          </ac:picMkLst>
        </pc:picChg>
        <pc:picChg chg="add mod">
          <ac:chgData name="satvik reddy" userId="a6705f561d05ba88" providerId="LiveId" clId="{FF07C5BA-1DDD-4A71-9C82-A08D1B686118}" dt="2021-11-15T14:48:20.301" v="2078" actId="1076"/>
          <ac:picMkLst>
            <pc:docMk/>
            <pc:sldMk cId="671772979" sldId="270"/>
            <ac:picMk id="6" creationId="{8839B9DB-CAA8-469E-83E6-13ED6CAC1D37}"/>
          </ac:picMkLst>
        </pc:picChg>
        <pc:picChg chg="add mod">
          <ac:chgData name="satvik reddy" userId="a6705f561d05ba88" providerId="LiveId" clId="{FF07C5BA-1DDD-4A71-9C82-A08D1B686118}" dt="2021-11-15T14:48:48.743" v="2084" actId="1076"/>
          <ac:picMkLst>
            <pc:docMk/>
            <pc:sldMk cId="671772979" sldId="270"/>
            <ac:picMk id="7" creationId="{4E4C9106-50BB-4DCB-9249-04B6CE7ECE4A}"/>
          </ac:picMkLst>
        </pc:picChg>
        <pc:picChg chg="add mod">
          <ac:chgData name="satvik reddy" userId="a6705f561d05ba88" providerId="LiveId" clId="{FF07C5BA-1DDD-4A71-9C82-A08D1B686118}" dt="2021-11-15T14:49:15.966" v="2089" actId="1076"/>
          <ac:picMkLst>
            <pc:docMk/>
            <pc:sldMk cId="671772979" sldId="270"/>
            <ac:picMk id="8" creationId="{DC8FBB99-3A22-4FD5-9C8A-704B7C541E2E}"/>
          </ac:picMkLst>
        </pc:picChg>
      </pc:sldChg>
      <pc:sldChg chg="modSp new mod">
        <pc:chgData name="satvik reddy" userId="a6705f561d05ba88" providerId="LiveId" clId="{FF07C5BA-1DDD-4A71-9C82-A08D1B686118}" dt="2021-11-15T14:56:57.504" v="2180" actId="20577"/>
        <pc:sldMkLst>
          <pc:docMk/>
          <pc:sldMk cId="318901013" sldId="271"/>
        </pc:sldMkLst>
        <pc:spChg chg="mod">
          <ac:chgData name="satvik reddy" userId="a6705f561d05ba88" providerId="LiveId" clId="{FF07C5BA-1DDD-4A71-9C82-A08D1B686118}" dt="2021-11-15T14:56:08.690" v="2175" actId="255"/>
          <ac:spMkLst>
            <pc:docMk/>
            <pc:sldMk cId="318901013" sldId="271"/>
            <ac:spMk id="2" creationId="{A8DBF96E-BB16-4E4F-8875-21DD1A5DB6B5}"/>
          </ac:spMkLst>
        </pc:spChg>
        <pc:spChg chg="mod">
          <ac:chgData name="satvik reddy" userId="a6705f561d05ba88" providerId="LiveId" clId="{FF07C5BA-1DDD-4A71-9C82-A08D1B686118}" dt="2021-11-15T14:56:57.504" v="2180" actId="20577"/>
          <ac:spMkLst>
            <pc:docMk/>
            <pc:sldMk cId="318901013" sldId="271"/>
            <ac:spMk id="3" creationId="{2AEF9B30-1B3E-4DE8-803C-49AB381B9BD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11206-B258-42DD-A433-AA2D37AF7F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19EB46-6D9C-462E-912B-A5734508AE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E70D32-8464-43AB-B014-BF2962DCAEBB}"/>
              </a:ext>
            </a:extLst>
          </p:cNvPr>
          <p:cNvSpPr>
            <a:spLocks noGrp="1"/>
          </p:cNvSpPr>
          <p:nvPr>
            <p:ph type="dt" sz="half" idx="10"/>
          </p:nvPr>
        </p:nvSpPr>
        <p:spPr/>
        <p:txBody>
          <a:bodyPr/>
          <a:lstStyle/>
          <a:p>
            <a:fld id="{4C7FD0B6-4E79-4E6B-800F-38E3C3718A5A}" type="datetimeFigureOut">
              <a:rPr lang="en-IN" smtClean="0"/>
              <a:t>15-11-2021</a:t>
            </a:fld>
            <a:endParaRPr lang="en-IN"/>
          </a:p>
        </p:txBody>
      </p:sp>
      <p:sp>
        <p:nvSpPr>
          <p:cNvPr id="5" name="Footer Placeholder 4">
            <a:extLst>
              <a:ext uri="{FF2B5EF4-FFF2-40B4-BE49-F238E27FC236}">
                <a16:creationId xmlns:a16="http://schemas.microsoft.com/office/drawing/2014/main" id="{571DEC8D-4BDC-4C89-A944-DAC4D6A171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BE1551-6AD2-448D-9DBD-119FF1D3FF82}"/>
              </a:ext>
            </a:extLst>
          </p:cNvPr>
          <p:cNvSpPr>
            <a:spLocks noGrp="1"/>
          </p:cNvSpPr>
          <p:nvPr>
            <p:ph type="sldNum" sz="quarter" idx="12"/>
          </p:nvPr>
        </p:nvSpPr>
        <p:spPr/>
        <p:txBody>
          <a:bodyPr/>
          <a:lstStyle/>
          <a:p>
            <a:fld id="{6D1D84A7-081C-48F4-91CE-507432138166}" type="slidenum">
              <a:rPr lang="en-IN" smtClean="0"/>
              <a:t>‹#›</a:t>
            </a:fld>
            <a:endParaRPr lang="en-IN"/>
          </a:p>
        </p:txBody>
      </p:sp>
    </p:spTree>
    <p:extLst>
      <p:ext uri="{BB962C8B-B14F-4D97-AF65-F5344CB8AC3E}">
        <p14:creationId xmlns:p14="http://schemas.microsoft.com/office/powerpoint/2010/main" val="2576291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890B9-7B3E-42F0-A680-D17594A13F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13CDC0-D26E-4FBA-8D2B-A4DD94DD96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F1AE90-96F7-4A2B-8B8A-7F6F236D4318}"/>
              </a:ext>
            </a:extLst>
          </p:cNvPr>
          <p:cNvSpPr>
            <a:spLocks noGrp="1"/>
          </p:cNvSpPr>
          <p:nvPr>
            <p:ph type="dt" sz="half" idx="10"/>
          </p:nvPr>
        </p:nvSpPr>
        <p:spPr/>
        <p:txBody>
          <a:bodyPr/>
          <a:lstStyle/>
          <a:p>
            <a:fld id="{4C7FD0B6-4E79-4E6B-800F-38E3C3718A5A}" type="datetimeFigureOut">
              <a:rPr lang="en-IN" smtClean="0"/>
              <a:t>15-11-2021</a:t>
            </a:fld>
            <a:endParaRPr lang="en-IN"/>
          </a:p>
        </p:txBody>
      </p:sp>
      <p:sp>
        <p:nvSpPr>
          <p:cNvPr id="5" name="Footer Placeholder 4">
            <a:extLst>
              <a:ext uri="{FF2B5EF4-FFF2-40B4-BE49-F238E27FC236}">
                <a16:creationId xmlns:a16="http://schemas.microsoft.com/office/drawing/2014/main" id="{53E59BE7-FA03-4CCE-9515-64815FED94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5569F3-D6F0-4B69-A785-861BD3DF77A3}"/>
              </a:ext>
            </a:extLst>
          </p:cNvPr>
          <p:cNvSpPr>
            <a:spLocks noGrp="1"/>
          </p:cNvSpPr>
          <p:nvPr>
            <p:ph type="sldNum" sz="quarter" idx="12"/>
          </p:nvPr>
        </p:nvSpPr>
        <p:spPr/>
        <p:txBody>
          <a:bodyPr/>
          <a:lstStyle/>
          <a:p>
            <a:fld id="{6D1D84A7-081C-48F4-91CE-507432138166}" type="slidenum">
              <a:rPr lang="en-IN" smtClean="0"/>
              <a:t>‹#›</a:t>
            </a:fld>
            <a:endParaRPr lang="en-IN"/>
          </a:p>
        </p:txBody>
      </p:sp>
    </p:spTree>
    <p:extLst>
      <p:ext uri="{BB962C8B-B14F-4D97-AF65-F5344CB8AC3E}">
        <p14:creationId xmlns:p14="http://schemas.microsoft.com/office/powerpoint/2010/main" val="1219522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CEC3B9-AFC4-4933-9904-068B126805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C36AF1-4637-46DE-859E-B6A4B64299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7B892D-969E-4B27-9B18-233542C489D2}"/>
              </a:ext>
            </a:extLst>
          </p:cNvPr>
          <p:cNvSpPr>
            <a:spLocks noGrp="1"/>
          </p:cNvSpPr>
          <p:nvPr>
            <p:ph type="dt" sz="half" idx="10"/>
          </p:nvPr>
        </p:nvSpPr>
        <p:spPr/>
        <p:txBody>
          <a:bodyPr/>
          <a:lstStyle/>
          <a:p>
            <a:fld id="{4C7FD0B6-4E79-4E6B-800F-38E3C3718A5A}" type="datetimeFigureOut">
              <a:rPr lang="en-IN" smtClean="0"/>
              <a:t>15-11-2021</a:t>
            </a:fld>
            <a:endParaRPr lang="en-IN"/>
          </a:p>
        </p:txBody>
      </p:sp>
      <p:sp>
        <p:nvSpPr>
          <p:cNvPr id="5" name="Footer Placeholder 4">
            <a:extLst>
              <a:ext uri="{FF2B5EF4-FFF2-40B4-BE49-F238E27FC236}">
                <a16:creationId xmlns:a16="http://schemas.microsoft.com/office/drawing/2014/main" id="{DF60D9EF-8951-41BE-B1D1-9DBA9CE575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57079A-86B8-448A-86A5-1AEEFDFBB5F9}"/>
              </a:ext>
            </a:extLst>
          </p:cNvPr>
          <p:cNvSpPr>
            <a:spLocks noGrp="1"/>
          </p:cNvSpPr>
          <p:nvPr>
            <p:ph type="sldNum" sz="quarter" idx="12"/>
          </p:nvPr>
        </p:nvSpPr>
        <p:spPr/>
        <p:txBody>
          <a:bodyPr/>
          <a:lstStyle/>
          <a:p>
            <a:fld id="{6D1D84A7-081C-48F4-91CE-507432138166}" type="slidenum">
              <a:rPr lang="en-IN" smtClean="0"/>
              <a:t>‹#›</a:t>
            </a:fld>
            <a:endParaRPr lang="en-IN"/>
          </a:p>
        </p:txBody>
      </p:sp>
    </p:spTree>
    <p:extLst>
      <p:ext uri="{BB962C8B-B14F-4D97-AF65-F5344CB8AC3E}">
        <p14:creationId xmlns:p14="http://schemas.microsoft.com/office/powerpoint/2010/main" val="145088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C4E50-A4D1-4232-ADBB-DD08825001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2D8CDD-FEF0-4FD5-B0EC-FAAA455172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6C08C3-2BB2-4286-BF04-C82D3E4D6E11}"/>
              </a:ext>
            </a:extLst>
          </p:cNvPr>
          <p:cNvSpPr>
            <a:spLocks noGrp="1"/>
          </p:cNvSpPr>
          <p:nvPr>
            <p:ph type="dt" sz="half" idx="10"/>
          </p:nvPr>
        </p:nvSpPr>
        <p:spPr/>
        <p:txBody>
          <a:bodyPr/>
          <a:lstStyle/>
          <a:p>
            <a:fld id="{4C7FD0B6-4E79-4E6B-800F-38E3C3718A5A}" type="datetimeFigureOut">
              <a:rPr lang="en-IN" smtClean="0"/>
              <a:t>15-11-2021</a:t>
            </a:fld>
            <a:endParaRPr lang="en-IN"/>
          </a:p>
        </p:txBody>
      </p:sp>
      <p:sp>
        <p:nvSpPr>
          <p:cNvPr id="5" name="Footer Placeholder 4">
            <a:extLst>
              <a:ext uri="{FF2B5EF4-FFF2-40B4-BE49-F238E27FC236}">
                <a16:creationId xmlns:a16="http://schemas.microsoft.com/office/drawing/2014/main" id="{2E1D2229-F5DB-468C-8ABB-122C19CD53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B9D80B-4C6D-4067-8869-843FC2384300}"/>
              </a:ext>
            </a:extLst>
          </p:cNvPr>
          <p:cNvSpPr>
            <a:spLocks noGrp="1"/>
          </p:cNvSpPr>
          <p:nvPr>
            <p:ph type="sldNum" sz="quarter" idx="12"/>
          </p:nvPr>
        </p:nvSpPr>
        <p:spPr/>
        <p:txBody>
          <a:bodyPr/>
          <a:lstStyle/>
          <a:p>
            <a:fld id="{6D1D84A7-081C-48F4-91CE-507432138166}" type="slidenum">
              <a:rPr lang="en-IN" smtClean="0"/>
              <a:t>‹#›</a:t>
            </a:fld>
            <a:endParaRPr lang="en-IN"/>
          </a:p>
        </p:txBody>
      </p:sp>
    </p:spTree>
    <p:extLst>
      <p:ext uri="{BB962C8B-B14F-4D97-AF65-F5344CB8AC3E}">
        <p14:creationId xmlns:p14="http://schemas.microsoft.com/office/powerpoint/2010/main" val="3142352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A4ED-AAA4-4BFC-89A7-F0D57473DA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059DAE1-E9C0-4184-88E7-9E6BE6A6E6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D560FF-D1F6-4DA1-B555-D86DFB69F339}"/>
              </a:ext>
            </a:extLst>
          </p:cNvPr>
          <p:cNvSpPr>
            <a:spLocks noGrp="1"/>
          </p:cNvSpPr>
          <p:nvPr>
            <p:ph type="dt" sz="half" idx="10"/>
          </p:nvPr>
        </p:nvSpPr>
        <p:spPr/>
        <p:txBody>
          <a:bodyPr/>
          <a:lstStyle/>
          <a:p>
            <a:fld id="{4C7FD0B6-4E79-4E6B-800F-38E3C3718A5A}" type="datetimeFigureOut">
              <a:rPr lang="en-IN" smtClean="0"/>
              <a:t>15-11-2021</a:t>
            </a:fld>
            <a:endParaRPr lang="en-IN"/>
          </a:p>
        </p:txBody>
      </p:sp>
      <p:sp>
        <p:nvSpPr>
          <p:cNvPr id="5" name="Footer Placeholder 4">
            <a:extLst>
              <a:ext uri="{FF2B5EF4-FFF2-40B4-BE49-F238E27FC236}">
                <a16:creationId xmlns:a16="http://schemas.microsoft.com/office/drawing/2014/main" id="{3D4BE253-1339-4046-A6B6-E883E6DDEE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75F5F4-633E-4CFC-8A7E-3FFD265DF6B4}"/>
              </a:ext>
            </a:extLst>
          </p:cNvPr>
          <p:cNvSpPr>
            <a:spLocks noGrp="1"/>
          </p:cNvSpPr>
          <p:nvPr>
            <p:ph type="sldNum" sz="quarter" idx="12"/>
          </p:nvPr>
        </p:nvSpPr>
        <p:spPr/>
        <p:txBody>
          <a:bodyPr/>
          <a:lstStyle/>
          <a:p>
            <a:fld id="{6D1D84A7-081C-48F4-91CE-507432138166}" type="slidenum">
              <a:rPr lang="en-IN" smtClean="0"/>
              <a:t>‹#›</a:t>
            </a:fld>
            <a:endParaRPr lang="en-IN"/>
          </a:p>
        </p:txBody>
      </p:sp>
    </p:spTree>
    <p:extLst>
      <p:ext uri="{BB962C8B-B14F-4D97-AF65-F5344CB8AC3E}">
        <p14:creationId xmlns:p14="http://schemas.microsoft.com/office/powerpoint/2010/main" val="1794683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87639-9D18-4ABA-8708-CF7B921BD4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324C1C-2720-4095-A38A-44E46A1931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4F17A90-7D8B-404B-AA97-7C00CD8839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EB4FBF4-D005-46B7-9E20-A9E3CC56821C}"/>
              </a:ext>
            </a:extLst>
          </p:cNvPr>
          <p:cNvSpPr>
            <a:spLocks noGrp="1"/>
          </p:cNvSpPr>
          <p:nvPr>
            <p:ph type="dt" sz="half" idx="10"/>
          </p:nvPr>
        </p:nvSpPr>
        <p:spPr/>
        <p:txBody>
          <a:bodyPr/>
          <a:lstStyle/>
          <a:p>
            <a:fld id="{4C7FD0B6-4E79-4E6B-800F-38E3C3718A5A}" type="datetimeFigureOut">
              <a:rPr lang="en-IN" smtClean="0"/>
              <a:t>15-11-2021</a:t>
            </a:fld>
            <a:endParaRPr lang="en-IN"/>
          </a:p>
        </p:txBody>
      </p:sp>
      <p:sp>
        <p:nvSpPr>
          <p:cNvPr id="6" name="Footer Placeholder 5">
            <a:extLst>
              <a:ext uri="{FF2B5EF4-FFF2-40B4-BE49-F238E27FC236}">
                <a16:creationId xmlns:a16="http://schemas.microsoft.com/office/drawing/2014/main" id="{45A26A07-C8DD-40FB-8E38-6A0114AE6A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881D60-4363-4774-9A90-6A4BD94B7754}"/>
              </a:ext>
            </a:extLst>
          </p:cNvPr>
          <p:cNvSpPr>
            <a:spLocks noGrp="1"/>
          </p:cNvSpPr>
          <p:nvPr>
            <p:ph type="sldNum" sz="quarter" idx="12"/>
          </p:nvPr>
        </p:nvSpPr>
        <p:spPr/>
        <p:txBody>
          <a:bodyPr/>
          <a:lstStyle/>
          <a:p>
            <a:fld id="{6D1D84A7-081C-48F4-91CE-507432138166}" type="slidenum">
              <a:rPr lang="en-IN" smtClean="0"/>
              <a:t>‹#›</a:t>
            </a:fld>
            <a:endParaRPr lang="en-IN"/>
          </a:p>
        </p:txBody>
      </p:sp>
    </p:spTree>
    <p:extLst>
      <p:ext uri="{BB962C8B-B14F-4D97-AF65-F5344CB8AC3E}">
        <p14:creationId xmlns:p14="http://schemas.microsoft.com/office/powerpoint/2010/main" val="1395195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1750B-F903-4D94-BD33-0F1FA3A3E01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6D5BA3-02D2-40B0-B00F-936C0C6550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ECE735-F938-4DAE-8501-AA65158369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31FBE2A-2497-4C46-AEE3-FF80C73068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053599-FFCA-4CDA-AF21-EE5057A246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19D30B-BA91-40E5-B258-29E6958ADBA2}"/>
              </a:ext>
            </a:extLst>
          </p:cNvPr>
          <p:cNvSpPr>
            <a:spLocks noGrp="1"/>
          </p:cNvSpPr>
          <p:nvPr>
            <p:ph type="dt" sz="half" idx="10"/>
          </p:nvPr>
        </p:nvSpPr>
        <p:spPr/>
        <p:txBody>
          <a:bodyPr/>
          <a:lstStyle/>
          <a:p>
            <a:fld id="{4C7FD0B6-4E79-4E6B-800F-38E3C3718A5A}" type="datetimeFigureOut">
              <a:rPr lang="en-IN" smtClean="0"/>
              <a:t>15-11-2021</a:t>
            </a:fld>
            <a:endParaRPr lang="en-IN"/>
          </a:p>
        </p:txBody>
      </p:sp>
      <p:sp>
        <p:nvSpPr>
          <p:cNvPr id="8" name="Footer Placeholder 7">
            <a:extLst>
              <a:ext uri="{FF2B5EF4-FFF2-40B4-BE49-F238E27FC236}">
                <a16:creationId xmlns:a16="http://schemas.microsoft.com/office/drawing/2014/main" id="{11B28FE3-12CD-4A22-B5A0-CB7298D76A9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8D0BCB8-7697-44A8-91B9-66EACFB569F5}"/>
              </a:ext>
            </a:extLst>
          </p:cNvPr>
          <p:cNvSpPr>
            <a:spLocks noGrp="1"/>
          </p:cNvSpPr>
          <p:nvPr>
            <p:ph type="sldNum" sz="quarter" idx="12"/>
          </p:nvPr>
        </p:nvSpPr>
        <p:spPr/>
        <p:txBody>
          <a:bodyPr/>
          <a:lstStyle/>
          <a:p>
            <a:fld id="{6D1D84A7-081C-48F4-91CE-507432138166}" type="slidenum">
              <a:rPr lang="en-IN" smtClean="0"/>
              <a:t>‹#›</a:t>
            </a:fld>
            <a:endParaRPr lang="en-IN"/>
          </a:p>
        </p:txBody>
      </p:sp>
    </p:spTree>
    <p:extLst>
      <p:ext uri="{BB962C8B-B14F-4D97-AF65-F5344CB8AC3E}">
        <p14:creationId xmlns:p14="http://schemas.microsoft.com/office/powerpoint/2010/main" val="2543076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2E12B-0806-42E3-BCDE-683EC55F64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C8C92C-E018-437C-9773-1FFE7BBA2AD1}"/>
              </a:ext>
            </a:extLst>
          </p:cNvPr>
          <p:cNvSpPr>
            <a:spLocks noGrp="1"/>
          </p:cNvSpPr>
          <p:nvPr>
            <p:ph type="dt" sz="half" idx="10"/>
          </p:nvPr>
        </p:nvSpPr>
        <p:spPr/>
        <p:txBody>
          <a:bodyPr/>
          <a:lstStyle/>
          <a:p>
            <a:fld id="{4C7FD0B6-4E79-4E6B-800F-38E3C3718A5A}" type="datetimeFigureOut">
              <a:rPr lang="en-IN" smtClean="0"/>
              <a:t>15-11-2021</a:t>
            </a:fld>
            <a:endParaRPr lang="en-IN"/>
          </a:p>
        </p:txBody>
      </p:sp>
      <p:sp>
        <p:nvSpPr>
          <p:cNvPr id="4" name="Footer Placeholder 3">
            <a:extLst>
              <a:ext uri="{FF2B5EF4-FFF2-40B4-BE49-F238E27FC236}">
                <a16:creationId xmlns:a16="http://schemas.microsoft.com/office/drawing/2014/main" id="{1D249AE5-2C3A-4C59-B5B2-A5D2A4011A7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5E1F657-8050-4A85-8613-E139CDFA58EB}"/>
              </a:ext>
            </a:extLst>
          </p:cNvPr>
          <p:cNvSpPr>
            <a:spLocks noGrp="1"/>
          </p:cNvSpPr>
          <p:nvPr>
            <p:ph type="sldNum" sz="quarter" idx="12"/>
          </p:nvPr>
        </p:nvSpPr>
        <p:spPr/>
        <p:txBody>
          <a:bodyPr/>
          <a:lstStyle/>
          <a:p>
            <a:fld id="{6D1D84A7-081C-48F4-91CE-507432138166}" type="slidenum">
              <a:rPr lang="en-IN" smtClean="0"/>
              <a:t>‹#›</a:t>
            </a:fld>
            <a:endParaRPr lang="en-IN"/>
          </a:p>
        </p:txBody>
      </p:sp>
    </p:spTree>
    <p:extLst>
      <p:ext uri="{BB962C8B-B14F-4D97-AF65-F5344CB8AC3E}">
        <p14:creationId xmlns:p14="http://schemas.microsoft.com/office/powerpoint/2010/main" val="602075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C8F3EA-388B-4E46-A926-31EE9C618CB8}"/>
              </a:ext>
            </a:extLst>
          </p:cNvPr>
          <p:cNvSpPr>
            <a:spLocks noGrp="1"/>
          </p:cNvSpPr>
          <p:nvPr>
            <p:ph type="dt" sz="half" idx="10"/>
          </p:nvPr>
        </p:nvSpPr>
        <p:spPr/>
        <p:txBody>
          <a:bodyPr/>
          <a:lstStyle/>
          <a:p>
            <a:fld id="{4C7FD0B6-4E79-4E6B-800F-38E3C3718A5A}" type="datetimeFigureOut">
              <a:rPr lang="en-IN" smtClean="0"/>
              <a:t>15-11-2021</a:t>
            </a:fld>
            <a:endParaRPr lang="en-IN"/>
          </a:p>
        </p:txBody>
      </p:sp>
      <p:sp>
        <p:nvSpPr>
          <p:cNvPr id="3" name="Footer Placeholder 2">
            <a:extLst>
              <a:ext uri="{FF2B5EF4-FFF2-40B4-BE49-F238E27FC236}">
                <a16:creationId xmlns:a16="http://schemas.microsoft.com/office/drawing/2014/main" id="{C4E82E5D-70BA-44B5-8E87-91F1C1F49DC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D9FC4E-11D0-4EAA-A527-4198F3E0D214}"/>
              </a:ext>
            </a:extLst>
          </p:cNvPr>
          <p:cNvSpPr>
            <a:spLocks noGrp="1"/>
          </p:cNvSpPr>
          <p:nvPr>
            <p:ph type="sldNum" sz="quarter" idx="12"/>
          </p:nvPr>
        </p:nvSpPr>
        <p:spPr/>
        <p:txBody>
          <a:bodyPr/>
          <a:lstStyle/>
          <a:p>
            <a:fld id="{6D1D84A7-081C-48F4-91CE-507432138166}" type="slidenum">
              <a:rPr lang="en-IN" smtClean="0"/>
              <a:t>‹#›</a:t>
            </a:fld>
            <a:endParaRPr lang="en-IN"/>
          </a:p>
        </p:txBody>
      </p:sp>
    </p:spTree>
    <p:extLst>
      <p:ext uri="{BB962C8B-B14F-4D97-AF65-F5344CB8AC3E}">
        <p14:creationId xmlns:p14="http://schemas.microsoft.com/office/powerpoint/2010/main" val="2555545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38924-CFAF-4397-9FA7-BCDC6876A5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EC63D5C-2249-43FF-8912-0A34036C4F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40F4E1-ABDC-407A-AB33-B3EB546A8F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9D6C6F-CCC3-4A19-97C0-A2FD9D3906E7}"/>
              </a:ext>
            </a:extLst>
          </p:cNvPr>
          <p:cNvSpPr>
            <a:spLocks noGrp="1"/>
          </p:cNvSpPr>
          <p:nvPr>
            <p:ph type="dt" sz="half" idx="10"/>
          </p:nvPr>
        </p:nvSpPr>
        <p:spPr/>
        <p:txBody>
          <a:bodyPr/>
          <a:lstStyle/>
          <a:p>
            <a:fld id="{4C7FD0B6-4E79-4E6B-800F-38E3C3718A5A}" type="datetimeFigureOut">
              <a:rPr lang="en-IN" smtClean="0"/>
              <a:t>15-11-2021</a:t>
            </a:fld>
            <a:endParaRPr lang="en-IN"/>
          </a:p>
        </p:txBody>
      </p:sp>
      <p:sp>
        <p:nvSpPr>
          <p:cNvPr id="6" name="Footer Placeholder 5">
            <a:extLst>
              <a:ext uri="{FF2B5EF4-FFF2-40B4-BE49-F238E27FC236}">
                <a16:creationId xmlns:a16="http://schemas.microsoft.com/office/drawing/2014/main" id="{D87C7FC0-D2E4-4A62-92E5-B6B77ADF99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C5FA98-CA1A-491C-8D30-BCE11D0D6FE0}"/>
              </a:ext>
            </a:extLst>
          </p:cNvPr>
          <p:cNvSpPr>
            <a:spLocks noGrp="1"/>
          </p:cNvSpPr>
          <p:nvPr>
            <p:ph type="sldNum" sz="quarter" idx="12"/>
          </p:nvPr>
        </p:nvSpPr>
        <p:spPr/>
        <p:txBody>
          <a:bodyPr/>
          <a:lstStyle/>
          <a:p>
            <a:fld id="{6D1D84A7-081C-48F4-91CE-507432138166}" type="slidenum">
              <a:rPr lang="en-IN" smtClean="0"/>
              <a:t>‹#›</a:t>
            </a:fld>
            <a:endParaRPr lang="en-IN"/>
          </a:p>
        </p:txBody>
      </p:sp>
    </p:spTree>
    <p:extLst>
      <p:ext uri="{BB962C8B-B14F-4D97-AF65-F5344CB8AC3E}">
        <p14:creationId xmlns:p14="http://schemas.microsoft.com/office/powerpoint/2010/main" val="2893984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38336-7E2C-4A9A-A664-F656B4E1B2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39F3DD-59B6-4CBC-AF19-60C987CA9E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C19299E-8EBE-4211-AAAC-F8BEFE2BB4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06F3DE-6865-429C-A434-2510B3E11CCA}"/>
              </a:ext>
            </a:extLst>
          </p:cNvPr>
          <p:cNvSpPr>
            <a:spLocks noGrp="1"/>
          </p:cNvSpPr>
          <p:nvPr>
            <p:ph type="dt" sz="half" idx="10"/>
          </p:nvPr>
        </p:nvSpPr>
        <p:spPr/>
        <p:txBody>
          <a:bodyPr/>
          <a:lstStyle/>
          <a:p>
            <a:fld id="{4C7FD0B6-4E79-4E6B-800F-38E3C3718A5A}" type="datetimeFigureOut">
              <a:rPr lang="en-IN" smtClean="0"/>
              <a:t>15-11-2021</a:t>
            </a:fld>
            <a:endParaRPr lang="en-IN"/>
          </a:p>
        </p:txBody>
      </p:sp>
      <p:sp>
        <p:nvSpPr>
          <p:cNvPr id="6" name="Footer Placeholder 5">
            <a:extLst>
              <a:ext uri="{FF2B5EF4-FFF2-40B4-BE49-F238E27FC236}">
                <a16:creationId xmlns:a16="http://schemas.microsoft.com/office/drawing/2014/main" id="{2A53E937-E5F4-4254-9F63-2C7A704F72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5EE69D-7D22-4063-9D2D-6405C832F140}"/>
              </a:ext>
            </a:extLst>
          </p:cNvPr>
          <p:cNvSpPr>
            <a:spLocks noGrp="1"/>
          </p:cNvSpPr>
          <p:nvPr>
            <p:ph type="sldNum" sz="quarter" idx="12"/>
          </p:nvPr>
        </p:nvSpPr>
        <p:spPr/>
        <p:txBody>
          <a:bodyPr/>
          <a:lstStyle/>
          <a:p>
            <a:fld id="{6D1D84A7-081C-48F4-91CE-507432138166}" type="slidenum">
              <a:rPr lang="en-IN" smtClean="0"/>
              <a:t>‹#›</a:t>
            </a:fld>
            <a:endParaRPr lang="en-IN"/>
          </a:p>
        </p:txBody>
      </p:sp>
    </p:spTree>
    <p:extLst>
      <p:ext uri="{BB962C8B-B14F-4D97-AF65-F5344CB8AC3E}">
        <p14:creationId xmlns:p14="http://schemas.microsoft.com/office/powerpoint/2010/main" val="3355719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A94170-AB04-4999-93C0-C33D880EFF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444C39-475A-445F-9A2C-8D21F808C4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03EB9B-0E8A-49A2-83D3-14B3F6514A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7FD0B6-4E79-4E6B-800F-38E3C3718A5A}" type="datetimeFigureOut">
              <a:rPr lang="en-IN" smtClean="0"/>
              <a:t>15-11-2021</a:t>
            </a:fld>
            <a:endParaRPr lang="en-IN"/>
          </a:p>
        </p:txBody>
      </p:sp>
      <p:sp>
        <p:nvSpPr>
          <p:cNvPr id="5" name="Footer Placeholder 4">
            <a:extLst>
              <a:ext uri="{FF2B5EF4-FFF2-40B4-BE49-F238E27FC236}">
                <a16:creationId xmlns:a16="http://schemas.microsoft.com/office/drawing/2014/main" id="{B99C3C52-20D9-488C-8311-28F1850A88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B2F9F5A-4E0B-4725-AA1F-769896F8CA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1D84A7-081C-48F4-91CE-507432138166}" type="slidenum">
              <a:rPr lang="en-IN" smtClean="0"/>
              <a:t>‹#›</a:t>
            </a:fld>
            <a:endParaRPr lang="en-IN"/>
          </a:p>
        </p:txBody>
      </p:sp>
    </p:spTree>
    <p:extLst>
      <p:ext uri="{BB962C8B-B14F-4D97-AF65-F5344CB8AC3E}">
        <p14:creationId xmlns:p14="http://schemas.microsoft.com/office/powerpoint/2010/main" val="168368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logs.lse.ac.uk/impactofsocialsciences/2017/02/08/think-tanks-evidence-and-policy/"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11022-DE34-44EF-9838-A0BE2BFCB57F}"/>
              </a:ext>
            </a:extLst>
          </p:cNvPr>
          <p:cNvSpPr>
            <a:spLocks noGrp="1"/>
          </p:cNvSpPr>
          <p:nvPr>
            <p:ph type="ctrTitle"/>
          </p:nvPr>
        </p:nvSpPr>
        <p:spPr>
          <a:xfrm>
            <a:off x="1524000" y="275209"/>
            <a:ext cx="9144000" cy="1555824"/>
          </a:xfrm>
        </p:spPr>
        <p:txBody>
          <a:bodyPr>
            <a:normAutofit/>
          </a:bodyPr>
          <a:lstStyle/>
          <a:p>
            <a:r>
              <a:rPr lang="en-US" sz="4800" b="1" dirty="0"/>
              <a:t>Customer Ratings Prediction</a:t>
            </a:r>
            <a:endParaRPr lang="en-IN" sz="4800" b="1" dirty="0"/>
          </a:p>
        </p:txBody>
      </p:sp>
      <p:sp>
        <p:nvSpPr>
          <p:cNvPr id="3" name="Subtitle 2">
            <a:extLst>
              <a:ext uri="{FF2B5EF4-FFF2-40B4-BE49-F238E27FC236}">
                <a16:creationId xmlns:a16="http://schemas.microsoft.com/office/drawing/2014/main" id="{82D58DE8-B1FE-4EB7-ACBD-09C345185EB7}"/>
              </a:ext>
            </a:extLst>
          </p:cNvPr>
          <p:cNvSpPr>
            <a:spLocks noGrp="1"/>
          </p:cNvSpPr>
          <p:nvPr>
            <p:ph type="subTitle" idx="1"/>
          </p:nvPr>
        </p:nvSpPr>
        <p:spPr>
          <a:xfrm>
            <a:off x="9223898" y="4261282"/>
            <a:ext cx="2246051" cy="1757778"/>
          </a:xfrm>
        </p:spPr>
        <p:txBody>
          <a:bodyPr>
            <a:normAutofit fontScale="47500" lnSpcReduction="20000"/>
          </a:bodyPr>
          <a:lstStyle/>
          <a:p>
            <a:endParaRPr lang="en-US" dirty="0"/>
          </a:p>
          <a:p>
            <a:endParaRPr lang="en-IN" dirty="0"/>
          </a:p>
          <a:p>
            <a:endParaRPr lang="en-IN" dirty="0"/>
          </a:p>
          <a:p>
            <a:r>
              <a:rPr lang="en-IN" dirty="0"/>
              <a:t>                                                                                                                                            </a:t>
            </a:r>
          </a:p>
          <a:p>
            <a:r>
              <a:rPr lang="en-IN" dirty="0"/>
              <a:t> </a:t>
            </a:r>
            <a:r>
              <a:rPr lang="en-IN" sz="3400" dirty="0"/>
              <a:t>Submitted by:</a:t>
            </a:r>
          </a:p>
          <a:p>
            <a:r>
              <a:rPr lang="en-IN" dirty="0"/>
              <a:t>                                                                                                                                              </a:t>
            </a:r>
            <a:r>
              <a:rPr lang="en-IN" sz="3400" dirty="0" err="1"/>
              <a:t>Mallu</a:t>
            </a:r>
            <a:r>
              <a:rPr lang="en-IN" sz="3400" dirty="0"/>
              <a:t> Deepthi</a:t>
            </a:r>
          </a:p>
        </p:txBody>
      </p:sp>
      <p:pic>
        <p:nvPicPr>
          <p:cNvPr id="5" name="Picture 4">
            <a:extLst>
              <a:ext uri="{FF2B5EF4-FFF2-40B4-BE49-F238E27FC236}">
                <a16:creationId xmlns:a16="http://schemas.microsoft.com/office/drawing/2014/main" id="{5868DBCB-7EC3-43D4-A516-CFBC8948A06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692061" y="2047135"/>
            <a:ext cx="6381750" cy="3971925"/>
          </a:xfrm>
          <a:prstGeom prst="rect">
            <a:avLst/>
          </a:prstGeom>
        </p:spPr>
      </p:pic>
      <p:sp>
        <p:nvSpPr>
          <p:cNvPr id="6" name="TextBox 5">
            <a:extLst>
              <a:ext uri="{FF2B5EF4-FFF2-40B4-BE49-F238E27FC236}">
                <a16:creationId xmlns:a16="http://schemas.microsoft.com/office/drawing/2014/main" id="{D27460DF-6F9F-4E32-9976-6C66D398F3F3}"/>
              </a:ext>
            </a:extLst>
          </p:cNvPr>
          <p:cNvSpPr txBox="1"/>
          <p:nvPr/>
        </p:nvSpPr>
        <p:spPr>
          <a:xfrm>
            <a:off x="996426" y="7227887"/>
            <a:ext cx="6381750" cy="230832"/>
          </a:xfrm>
          <a:prstGeom prst="rect">
            <a:avLst/>
          </a:prstGeom>
          <a:noFill/>
        </p:spPr>
        <p:txBody>
          <a:bodyPr wrap="square" rtlCol="0">
            <a:spAutoFit/>
          </a:bodyPr>
          <a:lstStyle/>
          <a:p>
            <a:r>
              <a:rPr lang="en-IN" sz="900">
                <a:hlinkClick r:id="rId3" tooltip="https://blogs.lse.ac.uk/impactofsocialsciences/2017/02/08/think-tanks-evidence-and-policy/"/>
              </a:rPr>
              <a:t>This Photo</a:t>
            </a:r>
            <a:r>
              <a:rPr lang="en-IN" sz="900"/>
              <a:t> by Unknown Author is licensed under </a:t>
            </a:r>
            <a:r>
              <a:rPr lang="en-IN" sz="900">
                <a:hlinkClick r:id="rId4" tooltip="https://creativecommons.org/licenses/by/3.0/"/>
              </a:rPr>
              <a:t>CC BY</a:t>
            </a:r>
            <a:endParaRPr lang="en-IN" sz="900"/>
          </a:p>
        </p:txBody>
      </p:sp>
    </p:spTree>
    <p:extLst>
      <p:ext uri="{BB962C8B-B14F-4D97-AF65-F5344CB8AC3E}">
        <p14:creationId xmlns:p14="http://schemas.microsoft.com/office/powerpoint/2010/main" val="1434010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2DBBD-D18B-4E85-A471-29518CF845A4}"/>
              </a:ext>
            </a:extLst>
          </p:cNvPr>
          <p:cNvSpPr>
            <a:spLocks noGrp="1"/>
          </p:cNvSpPr>
          <p:nvPr>
            <p:ph type="title"/>
          </p:nvPr>
        </p:nvSpPr>
        <p:spPr/>
        <p:txBody>
          <a:bodyPr>
            <a:normAutofit/>
          </a:bodyPr>
          <a:lstStyle/>
          <a:p>
            <a:r>
              <a:rPr lang="en-IN" sz="3200" b="1" dirty="0">
                <a:solidFill>
                  <a:srgbClr val="24292F"/>
                </a:solidFill>
                <a:effectLst/>
                <a:latin typeface="+mn-lt"/>
                <a:ea typeface="Times New Roman" panose="02020603050405020304" pitchFamily="18" charset="0"/>
                <a:cs typeface="Times New Roman" panose="02020603050405020304" pitchFamily="18" charset="0"/>
              </a:rPr>
              <a:t>Testing of Identified Approaches (Algorithms)</a:t>
            </a:r>
            <a:br>
              <a:rPr lang="en-IN" sz="3200" dirty="0">
                <a:effectLst/>
                <a:latin typeface="+mn-lt"/>
                <a:ea typeface="Calibri" panose="020F0502020204030204" pitchFamily="34" charset="0"/>
                <a:cs typeface="Times New Roman" panose="02020603050405020304" pitchFamily="18" charset="0"/>
              </a:rPr>
            </a:br>
            <a:endParaRPr lang="en-IN" sz="3200" dirty="0">
              <a:latin typeface="+mn-lt"/>
            </a:endParaRPr>
          </a:p>
        </p:txBody>
      </p:sp>
      <p:pic>
        <p:nvPicPr>
          <p:cNvPr id="4" name="Content Placeholder 3">
            <a:extLst>
              <a:ext uri="{FF2B5EF4-FFF2-40B4-BE49-F238E27FC236}">
                <a16:creationId xmlns:a16="http://schemas.microsoft.com/office/drawing/2014/main" id="{5B6A02D3-43C1-43BB-B236-A58DD5ABDDCA}"/>
              </a:ext>
            </a:extLst>
          </p:cNvPr>
          <p:cNvPicPr>
            <a:picLocks noGrp="1" noChangeAspect="1"/>
          </p:cNvPicPr>
          <p:nvPr>
            <p:ph idx="1"/>
          </p:nvPr>
        </p:nvPicPr>
        <p:blipFill>
          <a:blip r:embed="rId2"/>
          <a:stretch>
            <a:fillRect/>
          </a:stretch>
        </p:blipFill>
        <p:spPr>
          <a:xfrm>
            <a:off x="507978" y="1184988"/>
            <a:ext cx="3177614" cy="2108718"/>
          </a:xfrm>
          <a:prstGeom prst="rect">
            <a:avLst/>
          </a:prstGeom>
        </p:spPr>
      </p:pic>
      <p:pic>
        <p:nvPicPr>
          <p:cNvPr id="5" name="Picture 4">
            <a:extLst>
              <a:ext uri="{FF2B5EF4-FFF2-40B4-BE49-F238E27FC236}">
                <a16:creationId xmlns:a16="http://schemas.microsoft.com/office/drawing/2014/main" id="{197699A4-6CA0-4CA2-81F6-4171763CA950}"/>
              </a:ext>
            </a:extLst>
          </p:cNvPr>
          <p:cNvPicPr>
            <a:picLocks noChangeAspect="1"/>
          </p:cNvPicPr>
          <p:nvPr/>
        </p:nvPicPr>
        <p:blipFill>
          <a:blip r:embed="rId3"/>
          <a:stretch>
            <a:fillRect/>
          </a:stretch>
        </p:blipFill>
        <p:spPr>
          <a:xfrm>
            <a:off x="3816219" y="1184988"/>
            <a:ext cx="4690191" cy="2108718"/>
          </a:xfrm>
          <a:prstGeom prst="rect">
            <a:avLst/>
          </a:prstGeom>
        </p:spPr>
      </p:pic>
      <p:pic>
        <p:nvPicPr>
          <p:cNvPr id="6" name="Picture 5">
            <a:extLst>
              <a:ext uri="{FF2B5EF4-FFF2-40B4-BE49-F238E27FC236}">
                <a16:creationId xmlns:a16="http://schemas.microsoft.com/office/drawing/2014/main" id="{B0B25982-B6B8-4AEA-9324-2000BF3192E8}"/>
              </a:ext>
            </a:extLst>
          </p:cNvPr>
          <p:cNvPicPr>
            <a:picLocks noChangeAspect="1"/>
          </p:cNvPicPr>
          <p:nvPr/>
        </p:nvPicPr>
        <p:blipFill>
          <a:blip r:embed="rId4"/>
          <a:stretch>
            <a:fillRect/>
          </a:stretch>
        </p:blipFill>
        <p:spPr>
          <a:xfrm>
            <a:off x="8637037" y="1110343"/>
            <a:ext cx="3177614" cy="2183363"/>
          </a:xfrm>
          <a:prstGeom prst="rect">
            <a:avLst/>
          </a:prstGeom>
        </p:spPr>
      </p:pic>
      <p:pic>
        <p:nvPicPr>
          <p:cNvPr id="8" name="Picture 7">
            <a:extLst>
              <a:ext uri="{FF2B5EF4-FFF2-40B4-BE49-F238E27FC236}">
                <a16:creationId xmlns:a16="http://schemas.microsoft.com/office/drawing/2014/main" id="{24DC2733-4CE4-47AA-B1AB-C9E691267397}"/>
              </a:ext>
            </a:extLst>
          </p:cNvPr>
          <p:cNvPicPr>
            <a:picLocks noChangeAspect="1"/>
          </p:cNvPicPr>
          <p:nvPr/>
        </p:nvPicPr>
        <p:blipFill>
          <a:blip r:embed="rId5"/>
          <a:stretch>
            <a:fillRect/>
          </a:stretch>
        </p:blipFill>
        <p:spPr>
          <a:xfrm>
            <a:off x="4432041" y="3788229"/>
            <a:ext cx="4292081" cy="2660196"/>
          </a:xfrm>
          <a:prstGeom prst="rect">
            <a:avLst/>
          </a:prstGeom>
        </p:spPr>
      </p:pic>
      <p:pic>
        <p:nvPicPr>
          <p:cNvPr id="9" name="Picture 8">
            <a:extLst>
              <a:ext uri="{FF2B5EF4-FFF2-40B4-BE49-F238E27FC236}">
                <a16:creationId xmlns:a16="http://schemas.microsoft.com/office/drawing/2014/main" id="{9C5E1C2C-2A53-4E40-8F27-AA8F5CADC4F5}"/>
              </a:ext>
            </a:extLst>
          </p:cNvPr>
          <p:cNvPicPr>
            <a:picLocks noChangeAspect="1"/>
          </p:cNvPicPr>
          <p:nvPr/>
        </p:nvPicPr>
        <p:blipFill>
          <a:blip r:embed="rId6"/>
          <a:stretch>
            <a:fillRect/>
          </a:stretch>
        </p:blipFill>
        <p:spPr>
          <a:xfrm>
            <a:off x="8901404" y="3833988"/>
            <a:ext cx="3085322" cy="2741353"/>
          </a:xfrm>
          <a:prstGeom prst="rect">
            <a:avLst/>
          </a:prstGeom>
        </p:spPr>
      </p:pic>
      <p:pic>
        <p:nvPicPr>
          <p:cNvPr id="10" name="Picture 9">
            <a:extLst>
              <a:ext uri="{FF2B5EF4-FFF2-40B4-BE49-F238E27FC236}">
                <a16:creationId xmlns:a16="http://schemas.microsoft.com/office/drawing/2014/main" id="{7E2769CF-ACB2-4574-BDDD-72B1837AC52E}"/>
              </a:ext>
            </a:extLst>
          </p:cNvPr>
          <p:cNvPicPr>
            <a:picLocks noChangeAspect="1"/>
          </p:cNvPicPr>
          <p:nvPr/>
        </p:nvPicPr>
        <p:blipFill>
          <a:blip r:embed="rId7"/>
          <a:stretch>
            <a:fillRect/>
          </a:stretch>
        </p:blipFill>
        <p:spPr>
          <a:xfrm>
            <a:off x="83076" y="3701008"/>
            <a:ext cx="4027418" cy="3007311"/>
          </a:xfrm>
          <a:prstGeom prst="rect">
            <a:avLst/>
          </a:prstGeom>
        </p:spPr>
      </p:pic>
    </p:spTree>
    <p:extLst>
      <p:ext uri="{BB962C8B-B14F-4D97-AF65-F5344CB8AC3E}">
        <p14:creationId xmlns:p14="http://schemas.microsoft.com/office/powerpoint/2010/main" val="151715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65276-4B66-4B6D-9FB7-628D78D65BED}"/>
              </a:ext>
            </a:extLst>
          </p:cNvPr>
          <p:cNvSpPr>
            <a:spLocks noGrp="1"/>
          </p:cNvSpPr>
          <p:nvPr>
            <p:ph type="title"/>
          </p:nvPr>
        </p:nvSpPr>
        <p:spPr/>
        <p:txBody>
          <a:bodyPr>
            <a:normAutofit/>
          </a:bodyPr>
          <a:lstStyle/>
          <a:p>
            <a:r>
              <a:rPr lang="en-IN" sz="3200" b="1" dirty="0">
                <a:solidFill>
                  <a:srgbClr val="24292F"/>
                </a:solidFill>
                <a:effectLst/>
                <a:latin typeface="+mn-lt"/>
                <a:ea typeface="Times New Roman" panose="02020603050405020304" pitchFamily="18" charset="0"/>
                <a:cs typeface="Calibri" panose="020F0502020204030204" pitchFamily="34" charset="0"/>
              </a:rPr>
              <a:t>Metrics for success in solving problem under consideration:</a:t>
            </a:r>
            <a:br>
              <a:rPr lang="en-IN" sz="3200" dirty="0">
                <a:effectLst/>
                <a:latin typeface="+mn-lt"/>
                <a:ea typeface="Calibri" panose="020F0502020204030204" pitchFamily="34" charset="0"/>
                <a:cs typeface="Times New Roman" panose="02020603050405020304" pitchFamily="18" charset="0"/>
              </a:rPr>
            </a:br>
            <a:endParaRPr lang="en-IN" sz="3200" dirty="0">
              <a:latin typeface="+mn-lt"/>
            </a:endParaRPr>
          </a:p>
        </p:txBody>
      </p:sp>
      <p:sp>
        <p:nvSpPr>
          <p:cNvPr id="6" name="TextBox 5">
            <a:extLst>
              <a:ext uri="{FF2B5EF4-FFF2-40B4-BE49-F238E27FC236}">
                <a16:creationId xmlns:a16="http://schemas.microsoft.com/office/drawing/2014/main" id="{0D437DAD-4FB1-4194-8E29-4FC921777DBB}"/>
              </a:ext>
            </a:extLst>
          </p:cNvPr>
          <p:cNvSpPr txBox="1"/>
          <p:nvPr/>
        </p:nvSpPr>
        <p:spPr>
          <a:xfrm>
            <a:off x="472736" y="1498852"/>
            <a:ext cx="6094520" cy="3373424"/>
          </a:xfrm>
          <a:prstGeom prst="rect">
            <a:avLst/>
          </a:prstGeom>
          <a:noFill/>
        </p:spPr>
        <p:txBody>
          <a:bodyPr wrap="square">
            <a:spAutoFit/>
          </a:bodyPr>
          <a:lstStyle/>
          <a:p>
            <a:pPr>
              <a:lnSpc>
                <a:spcPct val="107000"/>
              </a:lnSpc>
              <a:spcAft>
                <a:spcPts val="1200"/>
              </a:spcAft>
            </a:pPr>
            <a:r>
              <a:rPr lang="en-IN" dirty="0">
                <a:solidFill>
                  <a:srgbClr val="000000"/>
                </a:solidFill>
                <a:effectLst/>
                <a:ea typeface="Calibri" panose="020F0502020204030204" pitchFamily="34" charset="0"/>
                <a:cs typeface="Times New Roman" panose="02020603050405020304" pitchFamily="18" charset="0"/>
              </a:rPr>
              <a:t>For solving the problems and understanding the result of each algorithm, we have used different metrics like:</a:t>
            </a:r>
            <a:endParaRPr lang="en-IN" dirty="0">
              <a:effectLst/>
              <a:ea typeface="Calibri" panose="020F0502020204030204" pitchFamily="34" charset="0"/>
              <a:cs typeface="Times New Roman" panose="02020603050405020304" pitchFamily="18" charset="0"/>
            </a:endParaRPr>
          </a:p>
          <a:p>
            <a:pPr>
              <a:lnSpc>
                <a:spcPct val="107000"/>
              </a:lnSpc>
              <a:spcAft>
                <a:spcPts val="1200"/>
              </a:spcAft>
            </a:pPr>
            <a:r>
              <a:rPr lang="en-IN" dirty="0">
                <a:solidFill>
                  <a:srgbClr val="000000"/>
                </a:solidFill>
                <a:effectLst/>
                <a:ea typeface="Calibri" panose="020F0502020204030204" pitchFamily="34" charset="0"/>
                <a:cs typeface="Times New Roman" panose="02020603050405020304" pitchFamily="18" charset="0"/>
              </a:rPr>
              <a:t>a) Accuracy Score </a:t>
            </a:r>
            <a:endParaRPr lang="en-IN" dirty="0">
              <a:effectLst/>
              <a:ea typeface="Calibri" panose="020F0502020204030204" pitchFamily="34" charset="0"/>
              <a:cs typeface="Times New Roman" panose="02020603050405020304" pitchFamily="18" charset="0"/>
            </a:endParaRPr>
          </a:p>
          <a:p>
            <a:pPr>
              <a:lnSpc>
                <a:spcPct val="107000"/>
              </a:lnSpc>
              <a:spcAft>
                <a:spcPts val="1200"/>
              </a:spcAft>
            </a:pPr>
            <a:r>
              <a:rPr lang="en-IN" dirty="0">
                <a:solidFill>
                  <a:srgbClr val="000000"/>
                </a:solidFill>
                <a:effectLst/>
                <a:ea typeface="Calibri" panose="020F0502020204030204" pitchFamily="34" charset="0"/>
                <a:cs typeface="Times New Roman" panose="02020603050405020304" pitchFamily="18" charset="0"/>
              </a:rPr>
              <a:t>b) Classification Report </a:t>
            </a:r>
            <a:endParaRPr lang="en-IN" dirty="0">
              <a:effectLst/>
              <a:ea typeface="Calibri" panose="020F0502020204030204" pitchFamily="34" charset="0"/>
              <a:cs typeface="Times New Roman" panose="02020603050405020304" pitchFamily="18" charset="0"/>
            </a:endParaRPr>
          </a:p>
          <a:p>
            <a:pPr>
              <a:lnSpc>
                <a:spcPct val="107000"/>
              </a:lnSpc>
              <a:spcAft>
                <a:spcPts val="1200"/>
              </a:spcAft>
            </a:pPr>
            <a:r>
              <a:rPr lang="en-IN" dirty="0">
                <a:solidFill>
                  <a:srgbClr val="000000"/>
                </a:solidFill>
                <a:effectLst/>
                <a:ea typeface="Calibri" panose="020F0502020204030204" pitchFamily="34" charset="0"/>
                <a:cs typeface="Times New Roman" panose="02020603050405020304" pitchFamily="18" charset="0"/>
              </a:rPr>
              <a:t>c) Confusion Matrix </a:t>
            </a:r>
            <a:endParaRPr lang="en-IN" dirty="0">
              <a:effectLst/>
              <a:ea typeface="Calibri" panose="020F0502020204030204" pitchFamily="34" charset="0"/>
              <a:cs typeface="Times New Roman" panose="02020603050405020304" pitchFamily="18" charset="0"/>
            </a:endParaRPr>
          </a:p>
          <a:p>
            <a:pPr>
              <a:lnSpc>
                <a:spcPct val="107000"/>
              </a:lnSpc>
              <a:spcAft>
                <a:spcPts val="1200"/>
              </a:spcAft>
            </a:pPr>
            <a:r>
              <a:rPr lang="en-IN" dirty="0">
                <a:solidFill>
                  <a:srgbClr val="000000"/>
                </a:solidFill>
                <a:effectLst/>
                <a:ea typeface="Calibri" panose="020F0502020204030204" pitchFamily="34" charset="0"/>
                <a:cs typeface="Times New Roman" panose="02020603050405020304" pitchFamily="18" charset="0"/>
              </a:rPr>
              <a:t>d) Log Loss </a:t>
            </a:r>
            <a:endParaRPr lang="en-IN" dirty="0">
              <a:effectLst/>
              <a:ea typeface="Calibri" panose="020F0502020204030204" pitchFamily="34" charset="0"/>
              <a:cs typeface="Times New Roman" panose="02020603050405020304" pitchFamily="18" charset="0"/>
            </a:endParaRPr>
          </a:p>
          <a:p>
            <a:pPr>
              <a:lnSpc>
                <a:spcPct val="107000"/>
              </a:lnSpc>
              <a:spcAft>
                <a:spcPts val="1200"/>
              </a:spcAft>
            </a:pPr>
            <a:r>
              <a:rPr lang="en-IN" dirty="0">
                <a:solidFill>
                  <a:srgbClr val="000000"/>
                </a:solidFill>
                <a:effectLst/>
                <a:ea typeface="Calibri" panose="020F0502020204030204" pitchFamily="34" charset="0"/>
                <a:cs typeface="Times New Roman" panose="02020603050405020304" pitchFamily="18" charset="0"/>
              </a:rPr>
              <a:t>e) Roc-</a:t>
            </a:r>
            <a:r>
              <a:rPr lang="en-IN" dirty="0" err="1">
                <a:solidFill>
                  <a:srgbClr val="000000"/>
                </a:solidFill>
                <a:effectLst/>
                <a:ea typeface="Calibri" panose="020F0502020204030204" pitchFamily="34" charset="0"/>
                <a:cs typeface="Times New Roman" panose="02020603050405020304" pitchFamily="18" charset="0"/>
              </a:rPr>
              <a:t>Auc</a:t>
            </a:r>
            <a:endParaRPr lang="en-IN" dirty="0">
              <a:effectLst/>
              <a:ea typeface="Calibri" panose="020F0502020204030204" pitchFamily="34" charset="0"/>
              <a:cs typeface="Times New Roman" panose="02020603050405020304" pitchFamily="18" charset="0"/>
            </a:endParaRPr>
          </a:p>
          <a:p>
            <a:pPr>
              <a:lnSpc>
                <a:spcPct val="107000"/>
              </a:lnSpc>
              <a:spcAft>
                <a:spcPts val="1200"/>
              </a:spcAft>
            </a:pPr>
            <a:r>
              <a:rPr lang="en-IN" dirty="0">
                <a:solidFill>
                  <a:srgbClr val="24292F"/>
                </a:solidFill>
                <a:effectLst/>
                <a:ea typeface="Times New Roman" panose="02020603050405020304" pitchFamily="18" charset="0"/>
                <a:cs typeface="Calibri" panose="020F0502020204030204" pitchFamily="34" charset="0"/>
              </a:rPr>
              <a:t>Key metrics are F1-score, Precision, Recall and Roc-</a:t>
            </a:r>
            <a:r>
              <a:rPr lang="en-IN" dirty="0" err="1">
                <a:solidFill>
                  <a:srgbClr val="24292F"/>
                </a:solidFill>
                <a:effectLst/>
                <a:ea typeface="Times New Roman" panose="02020603050405020304" pitchFamily="18" charset="0"/>
                <a:cs typeface="Calibri" panose="020F0502020204030204" pitchFamily="34" charset="0"/>
              </a:rPr>
              <a:t>Auc</a:t>
            </a:r>
            <a:r>
              <a:rPr lang="en-IN" dirty="0">
                <a:solidFill>
                  <a:srgbClr val="24292F"/>
                </a:solidFill>
                <a:effectLst/>
                <a:ea typeface="Times New Roman" panose="02020603050405020304" pitchFamily="18" charset="0"/>
                <a:cs typeface="Calibri" panose="020F0502020204030204" pitchFamily="34" charset="0"/>
              </a:rPr>
              <a:t> Score</a:t>
            </a:r>
            <a:r>
              <a:rPr lang="en-IN" dirty="0">
                <a:solidFill>
                  <a:srgbClr val="24292F"/>
                </a:solidFill>
                <a:effectLst/>
                <a:ea typeface="Times New Roman" panose="02020603050405020304" pitchFamily="18" charset="0"/>
                <a:cs typeface="Times New Roman" panose="02020603050405020304" pitchFamily="18" charset="0"/>
              </a:rPr>
              <a:t>.</a:t>
            </a:r>
            <a:endParaRPr lang="en-IN" dirty="0">
              <a:effectLst/>
              <a:ea typeface="Calibri" panose="020F0502020204030204" pitchFamily="34"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8259FBAC-9A0D-4604-BB67-5E22292778A3}"/>
              </a:ext>
            </a:extLst>
          </p:cNvPr>
          <p:cNvPicPr>
            <a:picLocks noGrp="1" noChangeAspect="1"/>
          </p:cNvPicPr>
          <p:nvPr>
            <p:ph idx="1"/>
          </p:nvPr>
        </p:nvPicPr>
        <p:blipFill>
          <a:blip r:embed="rId2"/>
          <a:stretch>
            <a:fillRect/>
          </a:stretch>
        </p:blipFill>
        <p:spPr>
          <a:xfrm>
            <a:off x="6480699" y="1631257"/>
            <a:ext cx="5595937" cy="3300451"/>
          </a:xfrm>
          <a:prstGeom prst="rect">
            <a:avLst/>
          </a:prstGeom>
        </p:spPr>
      </p:pic>
    </p:spTree>
    <p:extLst>
      <p:ext uri="{BB962C8B-B14F-4D97-AF65-F5344CB8AC3E}">
        <p14:creationId xmlns:p14="http://schemas.microsoft.com/office/powerpoint/2010/main" val="1274153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44587-9F61-458E-832B-481654FAABC0}"/>
              </a:ext>
            </a:extLst>
          </p:cNvPr>
          <p:cNvSpPr>
            <a:spLocks noGrp="1"/>
          </p:cNvSpPr>
          <p:nvPr>
            <p:ph type="title"/>
          </p:nvPr>
        </p:nvSpPr>
        <p:spPr>
          <a:xfrm>
            <a:off x="838200" y="311858"/>
            <a:ext cx="10515600" cy="1325563"/>
          </a:xfrm>
        </p:spPr>
        <p:txBody>
          <a:bodyPr>
            <a:normAutofit/>
          </a:bodyPr>
          <a:lstStyle/>
          <a:p>
            <a:r>
              <a:rPr lang="en-IN" sz="3600" b="1" dirty="0">
                <a:solidFill>
                  <a:srgbClr val="24292F"/>
                </a:solidFill>
                <a:effectLst/>
                <a:latin typeface="+mn-lt"/>
                <a:ea typeface="Times New Roman" panose="02020603050405020304" pitchFamily="18" charset="0"/>
                <a:cs typeface="Times New Roman" panose="02020603050405020304" pitchFamily="18" charset="0"/>
              </a:rPr>
              <a:t>Interpretation of the Results</a:t>
            </a:r>
            <a:r>
              <a:rPr lang="en-IN" sz="3600" dirty="0">
                <a:solidFill>
                  <a:srgbClr val="24292F"/>
                </a:solidFill>
                <a:effectLst/>
                <a:latin typeface="+mn-lt"/>
                <a:ea typeface="Times New Roman" panose="02020603050405020304" pitchFamily="18" charset="0"/>
                <a:cs typeface="Times New Roman" panose="02020603050405020304" pitchFamily="18" charset="0"/>
              </a:rPr>
              <a:t> </a:t>
            </a:r>
            <a:br>
              <a:rPr lang="en-IN" sz="3600" dirty="0">
                <a:effectLst/>
                <a:latin typeface="+mn-lt"/>
                <a:ea typeface="Calibri" panose="020F0502020204030204" pitchFamily="34" charset="0"/>
                <a:cs typeface="Times New Roman" panose="02020603050405020304" pitchFamily="18" charset="0"/>
              </a:rPr>
            </a:br>
            <a:endParaRPr lang="en-IN" sz="3600" dirty="0">
              <a:latin typeface="+mn-lt"/>
            </a:endParaRPr>
          </a:p>
        </p:txBody>
      </p:sp>
      <p:sp>
        <p:nvSpPr>
          <p:cNvPr id="6" name="TextBox 5">
            <a:extLst>
              <a:ext uri="{FF2B5EF4-FFF2-40B4-BE49-F238E27FC236}">
                <a16:creationId xmlns:a16="http://schemas.microsoft.com/office/drawing/2014/main" id="{ECDC4575-EF6D-4E09-BD78-DCDEE987F54A}"/>
              </a:ext>
            </a:extLst>
          </p:cNvPr>
          <p:cNvSpPr txBox="1"/>
          <p:nvPr/>
        </p:nvSpPr>
        <p:spPr>
          <a:xfrm>
            <a:off x="588145" y="1481096"/>
            <a:ext cx="6094520" cy="4180440"/>
          </a:xfrm>
          <a:prstGeom prst="rect">
            <a:avLst/>
          </a:prstGeom>
          <a:noFill/>
        </p:spPr>
        <p:txBody>
          <a:bodyPr wrap="square">
            <a:spAutoFit/>
          </a:bodyPr>
          <a:lstStyle/>
          <a:p>
            <a:pPr>
              <a:lnSpc>
                <a:spcPct val="107000"/>
              </a:lnSpc>
              <a:spcAft>
                <a:spcPts val="1200"/>
              </a:spcAft>
            </a:pPr>
            <a:r>
              <a:rPr lang="en-IN"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As our target feature is imbalanced which means that alone accuracy score will not give best results but instead accuracy, we are using the classification report log loss score, Roc-AUC-score and confusion matrix to find the best algorithm. So, I have selected Random Forest Classifier which has good ROC_AUC score, accuracy, RMSE Score is less and log loss is less compared to all the other models.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IN"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A5D0BA57-4A95-4B17-848E-E7246E5C88EC}"/>
              </a:ext>
            </a:extLst>
          </p:cNvPr>
          <p:cNvPicPr>
            <a:picLocks noGrp="1" noChangeAspect="1"/>
          </p:cNvPicPr>
          <p:nvPr>
            <p:ph idx="1"/>
          </p:nvPr>
        </p:nvPicPr>
        <p:blipFill>
          <a:blip r:embed="rId2"/>
          <a:stretch>
            <a:fillRect/>
          </a:stretch>
        </p:blipFill>
        <p:spPr>
          <a:xfrm>
            <a:off x="6744809" y="1798232"/>
            <a:ext cx="5333630" cy="2771775"/>
          </a:xfrm>
          <a:prstGeom prst="rect">
            <a:avLst/>
          </a:prstGeom>
        </p:spPr>
      </p:pic>
    </p:spTree>
    <p:extLst>
      <p:ext uri="{BB962C8B-B14F-4D97-AF65-F5344CB8AC3E}">
        <p14:creationId xmlns:p14="http://schemas.microsoft.com/office/powerpoint/2010/main" val="2921985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F79A3-2CC3-4CED-86F4-1C8CF48C1B03}"/>
              </a:ext>
            </a:extLst>
          </p:cNvPr>
          <p:cNvSpPr>
            <a:spLocks noGrp="1"/>
          </p:cNvSpPr>
          <p:nvPr>
            <p:ph type="title"/>
          </p:nvPr>
        </p:nvSpPr>
        <p:spPr/>
        <p:txBody>
          <a:bodyPr/>
          <a:lstStyle/>
          <a:p>
            <a:pPr marL="0" lvl="0" indent="0">
              <a:buNone/>
            </a:pPr>
            <a:r>
              <a:rPr lang="en-IN" sz="4400" b="1" dirty="0"/>
              <a:t>Key Findings and Conclusions of the Study</a:t>
            </a:r>
            <a:endParaRPr lang="en-IN" sz="4400" dirty="0"/>
          </a:p>
        </p:txBody>
      </p:sp>
      <p:sp>
        <p:nvSpPr>
          <p:cNvPr id="3" name="Content Placeholder 2">
            <a:extLst>
              <a:ext uri="{FF2B5EF4-FFF2-40B4-BE49-F238E27FC236}">
                <a16:creationId xmlns:a16="http://schemas.microsoft.com/office/drawing/2014/main" id="{18D8A87E-F7F0-498E-AD07-4C4680ABF6C3}"/>
              </a:ext>
            </a:extLst>
          </p:cNvPr>
          <p:cNvSpPr>
            <a:spLocks noGrp="1"/>
          </p:cNvSpPr>
          <p:nvPr>
            <p:ph idx="1"/>
          </p:nvPr>
        </p:nvSpPr>
        <p:spPr/>
        <p:txBody>
          <a:bodyPr>
            <a:normAutofit/>
          </a:bodyPr>
          <a:lstStyle/>
          <a:p>
            <a:pPr>
              <a:lnSpc>
                <a:spcPct val="107000"/>
              </a:lnSpc>
              <a:spcAft>
                <a:spcPts val="1200"/>
              </a:spcAft>
            </a:pPr>
            <a:r>
              <a:rPr lang="en-IN" sz="2400" dirty="0">
                <a:solidFill>
                  <a:srgbClr val="000000"/>
                </a:solidFill>
                <a:effectLst/>
                <a:ea typeface="Calibri" panose="020F0502020204030204" pitchFamily="34" charset="0"/>
                <a:cs typeface="Calibri" panose="020F0502020204030204" pitchFamily="34" charset="0"/>
              </a:rPr>
              <a:t>From this project I have learnt, new techniques and ways to deal with text data which is uncleaned and found a solution to deal with multiple target variables using NLP Techniques. </a:t>
            </a:r>
          </a:p>
          <a:p>
            <a:pPr>
              <a:lnSpc>
                <a:spcPct val="107000"/>
              </a:lnSpc>
              <a:spcAft>
                <a:spcPts val="1200"/>
              </a:spcAft>
            </a:pPr>
            <a:r>
              <a:rPr lang="en-IN" sz="2400" dirty="0">
                <a:solidFill>
                  <a:srgbClr val="000000"/>
                </a:solidFill>
                <a:effectLst/>
                <a:ea typeface="Calibri" panose="020F0502020204030204" pitchFamily="34" charset="0"/>
                <a:cs typeface="Calibri" panose="020F0502020204030204" pitchFamily="34" charset="0"/>
              </a:rPr>
              <a:t>Tools used for visualizations, gave me a better understanding of dataset and used different classification algorithms to predict our target. </a:t>
            </a:r>
          </a:p>
          <a:p>
            <a:pPr>
              <a:lnSpc>
                <a:spcPct val="107000"/>
              </a:lnSpc>
              <a:spcAft>
                <a:spcPts val="1200"/>
              </a:spcAft>
            </a:pPr>
            <a:r>
              <a:rPr lang="en-IN" sz="2400" dirty="0">
                <a:solidFill>
                  <a:srgbClr val="000000"/>
                </a:solidFill>
                <a:effectLst/>
                <a:ea typeface="Calibri" panose="020F0502020204030204" pitchFamily="34" charset="0"/>
                <a:cs typeface="Calibri" panose="020F0502020204030204" pitchFamily="34" charset="0"/>
              </a:rPr>
              <a:t>So, after applying many models, Random-forest classifier gave me the best results compared to other models in terms of performance and evaluation</a:t>
            </a:r>
            <a:r>
              <a:rPr lang="en-IN" sz="1900" dirty="0">
                <a:solidFill>
                  <a:srgbClr val="000000"/>
                </a:solidFill>
                <a:effectLst/>
                <a:ea typeface="Calibri" panose="020F0502020204030204" pitchFamily="34" charset="0"/>
                <a:cs typeface="Calibri" panose="020F0502020204030204" pitchFamily="34" charset="0"/>
              </a:rPr>
              <a:t>.</a:t>
            </a:r>
            <a:endParaRPr lang="en-IN" dirty="0"/>
          </a:p>
        </p:txBody>
      </p:sp>
    </p:spTree>
    <p:extLst>
      <p:ext uri="{BB962C8B-B14F-4D97-AF65-F5344CB8AC3E}">
        <p14:creationId xmlns:p14="http://schemas.microsoft.com/office/powerpoint/2010/main" val="3999474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BF96E-BB16-4E4F-8875-21DD1A5DB6B5}"/>
              </a:ext>
            </a:extLst>
          </p:cNvPr>
          <p:cNvSpPr>
            <a:spLocks noGrp="1"/>
          </p:cNvSpPr>
          <p:nvPr>
            <p:ph type="title"/>
          </p:nvPr>
        </p:nvSpPr>
        <p:spPr/>
        <p:txBody>
          <a:bodyPr/>
          <a:lstStyle/>
          <a:p>
            <a:r>
              <a:rPr lang="en-IN" sz="3600" b="1" dirty="0">
                <a:solidFill>
                  <a:srgbClr val="24292F"/>
                </a:solidFill>
                <a:effectLst/>
                <a:latin typeface="Calibri" panose="020F0502020204030204" pitchFamily="34" charset="0"/>
                <a:ea typeface="Times New Roman" panose="02020603050405020304" pitchFamily="18" charset="0"/>
                <a:cs typeface="Calibri" panose="020F0502020204030204" pitchFamily="34" charset="0"/>
              </a:rPr>
              <a:t>Limitations of this work and Scope for Future Work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AEF9B30-1B3E-4DE8-803C-49AB381B9BD0}"/>
              </a:ext>
            </a:extLst>
          </p:cNvPr>
          <p:cNvSpPr>
            <a:spLocks noGrp="1"/>
          </p:cNvSpPr>
          <p:nvPr>
            <p:ph idx="1"/>
          </p:nvPr>
        </p:nvSpPr>
        <p:spPr/>
        <p:txBody>
          <a:bodyPr/>
          <a:lstStyle/>
          <a:p>
            <a:r>
              <a:rPr lang="en-IN" sz="2400" dirty="0">
                <a:solidFill>
                  <a:srgbClr val="24292F"/>
                </a:solidFill>
                <a:effectLst/>
                <a:latin typeface="Calibri" panose="020F0502020204030204" pitchFamily="34" charset="0"/>
                <a:ea typeface="Times New Roman" panose="02020603050405020304" pitchFamily="18" charset="0"/>
                <a:cs typeface="Calibri" panose="020F0502020204030204" pitchFamily="34" charset="0"/>
              </a:rPr>
              <a:t>As I have used web scraping for data collection the data collection took long time and even tried to scrape the data from other websites but there are no ratings and reviews much. So may be in future all the ecommerce websites should design themselves to get reviews and gain Ratings from the customers for the purchase of products. </a:t>
            </a:r>
          </a:p>
          <a:p>
            <a:r>
              <a:rPr lang="en-IN" sz="2400" dirty="0">
                <a:solidFill>
                  <a:srgbClr val="24292F"/>
                </a:solidFill>
                <a:effectLst/>
                <a:latin typeface="Calibri" panose="020F0502020204030204" pitchFamily="34" charset="0"/>
                <a:ea typeface="Times New Roman" panose="02020603050405020304" pitchFamily="18" charset="0"/>
                <a:cs typeface="Calibri" panose="020F0502020204030204" pitchFamily="34" charset="0"/>
              </a:rPr>
              <a:t>So that we can collect more data which helps us to get better insights and results from the text data in future and predict ratings with minimum errors.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8901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3418B-D0A5-49D2-BC7D-754656F6DEC2}"/>
              </a:ext>
            </a:extLst>
          </p:cNvPr>
          <p:cNvSpPr>
            <a:spLocks noGrp="1"/>
          </p:cNvSpPr>
          <p:nvPr>
            <p:ph type="title"/>
          </p:nvPr>
        </p:nvSpPr>
        <p:spPr/>
        <p:txBody>
          <a:bodyPr>
            <a:normAutofit/>
          </a:bodyPr>
          <a:lstStyle/>
          <a:p>
            <a:r>
              <a:rPr lang="en-IN" dirty="0">
                <a:latin typeface="+mn-lt"/>
              </a:rPr>
              <a:t>PROBLEM STATEMENT</a:t>
            </a:r>
          </a:p>
        </p:txBody>
      </p:sp>
      <p:sp>
        <p:nvSpPr>
          <p:cNvPr id="3" name="Content Placeholder 2">
            <a:extLst>
              <a:ext uri="{FF2B5EF4-FFF2-40B4-BE49-F238E27FC236}">
                <a16:creationId xmlns:a16="http://schemas.microsoft.com/office/drawing/2014/main" id="{990E252F-3D51-4CB1-82C4-DA1F3F20F3E0}"/>
              </a:ext>
            </a:extLst>
          </p:cNvPr>
          <p:cNvSpPr>
            <a:spLocks noGrp="1"/>
          </p:cNvSpPr>
          <p:nvPr>
            <p:ph idx="1"/>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Text communication is one of the most popular forms of day to day conversion. We chat, message, tweet, share status, email, write blogs, share opinion and feedback in our daily routine.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All of these activities are generating text in a significant amount, which is unstructured in nature. In this area of the online marketplace and social media. It is essential to analyze vast quantities of data, to understand people’s opinion.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NLP is applicable in several problematic ways from speech recognition, language translation, classifying documents to extract information. Analysing, customer reviews is one of the classic examples to demonstrate a simple NLP Bag-of-words model, on customer reviews.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As per the business problem one has to scrape the reviews and ratings on products from different ecommerce websites given by the customers and build machine learning models such that on the type of review the model has to predict the type of rating. </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57175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5E904-1B22-4029-8E5E-1DABB03D46B3}"/>
              </a:ext>
            </a:extLst>
          </p:cNvPr>
          <p:cNvSpPr>
            <a:spLocks noGrp="1"/>
          </p:cNvSpPr>
          <p:nvPr>
            <p:ph type="title"/>
          </p:nvPr>
        </p:nvSpPr>
        <p:spPr/>
        <p:txBody>
          <a:bodyPr>
            <a:normAutofit/>
          </a:bodyPr>
          <a:lstStyle/>
          <a:p>
            <a:r>
              <a:rPr lang="en-IN" sz="4000" b="1" dirty="0">
                <a:solidFill>
                  <a:srgbClr val="24292F"/>
                </a:solidFill>
                <a:effectLst/>
                <a:latin typeface="Calibri" panose="020F0502020204030204" pitchFamily="34" charset="0"/>
                <a:ea typeface="Times New Roman" panose="02020603050405020304" pitchFamily="18" charset="0"/>
              </a:rPr>
              <a:t>Review of Literature</a:t>
            </a:r>
            <a:endParaRPr lang="en-IN" sz="4000" dirty="0"/>
          </a:p>
        </p:txBody>
      </p:sp>
      <p:sp>
        <p:nvSpPr>
          <p:cNvPr id="3" name="Content Placeholder 2">
            <a:extLst>
              <a:ext uri="{FF2B5EF4-FFF2-40B4-BE49-F238E27FC236}">
                <a16:creationId xmlns:a16="http://schemas.microsoft.com/office/drawing/2014/main" id="{40CD7456-1F12-4F56-BB1A-E114EBF47CC0}"/>
              </a:ext>
            </a:extLst>
          </p:cNvPr>
          <p:cNvSpPr>
            <a:spLocks noGrp="1"/>
          </p:cNvSpPr>
          <p:nvPr>
            <p:ph idx="1"/>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When it comes to making decisions, we humans aren’t always independent thinkers. From buying our morning coffee to big-ticket items like a new car, we depend on our network’s opinions, advice, or perspectives for making the right decision.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With the internet, those networks get way, way bigger. We’re no longer confined to just friends, family, and co-workers. we can see what people all around the world think with just a quick Google search.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And these customer reviews hold serious weight with shoppers. Online reviews either positive or negative can impact over 93% of consumers’ decisions.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While reviews can accumulate on their own, they shouldn’t exist in a vacuum. Knowing how to ask for reviews, leverage them to get more business, and respond to less-than-favourable customer testimonials can improve your business image and land you more long-lasting customers. </a:t>
            </a:r>
            <a:r>
              <a:rPr lang="en-IN" sz="1800" dirty="0">
                <a:solidFill>
                  <a:srgbClr val="18212C"/>
                </a:solidFill>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18216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5B08D8-BC71-4E2C-A503-911520310F02}"/>
              </a:ext>
            </a:extLst>
          </p:cNvPr>
          <p:cNvSpPr>
            <a:spLocks noGrp="1"/>
          </p:cNvSpPr>
          <p:nvPr>
            <p:ph idx="1"/>
          </p:nvPr>
        </p:nvSpPr>
        <p:spPr/>
        <p:txBody>
          <a:bodyPr/>
          <a:lstStyle/>
          <a:p>
            <a:r>
              <a:rPr lang="en-US" dirty="0"/>
              <a:t>The dataset consists of 20568 rows and 4 columns.</a:t>
            </a:r>
          </a:p>
          <a:p>
            <a:endParaRPr lang="en-IN" dirty="0"/>
          </a:p>
        </p:txBody>
      </p:sp>
      <p:sp>
        <p:nvSpPr>
          <p:cNvPr id="4" name="Rectangle 1">
            <a:extLst>
              <a:ext uri="{FF2B5EF4-FFF2-40B4-BE49-F238E27FC236}">
                <a16:creationId xmlns:a16="http://schemas.microsoft.com/office/drawing/2014/main" id="{ED6F4370-31D2-433E-800E-316D22B7F5D1}"/>
              </a:ext>
            </a:extLst>
          </p:cNvPr>
          <p:cNvSpPr>
            <a:spLocks noGrp="1" noChangeArrowheads="1"/>
          </p:cNvSpPr>
          <p:nvPr>
            <p:ph type="title"/>
          </p:nvPr>
        </p:nvSpPr>
        <p:spPr bwMode="auto">
          <a:xfrm>
            <a:off x="838200" y="727824"/>
            <a:ext cx="6350456" cy="6001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24292F"/>
                </a:solidFill>
                <a:effectLst/>
                <a:latin typeface="+mn-lt"/>
                <a:ea typeface="Times New Roman" panose="02020603050405020304" pitchFamily="18" charset="0"/>
                <a:cs typeface="Segoe UI" panose="020B0502040204020203" pitchFamily="34" charset="0"/>
              </a:rPr>
              <a:t>Data Sources and their formats</a:t>
            </a:r>
            <a:r>
              <a:rPr kumimoji="0" lang="en-US" altLang="en-US" sz="3600" b="0" i="0" u="none" strike="noStrike" cap="none" normalizeH="0" baseline="0" dirty="0">
                <a:ln>
                  <a:noFill/>
                </a:ln>
                <a:solidFill>
                  <a:schemeClr val="tx1"/>
                </a:solidFill>
                <a:effectLst/>
                <a:latin typeface="+mn-lt"/>
              </a:rPr>
              <a:t> </a:t>
            </a:r>
          </a:p>
        </p:txBody>
      </p:sp>
      <p:pic>
        <p:nvPicPr>
          <p:cNvPr id="8" name="Picture 7">
            <a:extLst>
              <a:ext uri="{FF2B5EF4-FFF2-40B4-BE49-F238E27FC236}">
                <a16:creationId xmlns:a16="http://schemas.microsoft.com/office/drawing/2014/main" id="{086C65D9-4F64-4981-B281-F82840DF32EB}"/>
              </a:ext>
            </a:extLst>
          </p:cNvPr>
          <p:cNvPicPr>
            <a:picLocks noChangeAspect="1"/>
          </p:cNvPicPr>
          <p:nvPr/>
        </p:nvPicPr>
        <p:blipFill>
          <a:blip r:embed="rId2"/>
          <a:stretch>
            <a:fillRect/>
          </a:stretch>
        </p:blipFill>
        <p:spPr>
          <a:xfrm>
            <a:off x="542746" y="3003051"/>
            <a:ext cx="6645910" cy="2485390"/>
          </a:xfrm>
          <a:prstGeom prst="rect">
            <a:avLst/>
          </a:prstGeom>
        </p:spPr>
      </p:pic>
      <p:pic>
        <p:nvPicPr>
          <p:cNvPr id="5" name="Picture 4">
            <a:extLst>
              <a:ext uri="{FF2B5EF4-FFF2-40B4-BE49-F238E27FC236}">
                <a16:creationId xmlns:a16="http://schemas.microsoft.com/office/drawing/2014/main" id="{7909516D-3C95-4FBB-8CF0-792FC0C8AA10}"/>
              </a:ext>
            </a:extLst>
          </p:cNvPr>
          <p:cNvPicPr>
            <a:picLocks noChangeAspect="1"/>
          </p:cNvPicPr>
          <p:nvPr/>
        </p:nvPicPr>
        <p:blipFill>
          <a:blip r:embed="rId3"/>
          <a:stretch>
            <a:fillRect/>
          </a:stretch>
        </p:blipFill>
        <p:spPr>
          <a:xfrm>
            <a:off x="7380515" y="3429000"/>
            <a:ext cx="3781425" cy="923925"/>
          </a:xfrm>
          <a:prstGeom prst="rect">
            <a:avLst/>
          </a:prstGeom>
        </p:spPr>
      </p:pic>
    </p:spTree>
    <p:extLst>
      <p:ext uri="{BB962C8B-B14F-4D97-AF65-F5344CB8AC3E}">
        <p14:creationId xmlns:p14="http://schemas.microsoft.com/office/powerpoint/2010/main" val="3419874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2406C-6E5C-46E1-A073-464BF66FFCDE}"/>
              </a:ext>
            </a:extLst>
          </p:cNvPr>
          <p:cNvSpPr>
            <a:spLocks noGrp="1"/>
          </p:cNvSpPr>
          <p:nvPr>
            <p:ph type="title"/>
          </p:nvPr>
        </p:nvSpPr>
        <p:spPr/>
        <p:txBody>
          <a:bodyPr>
            <a:normAutofit/>
          </a:bodyPr>
          <a:lstStyle/>
          <a:p>
            <a:pPr>
              <a:lnSpc>
                <a:spcPct val="107000"/>
              </a:lnSpc>
              <a:spcAft>
                <a:spcPts val="1200"/>
              </a:spcAft>
            </a:pPr>
            <a:r>
              <a:rPr lang="en-IN" sz="2800" b="1" dirty="0">
                <a:solidFill>
                  <a:srgbClr val="24292F"/>
                </a:solidFill>
                <a:effectLst/>
                <a:latin typeface="+mn-lt"/>
                <a:ea typeface="Times New Roman" panose="02020603050405020304" pitchFamily="18" charset="0"/>
                <a:cs typeface="Times New Roman" panose="02020603050405020304" pitchFamily="18" charset="0"/>
              </a:rPr>
              <a:t>Data Pre-processing</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FF3893C-86DD-450F-BDCC-5DF63465140B}"/>
              </a:ext>
            </a:extLst>
          </p:cNvPr>
          <p:cNvSpPr>
            <a:spLocks noGrp="1"/>
          </p:cNvSpPr>
          <p:nvPr>
            <p:ph idx="1"/>
          </p:nvPr>
        </p:nvSpPr>
        <p:spPr/>
        <p:txBody>
          <a:bodyPr>
            <a:normAutofit/>
          </a:bodyPr>
          <a:lstStyle/>
          <a:p>
            <a:r>
              <a:rPr lang="en-IN" sz="1800" dirty="0">
                <a:solidFill>
                  <a:srgbClr val="24292F"/>
                </a:solidFill>
                <a:cs typeface="Calibri" panose="020F0502020204030204" pitchFamily="34" charset="0"/>
              </a:rPr>
              <a:t>Data pre-processing is the data mining technique that involves transforming raw data into an understandable data format. So, in data pre-processing technique first step is to import data and the libraries to be used in model building</a:t>
            </a:r>
            <a:r>
              <a:rPr lang="en-IN" sz="1800" dirty="0">
                <a:solidFill>
                  <a:srgbClr val="000000"/>
                </a:solidFill>
                <a:effectLst/>
                <a:ea typeface="Calibri" panose="020F0502020204030204" pitchFamily="34" charset="0"/>
                <a:cs typeface="Times New Roman" panose="02020603050405020304" pitchFamily="18" charset="0"/>
              </a:rPr>
              <a:t>.</a:t>
            </a:r>
            <a:r>
              <a:rPr lang="en-IN" sz="1800" b="1" dirty="0">
                <a:solidFill>
                  <a:srgbClr val="24292F"/>
                </a:solidFill>
                <a:effectLst/>
                <a:ea typeface="Times New Roman" panose="02020603050405020304" pitchFamily="18" charset="0"/>
                <a:cs typeface="Calibri" panose="020F0502020204030204" pitchFamily="34" charset="0"/>
              </a:rPr>
              <a:t> </a:t>
            </a:r>
            <a:endParaRPr lang="en-IN" sz="1800" dirty="0">
              <a:solidFill>
                <a:srgbClr val="24292F"/>
              </a:solidFill>
              <a:ea typeface="Times New Roman" panose="02020603050405020304" pitchFamily="18" charset="0"/>
              <a:cs typeface="Times New Roman" panose="02020603050405020304" pitchFamily="18" charset="0"/>
            </a:endParaRPr>
          </a:p>
          <a:p>
            <a:pPr>
              <a:lnSpc>
                <a:spcPct val="107000"/>
              </a:lnSpc>
              <a:spcAft>
                <a:spcPts val="1200"/>
              </a:spcAft>
            </a:pPr>
            <a:r>
              <a:rPr lang="en-IN" sz="1800" dirty="0">
                <a:solidFill>
                  <a:srgbClr val="24292F"/>
                </a:solidFill>
                <a:effectLst/>
                <a:ea typeface="Times New Roman" panose="02020603050405020304" pitchFamily="18" charset="0"/>
                <a:cs typeface="Calibri" panose="020F0502020204030204" pitchFamily="34" charset="0"/>
              </a:rPr>
              <a:t>In the dataset there is a column of long review text column, which cannot be understand by the machine, so by using the Natural language processing techniques (NLP) we need to pre-process the data and apply various techniques to convert the text data and analyse the data. As a data scientist, the aim is to filter out these words from the ecommerce websites and predict the ratings (1 to 5) based on the reviews given by the customers.</a:t>
            </a:r>
            <a:endParaRPr lang="en-IN" sz="1800" dirty="0">
              <a:effectLst/>
              <a:ea typeface="Calibri" panose="020F0502020204030204" pitchFamily="34" charset="0"/>
              <a:cs typeface="Times New Roman" panose="02020603050405020304" pitchFamily="18" charset="0"/>
            </a:endParaRPr>
          </a:p>
          <a:p>
            <a:pPr>
              <a:lnSpc>
                <a:spcPct val="107000"/>
              </a:lnSpc>
              <a:spcAft>
                <a:spcPts val="1200"/>
              </a:spcAft>
            </a:pPr>
            <a:r>
              <a:rPr lang="en-IN" sz="1800" dirty="0">
                <a:solidFill>
                  <a:srgbClr val="24292F"/>
                </a:solidFill>
                <a:effectLst/>
                <a:ea typeface="Times New Roman" panose="02020603050405020304" pitchFamily="18" charset="0"/>
                <a:cs typeface="Calibri" panose="020F0502020204030204" pitchFamily="34" charset="0"/>
              </a:rPr>
              <a:t>Used TFIDF vectorizer to convert the text to vectors, and split the data into test and train and trained various Machine learning algorithms.</a:t>
            </a:r>
            <a:endParaRPr lang="en-IN"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91505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B8D06-8B52-4F96-86EA-A7320CC1D597}"/>
              </a:ext>
            </a:extLst>
          </p:cNvPr>
          <p:cNvSpPr>
            <a:spLocks noGrp="1"/>
          </p:cNvSpPr>
          <p:nvPr>
            <p:ph type="title"/>
          </p:nvPr>
        </p:nvSpPr>
        <p:spPr/>
        <p:txBody>
          <a:bodyPr>
            <a:normAutofit/>
          </a:bodyPr>
          <a:lstStyle/>
          <a:p>
            <a:pPr>
              <a:lnSpc>
                <a:spcPct val="107000"/>
              </a:lnSpc>
              <a:spcAft>
                <a:spcPts val="1200"/>
              </a:spcAft>
            </a:pPr>
            <a:r>
              <a:rPr lang="en-IN" sz="2800" b="1" dirty="0">
                <a:solidFill>
                  <a:srgbClr val="24292F"/>
                </a:solidFill>
                <a:effectLst/>
                <a:latin typeface="+mn-lt"/>
                <a:ea typeface="Times New Roman" panose="02020603050405020304" pitchFamily="18" charset="0"/>
                <a:cs typeface="Times New Roman" panose="02020603050405020304" pitchFamily="18" charset="0"/>
              </a:rPr>
              <a:t>Data Inputs- Logic- Output Relationships</a:t>
            </a:r>
            <a:r>
              <a:rPr lang="en-IN" sz="2800" dirty="0">
                <a:solidFill>
                  <a:srgbClr val="24292F"/>
                </a:solidFill>
                <a:effectLst/>
                <a:latin typeface="+mn-lt"/>
                <a:ea typeface="Times New Roman" panose="02020603050405020304" pitchFamily="18" charset="0"/>
                <a:cs typeface="Times New Roman" panose="02020603050405020304" pitchFamily="18" charset="0"/>
              </a:rPr>
              <a:t> </a:t>
            </a:r>
            <a:br>
              <a:rPr lang="en-IN" sz="2800" dirty="0">
                <a:effectLst/>
                <a:latin typeface="+mn-lt"/>
                <a:ea typeface="Calibri" panose="020F0502020204030204" pitchFamily="34" charset="0"/>
                <a:cs typeface="Times New Roman" panose="02020603050405020304" pitchFamily="18" charset="0"/>
              </a:rPr>
            </a:br>
            <a:endParaRPr lang="en-IN" sz="2800" dirty="0">
              <a:latin typeface="+mn-lt"/>
            </a:endParaRPr>
          </a:p>
        </p:txBody>
      </p:sp>
      <p:sp>
        <p:nvSpPr>
          <p:cNvPr id="3" name="Content Placeholder 2">
            <a:extLst>
              <a:ext uri="{FF2B5EF4-FFF2-40B4-BE49-F238E27FC236}">
                <a16:creationId xmlns:a16="http://schemas.microsoft.com/office/drawing/2014/main" id="{6F86ADBB-B82C-42AA-B23D-6584D5B8EB89}"/>
              </a:ext>
            </a:extLst>
          </p:cNvPr>
          <p:cNvSpPr>
            <a:spLocks noGrp="1"/>
          </p:cNvSpPr>
          <p:nvPr>
            <p:ph idx="1"/>
          </p:nvPr>
        </p:nvSpPr>
        <p:spPr/>
        <p:txBody>
          <a:bodyPr>
            <a:normAutofit/>
          </a:bodyPr>
          <a:lstStyle/>
          <a:p>
            <a:pPr>
              <a:lnSpc>
                <a:spcPct val="107000"/>
              </a:lnSpc>
              <a:spcAft>
                <a:spcPts val="1200"/>
              </a:spcAft>
            </a:pPr>
            <a:r>
              <a:rPr lang="en-IN" sz="2000" dirty="0">
                <a:solidFill>
                  <a:srgbClr val="24292F"/>
                </a:solidFill>
                <a:effectLst/>
                <a:ea typeface="Times New Roman" panose="02020603050405020304" pitchFamily="18" charset="0"/>
                <a:cs typeface="Calibri" panose="020F0502020204030204" pitchFamily="34" charset="0"/>
              </a:rPr>
              <a:t>The input data for the processing and getting the output is converted in to the numerical forms or data words, in to the vector form and fed to the model one by one which analyses by the model providing the certain score through the medium of performance metrics</a:t>
            </a:r>
            <a:r>
              <a:rPr lang="en-IN" sz="2000" dirty="0">
                <a:solidFill>
                  <a:srgbClr val="24292F"/>
                </a:solidFill>
                <a:effectLst/>
                <a:ea typeface="Times New Roman" panose="02020603050405020304" pitchFamily="18" charset="0"/>
                <a:cs typeface="Times New Roman" panose="02020603050405020304" pitchFamily="18" charset="0"/>
              </a:rPr>
              <a:t>.</a:t>
            </a:r>
            <a:endParaRPr lang="en-IN" sz="2000" dirty="0">
              <a:effectLst/>
              <a:ea typeface="Calibri" panose="020F0502020204030204" pitchFamily="34" charset="0"/>
              <a:cs typeface="Times New Roman" panose="02020603050405020304" pitchFamily="18" charset="0"/>
            </a:endParaRPr>
          </a:p>
          <a:p>
            <a:pPr>
              <a:lnSpc>
                <a:spcPct val="107000"/>
              </a:lnSpc>
              <a:spcAft>
                <a:spcPts val="1200"/>
              </a:spcAft>
            </a:pPr>
            <a:r>
              <a:rPr lang="en-IN" sz="2000" dirty="0">
                <a:solidFill>
                  <a:srgbClr val="000000"/>
                </a:solidFill>
                <a:ea typeface="Calibri" panose="020F0502020204030204" pitchFamily="34" charset="0"/>
                <a:cs typeface="Times New Roman" panose="02020603050405020304" pitchFamily="18" charset="0"/>
              </a:rPr>
              <a:t>T</a:t>
            </a:r>
            <a:r>
              <a:rPr lang="en-IN" sz="2000" dirty="0">
                <a:solidFill>
                  <a:srgbClr val="000000"/>
                </a:solidFill>
                <a:effectLst/>
                <a:ea typeface="Calibri" panose="020F0502020204030204" pitchFamily="34" charset="0"/>
                <a:cs typeface="Times New Roman" panose="02020603050405020304" pitchFamily="18" charset="0"/>
              </a:rPr>
              <a:t>here are some missing values in columns, I have filled them using imputing methods and In data cleaning I have dropped the unknown column and short review columns as they give no information. After dropping I pre-processed the ratings columns which has different classes with same values.</a:t>
            </a:r>
            <a:endParaRPr lang="en-IN" sz="2000" dirty="0">
              <a:effectLst/>
              <a:ea typeface="Calibri" panose="020F0502020204030204" pitchFamily="34" charset="0"/>
              <a:cs typeface="Times New Roman" panose="02020603050405020304" pitchFamily="18" charset="0"/>
            </a:endParaRPr>
          </a:p>
          <a:p>
            <a:pPr>
              <a:lnSpc>
                <a:spcPct val="107000"/>
              </a:lnSpc>
              <a:spcAft>
                <a:spcPts val="1200"/>
              </a:spcAft>
            </a:pPr>
            <a:r>
              <a:rPr lang="en-IN" sz="2000" dirty="0">
                <a:solidFill>
                  <a:srgbClr val="000000"/>
                </a:solidFill>
                <a:ea typeface="Calibri" panose="020F0502020204030204" pitchFamily="34" charset="0"/>
                <a:cs typeface="Times New Roman" panose="02020603050405020304" pitchFamily="18" charset="0"/>
              </a:rPr>
              <a:t>C</a:t>
            </a:r>
            <a:r>
              <a:rPr lang="en-IN" sz="2000" dirty="0">
                <a:solidFill>
                  <a:srgbClr val="000000"/>
                </a:solidFill>
                <a:effectLst/>
                <a:ea typeface="Calibri" panose="020F0502020204030204" pitchFamily="34" charset="0"/>
                <a:cs typeface="Times New Roman" panose="02020603050405020304" pitchFamily="18" charset="0"/>
              </a:rPr>
              <a:t>leaning the textual data involves the removal of unwanted space, punctuation, numbers</a:t>
            </a:r>
            <a:r>
              <a:rPr lang="en-IN" sz="2000" dirty="0">
                <a:solidFill>
                  <a:srgbClr val="000000"/>
                </a:solidFill>
                <a:ea typeface="Calibri" panose="020F0502020204030204" pitchFamily="34" charset="0"/>
                <a:cs typeface="Times New Roman" panose="02020603050405020304" pitchFamily="18" charset="0"/>
              </a:rPr>
              <a:t> </a:t>
            </a:r>
            <a:r>
              <a:rPr lang="en-IN" sz="2000" dirty="0">
                <a:solidFill>
                  <a:srgbClr val="000000"/>
                </a:solidFill>
                <a:effectLst/>
                <a:ea typeface="Calibri" panose="020F0502020204030204" pitchFamily="34" charset="0"/>
                <a:cs typeface="Times New Roman" panose="02020603050405020304" pitchFamily="18" charset="0"/>
              </a:rPr>
              <a:t>etc and then converted upper case letters to lower case and removed stop-words from the text.</a:t>
            </a:r>
            <a:endParaRPr lang="en-IN" sz="20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3388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70715-8CBA-4E4E-8744-84A6483FC698}"/>
              </a:ext>
            </a:extLst>
          </p:cNvPr>
          <p:cNvSpPr>
            <a:spLocks noGrp="1"/>
          </p:cNvSpPr>
          <p:nvPr>
            <p:ph type="title"/>
          </p:nvPr>
        </p:nvSpPr>
        <p:spPr/>
        <p:txBody>
          <a:bodyPr>
            <a:normAutofit/>
          </a:bodyPr>
          <a:lstStyle/>
          <a:p>
            <a:r>
              <a:rPr lang="en-IN" sz="4000" b="1" dirty="0">
                <a:solidFill>
                  <a:srgbClr val="24292F"/>
                </a:solidFill>
                <a:effectLst/>
                <a:latin typeface="+mn-lt"/>
                <a:ea typeface="Times New Roman" panose="02020603050405020304" pitchFamily="18" charset="0"/>
                <a:cs typeface="Times New Roman" panose="02020603050405020304" pitchFamily="18" charset="0"/>
              </a:rPr>
              <a:t>Hardware and Software Requirements and Tools Used</a:t>
            </a:r>
            <a:endParaRPr lang="en-IN" sz="4000" dirty="0"/>
          </a:p>
        </p:txBody>
      </p:sp>
      <p:pic>
        <p:nvPicPr>
          <p:cNvPr id="4" name="Content Placeholder 3">
            <a:extLst>
              <a:ext uri="{FF2B5EF4-FFF2-40B4-BE49-F238E27FC236}">
                <a16:creationId xmlns:a16="http://schemas.microsoft.com/office/drawing/2014/main" id="{8053A3CF-04AC-403F-986A-C9AB0DA2B253}"/>
              </a:ext>
            </a:extLst>
          </p:cNvPr>
          <p:cNvPicPr>
            <a:picLocks noGrp="1" noChangeAspect="1"/>
          </p:cNvPicPr>
          <p:nvPr>
            <p:ph idx="1"/>
          </p:nvPr>
        </p:nvPicPr>
        <p:blipFill>
          <a:blip r:embed="rId2"/>
          <a:stretch>
            <a:fillRect/>
          </a:stretch>
        </p:blipFill>
        <p:spPr>
          <a:xfrm>
            <a:off x="958788" y="1819922"/>
            <a:ext cx="7590408" cy="4143522"/>
          </a:xfrm>
          <a:prstGeom prst="rect">
            <a:avLst/>
          </a:prstGeom>
        </p:spPr>
      </p:pic>
    </p:spTree>
    <p:extLst>
      <p:ext uri="{BB962C8B-B14F-4D97-AF65-F5344CB8AC3E}">
        <p14:creationId xmlns:p14="http://schemas.microsoft.com/office/powerpoint/2010/main" val="1321101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D8A76-A61E-4992-9D2C-12ECBDD34929}"/>
              </a:ext>
            </a:extLst>
          </p:cNvPr>
          <p:cNvSpPr>
            <a:spLocks noGrp="1"/>
          </p:cNvSpPr>
          <p:nvPr>
            <p:ph type="title"/>
          </p:nvPr>
        </p:nvSpPr>
        <p:spPr/>
        <p:txBody>
          <a:bodyPr/>
          <a:lstStyle/>
          <a:p>
            <a:r>
              <a:rPr lang="en-US" dirty="0">
                <a:latin typeface="+mn-lt"/>
              </a:rPr>
              <a:t>Visualization</a:t>
            </a:r>
            <a:endParaRPr lang="en-IN" dirty="0"/>
          </a:p>
        </p:txBody>
      </p:sp>
      <p:pic>
        <p:nvPicPr>
          <p:cNvPr id="4" name="Content Placeholder 3">
            <a:extLst>
              <a:ext uri="{FF2B5EF4-FFF2-40B4-BE49-F238E27FC236}">
                <a16:creationId xmlns:a16="http://schemas.microsoft.com/office/drawing/2014/main" id="{E8905282-0787-49EA-B01D-078D8BF70525}"/>
              </a:ext>
            </a:extLst>
          </p:cNvPr>
          <p:cNvPicPr>
            <a:picLocks noGrp="1" noChangeAspect="1"/>
          </p:cNvPicPr>
          <p:nvPr>
            <p:ph idx="1"/>
          </p:nvPr>
        </p:nvPicPr>
        <p:blipFill>
          <a:blip r:embed="rId2"/>
          <a:stretch>
            <a:fillRect/>
          </a:stretch>
        </p:blipFill>
        <p:spPr>
          <a:xfrm>
            <a:off x="385810" y="1319213"/>
            <a:ext cx="3999760" cy="2924314"/>
          </a:xfrm>
          <a:prstGeom prst="rect">
            <a:avLst/>
          </a:prstGeom>
        </p:spPr>
      </p:pic>
      <p:pic>
        <p:nvPicPr>
          <p:cNvPr id="5" name="Picture 4">
            <a:extLst>
              <a:ext uri="{FF2B5EF4-FFF2-40B4-BE49-F238E27FC236}">
                <a16:creationId xmlns:a16="http://schemas.microsoft.com/office/drawing/2014/main" id="{DF205B8E-536D-430E-B5CB-CAF67D51FFDE}"/>
              </a:ext>
            </a:extLst>
          </p:cNvPr>
          <p:cNvPicPr>
            <a:picLocks noChangeAspect="1"/>
          </p:cNvPicPr>
          <p:nvPr/>
        </p:nvPicPr>
        <p:blipFill>
          <a:blip r:embed="rId3"/>
          <a:stretch>
            <a:fillRect/>
          </a:stretch>
        </p:blipFill>
        <p:spPr>
          <a:xfrm>
            <a:off x="4207830" y="1257069"/>
            <a:ext cx="3146210" cy="2924314"/>
          </a:xfrm>
          <a:prstGeom prst="rect">
            <a:avLst/>
          </a:prstGeom>
        </p:spPr>
      </p:pic>
      <p:pic>
        <p:nvPicPr>
          <p:cNvPr id="6" name="Picture 5">
            <a:extLst>
              <a:ext uri="{FF2B5EF4-FFF2-40B4-BE49-F238E27FC236}">
                <a16:creationId xmlns:a16="http://schemas.microsoft.com/office/drawing/2014/main" id="{8839B9DB-CAA8-469E-83E6-13ED6CAC1D37}"/>
              </a:ext>
            </a:extLst>
          </p:cNvPr>
          <p:cNvPicPr>
            <a:picLocks noChangeAspect="1"/>
          </p:cNvPicPr>
          <p:nvPr/>
        </p:nvPicPr>
        <p:blipFill>
          <a:blip r:embed="rId4"/>
          <a:stretch>
            <a:fillRect/>
          </a:stretch>
        </p:blipFill>
        <p:spPr>
          <a:xfrm>
            <a:off x="7679183" y="1257069"/>
            <a:ext cx="3999761" cy="2849733"/>
          </a:xfrm>
          <a:prstGeom prst="rect">
            <a:avLst/>
          </a:prstGeom>
        </p:spPr>
      </p:pic>
      <p:pic>
        <p:nvPicPr>
          <p:cNvPr id="7" name="Picture 6">
            <a:extLst>
              <a:ext uri="{FF2B5EF4-FFF2-40B4-BE49-F238E27FC236}">
                <a16:creationId xmlns:a16="http://schemas.microsoft.com/office/drawing/2014/main" id="{4E4C9106-50BB-4DCB-9249-04B6CE7ECE4A}"/>
              </a:ext>
            </a:extLst>
          </p:cNvPr>
          <p:cNvPicPr>
            <a:picLocks noChangeAspect="1"/>
          </p:cNvPicPr>
          <p:nvPr/>
        </p:nvPicPr>
        <p:blipFill>
          <a:blip r:embed="rId5"/>
          <a:stretch>
            <a:fillRect/>
          </a:stretch>
        </p:blipFill>
        <p:spPr>
          <a:xfrm>
            <a:off x="163010" y="4106802"/>
            <a:ext cx="5447677" cy="2625571"/>
          </a:xfrm>
          <a:prstGeom prst="rect">
            <a:avLst/>
          </a:prstGeom>
        </p:spPr>
      </p:pic>
      <p:pic>
        <p:nvPicPr>
          <p:cNvPr id="8" name="Picture 7">
            <a:extLst>
              <a:ext uri="{FF2B5EF4-FFF2-40B4-BE49-F238E27FC236}">
                <a16:creationId xmlns:a16="http://schemas.microsoft.com/office/drawing/2014/main" id="{DC8FBB99-3A22-4FD5-9C8A-704B7C541E2E}"/>
              </a:ext>
            </a:extLst>
          </p:cNvPr>
          <p:cNvPicPr>
            <a:picLocks noChangeAspect="1"/>
          </p:cNvPicPr>
          <p:nvPr/>
        </p:nvPicPr>
        <p:blipFill>
          <a:blip r:embed="rId6"/>
          <a:stretch>
            <a:fillRect/>
          </a:stretch>
        </p:blipFill>
        <p:spPr>
          <a:xfrm>
            <a:off x="4707890" y="4243527"/>
            <a:ext cx="6645910" cy="2542574"/>
          </a:xfrm>
          <a:prstGeom prst="rect">
            <a:avLst/>
          </a:prstGeom>
        </p:spPr>
      </p:pic>
    </p:spTree>
    <p:extLst>
      <p:ext uri="{BB962C8B-B14F-4D97-AF65-F5344CB8AC3E}">
        <p14:creationId xmlns:p14="http://schemas.microsoft.com/office/powerpoint/2010/main" val="671772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A49D32-0A99-4393-AA8F-6A8ED9BCACA0}"/>
              </a:ext>
            </a:extLst>
          </p:cNvPr>
          <p:cNvSpPr>
            <a:spLocks noGrp="1"/>
          </p:cNvSpPr>
          <p:nvPr>
            <p:ph idx="1"/>
          </p:nvPr>
        </p:nvSpPr>
        <p:spPr/>
        <p:txBody>
          <a:bodyPr/>
          <a:lstStyle/>
          <a:p>
            <a:pPr marL="0" lvl="0" indent="0">
              <a:buNone/>
            </a:pPr>
            <a:endParaRPr lang="en-IN" sz="2000" dirty="0"/>
          </a:p>
          <a:p>
            <a:pPr lvl="0"/>
            <a:r>
              <a:rPr lang="en-IN" dirty="0"/>
              <a:t>LR</a:t>
            </a:r>
            <a:r>
              <a:rPr lang="en-IN" dirty="0">
                <a:effectLst/>
              </a:rPr>
              <a:t>=</a:t>
            </a:r>
            <a:r>
              <a:rPr lang="en-IN" dirty="0" err="1">
                <a:effectLst/>
              </a:rPr>
              <a:t>LogisticRegression</a:t>
            </a:r>
            <a:r>
              <a:rPr lang="en-IN" dirty="0">
                <a:effectLst/>
              </a:rPr>
              <a:t>()</a:t>
            </a:r>
          </a:p>
          <a:p>
            <a:pPr lvl="0"/>
            <a:r>
              <a:rPr lang="en-IN" sz="2400" dirty="0">
                <a:effectLst/>
              </a:rPr>
              <a:t>KNN</a:t>
            </a:r>
            <a:r>
              <a:rPr lang="en-IN" sz="2400" dirty="0"/>
              <a:t>=</a:t>
            </a:r>
            <a:r>
              <a:rPr lang="en-IN" sz="2400" dirty="0" err="1"/>
              <a:t>KNeighborsClassifier</a:t>
            </a:r>
            <a:r>
              <a:rPr lang="en-IN" sz="2400" dirty="0"/>
              <a:t>()</a:t>
            </a:r>
            <a:endParaRPr lang="en-IN" sz="2400" dirty="0">
              <a:effectLst/>
            </a:endParaRPr>
          </a:p>
          <a:p>
            <a:pPr lvl="0"/>
            <a:r>
              <a:rPr lang="en-IN" dirty="0">
                <a:effectLst/>
              </a:rPr>
              <a:t>MNB=</a:t>
            </a:r>
            <a:r>
              <a:rPr lang="en-IN" dirty="0" err="1">
                <a:effectLst/>
              </a:rPr>
              <a:t>MultinomialNB</a:t>
            </a:r>
            <a:r>
              <a:rPr lang="en-IN" dirty="0">
                <a:effectLst/>
              </a:rPr>
              <a:t>()</a:t>
            </a:r>
            <a:endParaRPr lang="en-IN" sz="2400" dirty="0">
              <a:effectLst/>
            </a:endParaRPr>
          </a:p>
          <a:p>
            <a:pPr lvl="0"/>
            <a:r>
              <a:rPr lang="en-IN" dirty="0">
                <a:effectLst/>
              </a:rPr>
              <a:t>DT=</a:t>
            </a:r>
            <a:r>
              <a:rPr lang="en-IN" dirty="0" err="1">
                <a:effectLst/>
              </a:rPr>
              <a:t>DecisionTreeClassifier</a:t>
            </a:r>
            <a:r>
              <a:rPr lang="en-IN" dirty="0">
                <a:effectLst/>
              </a:rPr>
              <a:t> ()</a:t>
            </a:r>
            <a:endParaRPr lang="en-IN" sz="2400" dirty="0">
              <a:effectLst/>
            </a:endParaRPr>
          </a:p>
          <a:p>
            <a:pPr lvl="0"/>
            <a:r>
              <a:rPr lang="en-IN" dirty="0">
                <a:effectLst/>
              </a:rPr>
              <a:t>SVC=</a:t>
            </a:r>
            <a:r>
              <a:rPr lang="en-IN" dirty="0" err="1">
                <a:effectLst/>
              </a:rPr>
              <a:t>LinearSVC</a:t>
            </a:r>
            <a:r>
              <a:rPr lang="en-IN" dirty="0">
                <a:effectLst/>
              </a:rPr>
              <a:t>()</a:t>
            </a:r>
            <a:endParaRPr lang="en-IN" sz="2400" dirty="0">
              <a:effectLst/>
            </a:endParaRPr>
          </a:p>
          <a:p>
            <a:r>
              <a:rPr lang="en-IN" dirty="0"/>
              <a:t>Rf=</a:t>
            </a:r>
            <a:r>
              <a:rPr lang="en-IN" dirty="0" err="1"/>
              <a:t>RandomForestClassifier</a:t>
            </a:r>
            <a:r>
              <a:rPr lang="en-IN" dirty="0"/>
              <a:t>()</a:t>
            </a:r>
          </a:p>
        </p:txBody>
      </p:sp>
      <p:sp>
        <p:nvSpPr>
          <p:cNvPr id="6" name="Title 5">
            <a:extLst>
              <a:ext uri="{FF2B5EF4-FFF2-40B4-BE49-F238E27FC236}">
                <a16:creationId xmlns:a16="http://schemas.microsoft.com/office/drawing/2014/main" id="{ECAFA806-CDE6-4958-A3D5-5B2F1C0AAB7D}"/>
              </a:ext>
            </a:extLst>
          </p:cNvPr>
          <p:cNvSpPr txBox="1">
            <a:spLocks noGrp="1"/>
          </p:cNvSpPr>
          <p:nvPr>
            <p:ph type="title"/>
          </p:nvPr>
        </p:nvSpPr>
        <p:spPr>
          <a:xfrm>
            <a:off x="838200" y="677041"/>
            <a:ext cx="10515600" cy="701731"/>
          </a:xfrm>
          <a:prstGeom prst="rect">
            <a:avLst/>
          </a:prstGeom>
          <a:noFill/>
        </p:spPr>
        <p:txBody>
          <a:bodyPr wrap="square">
            <a:spAutoFit/>
          </a:bodyPr>
          <a:lstStyle/>
          <a:p>
            <a:r>
              <a:rPr lang="en-IN" dirty="0">
                <a:latin typeface="+mn-lt"/>
              </a:rPr>
              <a:t>MODEL/S DEVELOPMENT AND EVALUATION</a:t>
            </a:r>
          </a:p>
        </p:txBody>
      </p:sp>
    </p:spTree>
    <p:extLst>
      <p:ext uri="{BB962C8B-B14F-4D97-AF65-F5344CB8AC3E}">
        <p14:creationId xmlns:p14="http://schemas.microsoft.com/office/powerpoint/2010/main" val="776332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1085</TotalTime>
  <Words>1036</Words>
  <Application>Microsoft Office PowerPoint</Application>
  <PresentationFormat>Widescreen</PresentationFormat>
  <Paragraphs>57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Customer Ratings Prediction</vt:lpstr>
      <vt:lpstr>PROBLEM STATEMENT</vt:lpstr>
      <vt:lpstr>Review of Literature</vt:lpstr>
      <vt:lpstr>Data Sources and their formats </vt:lpstr>
      <vt:lpstr>Data Pre-processing </vt:lpstr>
      <vt:lpstr>Data Inputs- Logic- Output Relationships  </vt:lpstr>
      <vt:lpstr>Hardware and Software Requirements and Tools Used</vt:lpstr>
      <vt:lpstr>Visualization</vt:lpstr>
      <vt:lpstr>MODEL/S DEVELOPMENT AND EVALUATION</vt:lpstr>
      <vt:lpstr>Testing of Identified Approaches (Algorithms) </vt:lpstr>
      <vt:lpstr>Metrics for success in solving problem under consideration: </vt:lpstr>
      <vt:lpstr>Interpretation of the Results  </vt:lpstr>
      <vt:lpstr>Key Findings and Conclusions of the Study</vt:lpstr>
      <vt:lpstr>Limitations of this work and Scope for Future Work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satvik reddy</dc:creator>
  <cp:lastModifiedBy>satvik reddy</cp:lastModifiedBy>
  <cp:revision>11</cp:revision>
  <dcterms:created xsi:type="dcterms:W3CDTF">2021-10-15T11:53:49Z</dcterms:created>
  <dcterms:modified xsi:type="dcterms:W3CDTF">2021-11-15T15:10:58Z</dcterms:modified>
</cp:coreProperties>
</file>