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76" r:id="rId5"/>
    <p:sldId id="277" r:id="rId6"/>
    <p:sldId id="260" r:id="rId7"/>
    <p:sldId id="275" r:id="rId8"/>
    <p:sldId id="265" r:id="rId9"/>
    <p:sldId id="281" r:id="rId10"/>
    <p:sldId id="267" r:id="rId11"/>
    <p:sldId id="279" r:id="rId12"/>
    <p:sldId id="268" r:id="rId13"/>
    <p:sldId id="278" r:id="rId14"/>
    <p:sldId id="280" r:id="rId15"/>
    <p:sldId id="27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617497B2-F534-4743-AE78-644379E0773B}"/>
    <pc:docChg chg="undo custSel addSld delSld modSld sldOrd addSection delSection modSection">
      <pc:chgData name="satvik reddy" userId="a6705f561d05ba88" providerId="LiveId" clId="{617497B2-F534-4743-AE78-644379E0773B}" dt="2021-09-15T17:20:37.106" v="952" actId="14100"/>
      <pc:docMkLst>
        <pc:docMk/>
      </pc:docMkLst>
      <pc:sldChg chg="addSp delSp modSp mod">
        <pc:chgData name="satvik reddy" userId="a6705f561d05ba88" providerId="LiveId" clId="{617497B2-F534-4743-AE78-644379E0773B}" dt="2021-09-15T17:20:37.106" v="952" actId="14100"/>
        <pc:sldMkLst>
          <pc:docMk/>
          <pc:sldMk cId="2942411985" sldId="256"/>
        </pc:sldMkLst>
        <pc:spChg chg="mod">
          <ac:chgData name="satvik reddy" userId="a6705f561d05ba88" providerId="LiveId" clId="{617497B2-F534-4743-AE78-644379E0773B}" dt="2021-09-13T07:19:05.681" v="25" actId="113"/>
          <ac:spMkLst>
            <pc:docMk/>
            <pc:sldMk cId="2942411985" sldId="256"/>
            <ac:spMk id="2" creationId="{314D9630-FA64-49A8-BD53-1745C158E46A}"/>
          </ac:spMkLst>
        </pc:spChg>
        <pc:spChg chg="mod">
          <ac:chgData name="satvik reddy" userId="a6705f561d05ba88" providerId="LiveId" clId="{617497B2-F534-4743-AE78-644379E0773B}" dt="2021-09-15T17:20:37.106" v="952" actId="14100"/>
          <ac:spMkLst>
            <pc:docMk/>
            <pc:sldMk cId="2942411985" sldId="256"/>
            <ac:spMk id="3" creationId="{78EBD032-BF68-40E7-917B-263E1D8104C4}"/>
          </ac:spMkLst>
        </pc:spChg>
        <pc:spChg chg="add del mod">
          <ac:chgData name="satvik reddy" userId="a6705f561d05ba88" providerId="LiveId" clId="{617497B2-F534-4743-AE78-644379E0773B}" dt="2021-09-13T07:22:48.629" v="96"/>
          <ac:spMkLst>
            <pc:docMk/>
            <pc:sldMk cId="2942411985" sldId="256"/>
            <ac:spMk id="6" creationId="{E4BEB3DC-637F-4C3C-8264-3E3C0863BEE4}"/>
          </ac:spMkLst>
        </pc:spChg>
        <pc:picChg chg="add mod">
          <ac:chgData name="satvik reddy" userId="a6705f561d05ba88" providerId="LiveId" clId="{617497B2-F534-4743-AE78-644379E0773B}" dt="2021-09-13T08:33:26.574" v="136" actId="1076"/>
          <ac:picMkLst>
            <pc:docMk/>
            <pc:sldMk cId="2942411985" sldId="256"/>
            <ac:picMk id="5" creationId="{21348502-2B43-4647-AD5C-239D8A7AC2B6}"/>
          </ac:picMkLst>
        </pc:picChg>
      </pc:sldChg>
      <pc:sldChg chg="modSp new mod">
        <pc:chgData name="satvik reddy" userId="a6705f561d05ba88" providerId="LiveId" clId="{617497B2-F534-4743-AE78-644379E0773B}" dt="2021-09-15T09:50:18.604" v="193"/>
        <pc:sldMkLst>
          <pc:docMk/>
          <pc:sldMk cId="3824738629" sldId="257"/>
        </pc:sldMkLst>
        <pc:spChg chg="mod">
          <ac:chgData name="satvik reddy" userId="a6705f561d05ba88" providerId="LiveId" clId="{617497B2-F534-4743-AE78-644379E0773B}" dt="2021-09-15T09:49:25.068" v="173" actId="20577"/>
          <ac:spMkLst>
            <pc:docMk/>
            <pc:sldMk cId="3824738629" sldId="257"/>
            <ac:spMk id="2" creationId="{F0E1B055-EC33-4C12-87F3-9AD3026A7AF5}"/>
          </ac:spMkLst>
        </pc:spChg>
        <pc:spChg chg="mod">
          <ac:chgData name="satvik reddy" userId="a6705f561d05ba88" providerId="LiveId" clId="{617497B2-F534-4743-AE78-644379E0773B}" dt="2021-09-15T09:50:18.604" v="193"/>
          <ac:spMkLst>
            <pc:docMk/>
            <pc:sldMk cId="3824738629" sldId="257"/>
            <ac:spMk id="3" creationId="{248751CA-D232-4EE1-874C-5C5C41CD6BF6}"/>
          </ac:spMkLst>
        </pc:spChg>
      </pc:sldChg>
      <pc:sldChg chg="addSp delSp modSp new mod">
        <pc:chgData name="satvik reddy" userId="a6705f561d05ba88" providerId="LiveId" clId="{617497B2-F534-4743-AE78-644379E0773B}" dt="2021-09-15T17:19:36.779" v="944" actId="1076"/>
        <pc:sldMkLst>
          <pc:docMk/>
          <pc:sldMk cId="61235010" sldId="258"/>
        </pc:sldMkLst>
        <pc:spChg chg="mod">
          <ac:chgData name="satvik reddy" userId="a6705f561d05ba88" providerId="LiveId" clId="{617497B2-F534-4743-AE78-644379E0773B}" dt="2021-09-15T14:08:21.542" v="519" actId="20577"/>
          <ac:spMkLst>
            <pc:docMk/>
            <pc:sldMk cId="61235010" sldId="258"/>
            <ac:spMk id="2" creationId="{3795876A-C2B5-4774-B7FA-36D3ECA55E62}"/>
          </ac:spMkLst>
        </pc:spChg>
        <pc:spChg chg="mod">
          <ac:chgData name="satvik reddy" userId="a6705f561d05ba88" providerId="LiveId" clId="{617497B2-F534-4743-AE78-644379E0773B}" dt="2021-09-15T17:19:36.779" v="944" actId="1076"/>
          <ac:spMkLst>
            <pc:docMk/>
            <pc:sldMk cId="61235010" sldId="258"/>
            <ac:spMk id="3" creationId="{83F68473-6F44-4B71-98C7-551991C8A5C9}"/>
          </ac:spMkLst>
        </pc:spChg>
        <pc:spChg chg="add">
          <ac:chgData name="satvik reddy" userId="a6705f561d05ba88" providerId="LiveId" clId="{617497B2-F534-4743-AE78-644379E0773B}" dt="2021-09-15T14:09:01.036" v="520" actId="11529"/>
          <ac:spMkLst>
            <pc:docMk/>
            <pc:sldMk cId="61235010" sldId="258"/>
            <ac:spMk id="4" creationId="{76B090D8-25E9-49B3-8EBC-9566ABF0BD08}"/>
          </ac:spMkLst>
        </pc:spChg>
        <pc:spChg chg="add del mod">
          <ac:chgData name="satvik reddy" userId="a6705f561d05ba88" providerId="LiveId" clId="{617497B2-F534-4743-AE78-644379E0773B}" dt="2021-09-15T14:09:55.793" v="528" actId="21"/>
          <ac:spMkLst>
            <pc:docMk/>
            <pc:sldMk cId="61235010" sldId="258"/>
            <ac:spMk id="5" creationId="{3150752A-C6E3-4BF7-B1A5-72F87C991C46}"/>
          </ac:spMkLst>
        </pc:spChg>
        <pc:cxnChg chg="add mod">
          <ac:chgData name="satvik reddy" userId="a6705f561d05ba88" providerId="LiveId" clId="{617497B2-F534-4743-AE78-644379E0773B}" dt="2021-09-15T14:09:32.046" v="524" actId="14100"/>
          <ac:cxnSpMkLst>
            <pc:docMk/>
            <pc:sldMk cId="61235010" sldId="258"/>
            <ac:cxnSpMk id="7" creationId="{67B96373-E576-4579-877F-AA3ECE2FB33D}"/>
          </ac:cxnSpMkLst>
        </pc:cxnChg>
      </pc:sldChg>
      <pc:sldChg chg="modSp new del mod">
        <pc:chgData name="satvik reddy" userId="a6705f561d05ba88" providerId="LiveId" clId="{617497B2-F534-4743-AE78-644379E0773B}" dt="2021-09-15T17:19:45.435" v="945" actId="2696"/>
        <pc:sldMkLst>
          <pc:docMk/>
          <pc:sldMk cId="2994019489" sldId="259"/>
        </pc:sldMkLst>
        <pc:spChg chg="mod">
          <ac:chgData name="satvik reddy" userId="a6705f561d05ba88" providerId="LiveId" clId="{617497B2-F534-4743-AE78-644379E0773B}" dt="2021-09-15T14:11:48.975" v="532" actId="20577"/>
          <ac:spMkLst>
            <pc:docMk/>
            <pc:sldMk cId="2994019489" sldId="259"/>
            <ac:spMk id="2" creationId="{9A013B85-0AFA-4800-A3D0-90CFAFD2F30D}"/>
          </ac:spMkLst>
        </pc:spChg>
      </pc:sldChg>
      <pc:sldChg chg="addSp modSp new mod ord">
        <pc:chgData name="satvik reddy" userId="a6705f561d05ba88" providerId="LiveId" clId="{617497B2-F534-4743-AE78-644379E0773B}" dt="2021-09-15T14:12:13.247" v="533" actId="1076"/>
        <pc:sldMkLst>
          <pc:docMk/>
          <pc:sldMk cId="371837447" sldId="260"/>
        </pc:sldMkLst>
        <pc:spChg chg="mod">
          <ac:chgData name="satvik reddy" userId="a6705f561d05ba88" providerId="LiveId" clId="{617497B2-F534-4743-AE78-644379E0773B}" dt="2021-09-15T14:02:42.039" v="387" actId="313"/>
          <ac:spMkLst>
            <pc:docMk/>
            <pc:sldMk cId="371837447" sldId="260"/>
            <ac:spMk id="2" creationId="{7E860B23-0DB9-4D17-952B-B82474488EBC}"/>
          </ac:spMkLst>
        </pc:spChg>
        <pc:spChg chg="mod">
          <ac:chgData name="satvik reddy" userId="a6705f561d05ba88" providerId="LiveId" clId="{617497B2-F534-4743-AE78-644379E0773B}" dt="2021-09-15T09:51:51.838" v="208" actId="1076"/>
          <ac:spMkLst>
            <pc:docMk/>
            <pc:sldMk cId="371837447" sldId="260"/>
            <ac:spMk id="3" creationId="{04923314-D571-406E-9285-355ECB20710A}"/>
          </ac:spMkLst>
        </pc:spChg>
        <pc:spChg chg="add mod">
          <ac:chgData name="satvik reddy" userId="a6705f561d05ba88" providerId="LiveId" clId="{617497B2-F534-4743-AE78-644379E0773B}" dt="2021-09-15T14:12:13.247" v="533" actId="1076"/>
          <ac:spMkLst>
            <pc:docMk/>
            <pc:sldMk cId="371837447" sldId="260"/>
            <ac:spMk id="4" creationId="{6F21D009-38F4-465C-B198-7249FA482C49}"/>
          </ac:spMkLst>
        </pc:spChg>
        <pc:spChg chg="add mod">
          <ac:chgData name="satvik reddy" userId="a6705f561d05ba88" providerId="LiveId" clId="{617497B2-F534-4743-AE78-644379E0773B}" dt="2021-09-15T09:51:51.838" v="208" actId="1076"/>
          <ac:spMkLst>
            <pc:docMk/>
            <pc:sldMk cId="371837447" sldId="260"/>
            <ac:spMk id="5" creationId="{68040846-3DC4-434D-9503-113F9C38989C}"/>
          </ac:spMkLst>
        </pc:spChg>
        <pc:picChg chg="add mod">
          <ac:chgData name="satvik reddy" userId="a6705f561d05ba88" providerId="LiveId" clId="{617497B2-F534-4743-AE78-644379E0773B}" dt="2021-09-15T09:52:03.710" v="210" actId="1076"/>
          <ac:picMkLst>
            <pc:docMk/>
            <pc:sldMk cId="371837447" sldId="260"/>
            <ac:picMk id="1025" creationId="{14A5667A-2188-4681-B852-49ABE4113FEE}"/>
          </ac:picMkLst>
        </pc:picChg>
      </pc:sldChg>
      <pc:sldChg chg="modSp new del mod">
        <pc:chgData name="satvik reddy" userId="a6705f561d05ba88" providerId="LiveId" clId="{617497B2-F534-4743-AE78-644379E0773B}" dt="2021-09-15T17:19:49.137" v="946" actId="2696"/>
        <pc:sldMkLst>
          <pc:docMk/>
          <pc:sldMk cId="3236042269" sldId="261"/>
        </pc:sldMkLst>
        <pc:spChg chg="mod">
          <ac:chgData name="satvik reddy" userId="a6705f561d05ba88" providerId="LiveId" clId="{617497B2-F534-4743-AE78-644379E0773B}" dt="2021-09-13T07:43:52.005" v="109"/>
          <ac:spMkLst>
            <pc:docMk/>
            <pc:sldMk cId="3236042269" sldId="261"/>
            <ac:spMk id="2" creationId="{F26B934C-D85C-4263-8EA2-C0ED3AD61958}"/>
          </ac:spMkLst>
        </pc:spChg>
      </pc:sldChg>
      <pc:sldChg chg="modSp new del mod">
        <pc:chgData name="satvik reddy" userId="a6705f561d05ba88" providerId="LiveId" clId="{617497B2-F534-4743-AE78-644379E0773B}" dt="2021-09-15T17:19:53.113" v="947" actId="2696"/>
        <pc:sldMkLst>
          <pc:docMk/>
          <pc:sldMk cId="3231226675" sldId="262"/>
        </pc:sldMkLst>
        <pc:spChg chg="mod">
          <ac:chgData name="satvik reddy" userId="a6705f561d05ba88" providerId="LiveId" clId="{617497B2-F534-4743-AE78-644379E0773B}" dt="2021-09-15T17:19:15.134" v="942" actId="20577"/>
          <ac:spMkLst>
            <pc:docMk/>
            <pc:sldMk cId="3231226675" sldId="262"/>
            <ac:spMk id="2" creationId="{4B883233-DDB2-4D40-BFB6-4C25E5E800FA}"/>
          </ac:spMkLst>
        </pc:spChg>
      </pc:sldChg>
      <pc:sldChg chg="addSp modSp new del mod">
        <pc:chgData name="satvik reddy" userId="a6705f561d05ba88" providerId="LiveId" clId="{617497B2-F534-4743-AE78-644379E0773B}" dt="2021-09-15T17:19:03.427" v="941" actId="2696"/>
        <pc:sldMkLst>
          <pc:docMk/>
          <pc:sldMk cId="1228787241" sldId="263"/>
        </pc:sldMkLst>
        <pc:spChg chg="mod">
          <ac:chgData name="satvik reddy" userId="a6705f561d05ba88" providerId="LiveId" clId="{617497B2-F534-4743-AE78-644379E0773B}" dt="2021-09-13T07:45:05.299" v="113"/>
          <ac:spMkLst>
            <pc:docMk/>
            <pc:sldMk cId="1228787241" sldId="263"/>
            <ac:spMk id="2" creationId="{AF082B56-22C3-4E67-BCB7-BEEA67E73EF0}"/>
          </ac:spMkLst>
        </pc:spChg>
        <pc:spChg chg="mod">
          <ac:chgData name="satvik reddy" userId="a6705f561d05ba88" providerId="LiveId" clId="{617497B2-F534-4743-AE78-644379E0773B}" dt="2021-09-15T17:18:06.429" v="928" actId="14100"/>
          <ac:spMkLst>
            <pc:docMk/>
            <pc:sldMk cId="1228787241" sldId="263"/>
            <ac:spMk id="3" creationId="{3E7322AD-CDD2-4FD5-9BD3-E797609A7E07}"/>
          </ac:spMkLst>
        </pc:spChg>
        <pc:spChg chg="add mod">
          <ac:chgData name="satvik reddy" userId="a6705f561d05ba88" providerId="LiveId" clId="{617497B2-F534-4743-AE78-644379E0773B}" dt="2021-09-15T17:18:44.547" v="939" actId="14100"/>
          <ac:spMkLst>
            <pc:docMk/>
            <pc:sldMk cId="1228787241" sldId="263"/>
            <ac:spMk id="4" creationId="{502CBFAE-2FA7-4E58-93D2-2B0CECA0CD9D}"/>
          </ac:spMkLst>
        </pc:spChg>
        <pc:spChg chg="add mod">
          <ac:chgData name="satvik reddy" userId="a6705f561d05ba88" providerId="LiveId" clId="{617497B2-F534-4743-AE78-644379E0773B}" dt="2021-09-15T17:18:06.429" v="928" actId="14100"/>
          <ac:spMkLst>
            <pc:docMk/>
            <pc:sldMk cId="1228787241" sldId="263"/>
            <ac:spMk id="5" creationId="{9A6F4055-CA6B-4BEF-B648-8104E73F53DB}"/>
          </ac:spMkLst>
        </pc:spChg>
        <pc:picChg chg="add mod">
          <ac:chgData name="satvik reddy" userId="a6705f561d05ba88" providerId="LiveId" clId="{617497B2-F534-4743-AE78-644379E0773B}" dt="2021-09-15T17:18:53.005" v="940" actId="1076"/>
          <ac:picMkLst>
            <pc:docMk/>
            <pc:sldMk cId="1228787241" sldId="263"/>
            <ac:picMk id="2049" creationId="{181C8D04-A2B5-4B77-8E69-B9CF13FBE6BD}"/>
          </ac:picMkLst>
        </pc:picChg>
      </pc:sldChg>
      <pc:sldChg chg="modSp new del mod">
        <pc:chgData name="satvik reddy" userId="a6705f561d05ba88" providerId="LiveId" clId="{617497B2-F534-4743-AE78-644379E0773B}" dt="2021-09-15T17:17:21.272" v="924" actId="2696"/>
        <pc:sldMkLst>
          <pc:docMk/>
          <pc:sldMk cId="1705457119" sldId="264"/>
        </pc:sldMkLst>
        <pc:spChg chg="mod">
          <ac:chgData name="satvik reddy" userId="a6705f561d05ba88" providerId="LiveId" clId="{617497B2-F534-4743-AE78-644379E0773B}" dt="2021-09-13T07:45:44.551" v="116" actId="27636"/>
          <ac:spMkLst>
            <pc:docMk/>
            <pc:sldMk cId="1705457119" sldId="264"/>
            <ac:spMk id="2" creationId="{2497A32E-AF02-400B-BDA2-E1DC75BFC385}"/>
          </ac:spMkLst>
        </pc:spChg>
      </pc:sldChg>
      <pc:sldChg chg="addSp modSp new mod">
        <pc:chgData name="satvik reddy" userId="a6705f561d05ba88" providerId="LiveId" clId="{617497B2-F534-4743-AE78-644379E0773B}" dt="2021-09-15T17:17:09.632" v="923" actId="255"/>
        <pc:sldMkLst>
          <pc:docMk/>
          <pc:sldMk cId="3232410951" sldId="265"/>
        </pc:sldMkLst>
        <pc:spChg chg="mod">
          <ac:chgData name="satvik reddy" userId="a6705f561d05ba88" providerId="LiveId" clId="{617497B2-F534-4743-AE78-644379E0773B}" dt="2021-09-13T07:46:09.691" v="118"/>
          <ac:spMkLst>
            <pc:docMk/>
            <pc:sldMk cId="3232410951" sldId="265"/>
            <ac:spMk id="2" creationId="{25081FCB-62BE-4714-813A-EEAA741774BE}"/>
          </ac:spMkLst>
        </pc:spChg>
        <pc:spChg chg="mod">
          <ac:chgData name="satvik reddy" userId="a6705f561d05ba88" providerId="LiveId" clId="{617497B2-F534-4743-AE78-644379E0773B}" dt="2021-09-15T17:17:09.632" v="923" actId="255"/>
          <ac:spMkLst>
            <pc:docMk/>
            <pc:sldMk cId="3232410951" sldId="265"/>
            <ac:spMk id="3" creationId="{C51B1D23-AEA4-43C0-AE55-C600BA4B8C04}"/>
          </ac:spMkLst>
        </pc:spChg>
        <pc:picChg chg="add mod">
          <ac:chgData name="satvik reddy" userId="a6705f561d05ba88" providerId="LiveId" clId="{617497B2-F534-4743-AE78-644379E0773B}" dt="2021-09-15T17:16:31.565" v="920" actId="1076"/>
          <ac:picMkLst>
            <pc:docMk/>
            <pc:sldMk cId="3232410951" sldId="265"/>
            <ac:picMk id="4" creationId="{E191759F-08BB-4AB3-A6D4-AB27DA9617F2}"/>
          </ac:picMkLst>
        </pc:picChg>
        <pc:picChg chg="add mod">
          <ac:chgData name="satvik reddy" userId="a6705f561d05ba88" providerId="LiveId" clId="{617497B2-F534-4743-AE78-644379E0773B}" dt="2021-09-15T17:16:49.371" v="922" actId="1076"/>
          <ac:picMkLst>
            <pc:docMk/>
            <pc:sldMk cId="3232410951" sldId="265"/>
            <ac:picMk id="5" creationId="{ABB972D9-C0E0-467D-BE01-A2562602322C}"/>
          </ac:picMkLst>
        </pc:picChg>
      </pc:sldChg>
      <pc:sldChg chg="modSp new del mod">
        <pc:chgData name="satvik reddy" userId="a6705f561d05ba88" providerId="LiveId" clId="{617497B2-F534-4743-AE78-644379E0773B}" dt="2021-09-15T17:14:23.143" v="917" actId="2696"/>
        <pc:sldMkLst>
          <pc:docMk/>
          <pc:sldMk cId="222556130" sldId="266"/>
        </pc:sldMkLst>
        <pc:spChg chg="mod">
          <ac:chgData name="satvik reddy" userId="a6705f561d05ba88" providerId="LiveId" clId="{617497B2-F534-4743-AE78-644379E0773B}" dt="2021-09-13T07:46:52.356" v="120"/>
          <ac:spMkLst>
            <pc:docMk/>
            <pc:sldMk cId="222556130" sldId="266"/>
            <ac:spMk id="2" creationId="{86CCDC8F-F2F5-4296-9F08-06A181415899}"/>
          </ac:spMkLst>
        </pc:spChg>
      </pc:sldChg>
      <pc:sldChg chg="addSp delSp modSp new mod">
        <pc:chgData name="satvik reddy" userId="a6705f561d05ba88" providerId="LiveId" clId="{617497B2-F534-4743-AE78-644379E0773B}" dt="2021-09-15T16:48:15.466" v="846" actId="1076"/>
        <pc:sldMkLst>
          <pc:docMk/>
          <pc:sldMk cId="2065018006" sldId="267"/>
        </pc:sldMkLst>
        <pc:spChg chg="mod">
          <ac:chgData name="satvik reddy" userId="a6705f561d05ba88" providerId="LiveId" clId="{617497B2-F534-4743-AE78-644379E0773B}" dt="2021-09-15T16:18:12.301" v="539" actId="115"/>
          <ac:spMkLst>
            <pc:docMk/>
            <pc:sldMk cId="2065018006" sldId="267"/>
            <ac:spMk id="2" creationId="{9DB94C51-C604-485A-A57A-26124EFADF44}"/>
          </ac:spMkLst>
        </pc:spChg>
        <pc:spChg chg="del">
          <ac:chgData name="satvik reddy" userId="a6705f561d05ba88" providerId="LiveId" clId="{617497B2-F534-4743-AE78-644379E0773B}" dt="2021-09-15T16:48:11.746" v="845"/>
          <ac:spMkLst>
            <pc:docMk/>
            <pc:sldMk cId="2065018006" sldId="267"/>
            <ac:spMk id="3" creationId="{0785DE0D-0103-4763-B669-D2951D467327}"/>
          </ac:spMkLst>
        </pc:spChg>
        <pc:picChg chg="add mod">
          <ac:chgData name="satvik reddy" userId="a6705f561d05ba88" providerId="LiveId" clId="{617497B2-F534-4743-AE78-644379E0773B}" dt="2021-09-15T16:48:15.466" v="846" actId="1076"/>
          <ac:picMkLst>
            <pc:docMk/>
            <pc:sldMk cId="2065018006" sldId="267"/>
            <ac:picMk id="4" creationId="{CE751DA7-732F-4E2C-A6CA-5637E4408C5B}"/>
          </ac:picMkLst>
        </pc:picChg>
      </pc:sldChg>
      <pc:sldChg chg="addSp modSp new mod">
        <pc:chgData name="satvik reddy" userId="a6705f561d05ba88" providerId="LiveId" clId="{617497B2-F534-4743-AE78-644379E0773B}" dt="2021-09-15T16:26:05.129" v="712" actId="1076"/>
        <pc:sldMkLst>
          <pc:docMk/>
          <pc:sldMk cId="2489680560" sldId="268"/>
        </pc:sldMkLst>
        <pc:spChg chg="mod">
          <ac:chgData name="satvik reddy" userId="a6705f561d05ba88" providerId="LiveId" clId="{617497B2-F534-4743-AE78-644379E0773B}" dt="2021-09-13T07:48:53.664" v="125"/>
          <ac:spMkLst>
            <pc:docMk/>
            <pc:sldMk cId="2489680560" sldId="268"/>
            <ac:spMk id="2" creationId="{38F077CD-1D8D-4E2A-98F8-F6FAEB8C6DC0}"/>
          </ac:spMkLst>
        </pc:spChg>
        <pc:spChg chg="mod">
          <ac:chgData name="satvik reddy" userId="a6705f561d05ba88" providerId="LiveId" clId="{617497B2-F534-4743-AE78-644379E0773B}" dt="2021-09-15T16:25:59.751" v="711"/>
          <ac:spMkLst>
            <pc:docMk/>
            <pc:sldMk cId="2489680560" sldId="268"/>
            <ac:spMk id="3" creationId="{57B8A3A0-3B80-40F7-8614-87281A30ACE5}"/>
          </ac:spMkLst>
        </pc:spChg>
        <pc:picChg chg="add mod">
          <ac:chgData name="satvik reddy" userId="a6705f561d05ba88" providerId="LiveId" clId="{617497B2-F534-4743-AE78-644379E0773B}" dt="2021-09-15T16:23:12.790" v="567" actId="1076"/>
          <ac:picMkLst>
            <pc:docMk/>
            <pc:sldMk cId="2489680560" sldId="268"/>
            <ac:picMk id="4" creationId="{1020D849-ECE2-4B62-AD84-56E27F477B9A}"/>
          </ac:picMkLst>
        </pc:picChg>
        <pc:picChg chg="add mod">
          <ac:chgData name="satvik reddy" userId="a6705f561d05ba88" providerId="LiveId" clId="{617497B2-F534-4743-AE78-644379E0773B}" dt="2021-09-15T16:23:16.571" v="568" actId="1076"/>
          <ac:picMkLst>
            <pc:docMk/>
            <pc:sldMk cId="2489680560" sldId="268"/>
            <ac:picMk id="5" creationId="{0B5B9C2E-8C61-40B6-B83A-B13DAF932E07}"/>
          </ac:picMkLst>
        </pc:picChg>
        <pc:picChg chg="add mod">
          <ac:chgData name="satvik reddy" userId="a6705f561d05ba88" providerId="LiveId" clId="{617497B2-F534-4743-AE78-644379E0773B}" dt="2021-09-15T16:26:05.129" v="712" actId="1076"/>
          <ac:picMkLst>
            <pc:docMk/>
            <pc:sldMk cId="2489680560" sldId="268"/>
            <ac:picMk id="6" creationId="{1C9622A6-53E3-489D-B90A-74BC40A6ADC0}"/>
          </ac:picMkLst>
        </pc:picChg>
      </pc:sldChg>
      <pc:sldChg chg="addSp delSp modSp new del mod">
        <pc:chgData name="satvik reddy" userId="a6705f561d05ba88" providerId="LiveId" clId="{617497B2-F534-4743-AE78-644379E0773B}" dt="2021-09-15T16:29:58.177" v="722" actId="2696"/>
        <pc:sldMkLst>
          <pc:docMk/>
          <pc:sldMk cId="2633555018" sldId="269"/>
        </pc:sldMkLst>
        <pc:spChg chg="mod">
          <ac:chgData name="satvik reddy" userId="a6705f561d05ba88" providerId="LiveId" clId="{617497B2-F534-4743-AE78-644379E0773B}" dt="2021-09-13T07:49:28.875" v="127"/>
          <ac:spMkLst>
            <pc:docMk/>
            <pc:sldMk cId="2633555018" sldId="269"/>
            <ac:spMk id="2" creationId="{32CBB9A3-5706-439A-ADC2-2C35E9FE1F9F}"/>
          </ac:spMkLst>
        </pc:spChg>
        <pc:spChg chg="mod">
          <ac:chgData name="satvik reddy" userId="a6705f561d05ba88" providerId="LiveId" clId="{617497B2-F534-4743-AE78-644379E0773B}" dt="2021-09-15T16:27:53.014" v="718" actId="14100"/>
          <ac:spMkLst>
            <pc:docMk/>
            <pc:sldMk cId="2633555018" sldId="269"/>
            <ac:spMk id="3" creationId="{7091F304-9FD4-4431-BAB8-1CEC0C7920B9}"/>
          </ac:spMkLst>
        </pc:spChg>
        <pc:spChg chg="add del mod">
          <ac:chgData name="satvik reddy" userId="a6705f561d05ba88" providerId="LiveId" clId="{617497B2-F534-4743-AE78-644379E0773B}" dt="2021-09-15T16:28:05.271" v="721"/>
          <ac:spMkLst>
            <pc:docMk/>
            <pc:sldMk cId="2633555018" sldId="269"/>
            <ac:spMk id="4" creationId="{061042AC-58FD-45AB-8D00-08880BAF29F2}"/>
          </ac:spMkLst>
        </pc:spChg>
        <pc:spChg chg="add mod">
          <ac:chgData name="satvik reddy" userId="a6705f561d05ba88" providerId="LiveId" clId="{617497B2-F534-4743-AE78-644379E0773B}" dt="2021-09-15T16:27:30.429" v="715" actId="1076"/>
          <ac:spMkLst>
            <pc:docMk/>
            <pc:sldMk cId="2633555018" sldId="269"/>
            <ac:spMk id="5" creationId="{4E1F4936-B5E0-46A3-BAC9-4D8BFB3C7F32}"/>
          </ac:spMkLst>
        </pc:spChg>
        <pc:picChg chg="add del mod">
          <ac:chgData name="satvik reddy" userId="a6705f561d05ba88" providerId="LiveId" clId="{617497B2-F534-4743-AE78-644379E0773B}" dt="2021-09-15T16:27:37.893" v="716" actId="21"/>
          <ac:picMkLst>
            <pc:docMk/>
            <pc:sldMk cId="2633555018" sldId="269"/>
            <ac:picMk id="1025" creationId="{8136CD1A-3244-4797-BF6D-A7C989478005}"/>
          </ac:picMkLst>
        </pc:picChg>
      </pc:sldChg>
      <pc:sldChg chg="addSp modSp new mod">
        <pc:chgData name="satvik reddy" userId="a6705f561d05ba88" providerId="LiveId" clId="{617497B2-F534-4743-AE78-644379E0773B}" dt="2021-09-15T16:44:45.232" v="823" actId="14100"/>
        <pc:sldMkLst>
          <pc:docMk/>
          <pc:sldMk cId="3813944926" sldId="270"/>
        </pc:sldMkLst>
        <pc:spChg chg="mod">
          <ac:chgData name="satvik reddy" userId="a6705f561d05ba88" providerId="LiveId" clId="{617497B2-F534-4743-AE78-644379E0773B}" dt="2021-09-13T07:49:57.740" v="129"/>
          <ac:spMkLst>
            <pc:docMk/>
            <pc:sldMk cId="3813944926" sldId="270"/>
            <ac:spMk id="2" creationId="{91078114-BB16-499B-83EF-0F5A3AC12ACB}"/>
          </ac:spMkLst>
        </pc:spChg>
        <pc:spChg chg="mod">
          <ac:chgData name="satvik reddy" userId="a6705f561d05ba88" providerId="LiveId" clId="{617497B2-F534-4743-AE78-644379E0773B}" dt="2021-09-15T16:42:49.150" v="808" actId="20577"/>
          <ac:spMkLst>
            <pc:docMk/>
            <pc:sldMk cId="3813944926" sldId="270"/>
            <ac:spMk id="3" creationId="{D90C45D8-63B3-4414-8CC5-DB75C6167C15}"/>
          </ac:spMkLst>
        </pc:spChg>
        <pc:picChg chg="add mod">
          <ac:chgData name="satvik reddy" userId="a6705f561d05ba88" providerId="LiveId" clId="{617497B2-F534-4743-AE78-644379E0773B}" dt="2021-09-15T16:44:45.232" v="823" actId="14100"/>
          <ac:picMkLst>
            <pc:docMk/>
            <pc:sldMk cId="3813944926" sldId="270"/>
            <ac:picMk id="4" creationId="{369947B7-3F4B-476D-9018-6298C0B96DEE}"/>
          </ac:picMkLst>
        </pc:picChg>
      </pc:sldChg>
      <pc:sldChg chg="modSp new del mod">
        <pc:chgData name="satvik reddy" userId="a6705f561d05ba88" providerId="LiveId" clId="{617497B2-F534-4743-AE78-644379E0773B}" dt="2021-09-15T12:39:52.885" v="316" actId="2696"/>
        <pc:sldMkLst>
          <pc:docMk/>
          <pc:sldMk cId="3380064197" sldId="271"/>
        </pc:sldMkLst>
        <pc:spChg chg="mod">
          <ac:chgData name="satvik reddy" userId="a6705f561d05ba88" providerId="LiveId" clId="{617497B2-F534-4743-AE78-644379E0773B}" dt="2021-09-13T07:50:24.086" v="131"/>
          <ac:spMkLst>
            <pc:docMk/>
            <pc:sldMk cId="3380064197" sldId="271"/>
            <ac:spMk id="2" creationId="{D693412B-E8E3-4F6D-8C22-188FC7ADD21F}"/>
          </ac:spMkLst>
        </pc:spChg>
      </pc:sldChg>
      <pc:sldChg chg="modSp new del mod">
        <pc:chgData name="satvik reddy" userId="a6705f561d05ba88" providerId="LiveId" clId="{617497B2-F534-4743-AE78-644379E0773B}" dt="2021-09-15T12:39:48.927" v="315" actId="2696"/>
        <pc:sldMkLst>
          <pc:docMk/>
          <pc:sldMk cId="3569142599" sldId="272"/>
        </pc:sldMkLst>
        <pc:spChg chg="mod">
          <ac:chgData name="satvik reddy" userId="a6705f561d05ba88" providerId="LiveId" clId="{617497B2-F534-4743-AE78-644379E0773B}" dt="2021-09-13T07:50:48.073" v="133"/>
          <ac:spMkLst>
            <pc:docMk/>
            <pc:sldMk cId="3569142599" sldId="272"/>
            <ac:spMk id="2" creationId="{071E5AB1-9985-4A3F-B625-600E50E715A8}"/>
          </ac:spMkLst>
        </pc:spChg>
      </pc:sldChg>
      <pc:sldChg chg="modSp new mod">
        <pc:chgData name="satvik reddy" userId="a6705f561d05ba88" providerId="LiveId" clId="{617497B2-F534-4743-AE78-644379E0773B}" dt="2021-09-15T16:47:21.835" v="844" actId="5793"/>
        <pc:sldMkLst>
          <pc:docMk/>
          <pc:sldMk cId="167623325" sldId="273"/>
        </pc:sldMkLst>
        <pc:spChg chg="mod">
          <ac:chgData name="satvik reddy" userId="a6705f561d05ba88" providerId="LiveId" clId="{617497B2-F534-4743-AE78-644379E0773B}" dt="2021-09-15T16:47:10.658" v="841" actId="115"/>
          <ac:spMkLst>
            <pc:docMk/>
            <pc:sldMk cId="167623325" sldId="273"/>
            <ac:spMk id="2" creationId="{DDC58454-A3F4-4CFC-A6EC-84948E6CEC6E}"/>
          </ac:spMkLst>
        </pc:spChg>
        <pc:spChg chg="mod">
          <ac:chgData name="satvik reddy" userId="a6705f561d05ba88" providerId="LiveId" clId="{617497B2-F534-4743-AE78-644379E0773B}" dt="2021-09-15T16:47:21.835" v="844" actId="5793"/>
          <ac:spMkLst>
            <pc:docMk/>
            <pc:sldMk cId="167623325" sldId="273"/>
            <ac:spMk id="3" creationId="{B1219ACD-77F7-4B0C-8B77-FBB08A907872}"/>
          </ac:spMkLst>
        </pc:spChg>
      </pc:sldChg>
      <pc:sldChg chg="modSp new mod">
        <pc:chgData name="satvik reddy" userId="a6705f561d05ba88" providerId="LiveId" clId="{617497B2-F534-4743-AE78-644379E0773B}" dt="2021-09-15T09:49:57.611" v="191" actId="5793"/>
        <pc:sldMkLst>
          <pc:docMk/>
          <pc:sldMk cId="292988382" sldId="274"/>
        </pc:sldMkLst>
        <pc:spChg chg="mod">
          <ac:chgData name="satvik reddy" userId="a6705f561d05ba88" providerId="LiveId" clId="{617497B2-F534-4743-AE78-644379E0773B}" dt="2021-09-15T09:49:39.496" v="186" actId="20577"/>
          <ac:spMkLst>
            <pc:docMk/>
            <pc:sldMk cId="292988382" sldId="274"/>
            <ac:spMk id="2" creationId="{C59BEAF9-F4FC-4528-B0A5-6728A1700705}"/>
          </ac:spMkLst>
        </pc:spChg>
        <pc:spChg chg="mod">
          <ac:chgData name="satvik reddy" userId="a6705f561d05ba88" providerId="LiveId" clId="{617497B2-F534-4743-AE78-644379E0773B}" dt="2021-09-15T09:49:57.611" v="191" actId="5793"/>
          <ac:spMkLst>
            <pc:docMk/>
            <pc:sldMk cId="292988382" sldId="274"/>
            <ac:spMk id="3" creationId="{7C89FF5E-CA93-4D97-A0F8-59863AD58BC9}"/>
          </ac:spMkLst>
        </pc:spChg>
      </pc:sldChg>
      <pc:sldChg chg="addSp modSp new mod">
        <pc:chgData name="satvik reddy" userId="a6705f561d05ba88" providerId="LiveId" clId="{617497B2-F534-4743-AE78-644379E0773B}" dt="2021-09-15T14:07:04.332" v="509" actId="14100"/>
        <pc:sldMkLst>
          <pc:docMk/>
          <pc:sldMk cId="2389182721" sldId="275"/>
        </pc:sldMkLst>
        <pc:spChg chg="mod">
          <ac:chgData name="satvik reddy" userId="a6705f561d05ba88" providerId="LiveId" clId="{617497B2-F534-4743-AE78-644379E0773B}" dt="2021-09-15T14:03:56.446" v="394" actId="115"/>
          <ac:spMkLst>
            <pc:docMk/>
            <pc:sldMk cId="2389182721" sldId="275"/>
            <ac:spMk id="2" creationId="{0DF95529-07E6-4E68-8090-5A91EBEA01CD}"/>
          </ac:spMkLst>
        </pc:spChg>
        <pc:spChg chg="mod">
          <ac:chgData name="satvik reddy" userId="a6705f561d05ba88" providerId="LiveId" clId="{617497B2-F534-4743-AE78-644379E0773B}" dt="2021-09-15T14:06:21.643" v="502" actId="20577"/>
          <ac:spMkLst>
            <pc:docMk/>
            <pc:sldMk cId="2389182721" sldId="275"/>
            <ac:spMk id="3" creationId="{F4CB3936-2467-4BC2-A319-065D5803AAE6}"/>
          </ac:spMkLst>
        </pc:spChg>
        <pc:picChg chg="add mod">
          <ac:chgData name="satvik reddy" userId="a6705f561d05ba88" providerId="LiveId" clId="{617497B2-F534-4743-AE78-644379E0773B}" dt="2021-09-15T14:06:44.106" v="506" actId="1076"/>
          <ac:picMkLst>
            <pc:docMk/>
            <pc:sldMk cId="2389182721" sldId="275"/>
            <ac:picMk id="4" creationId="{A92AC6F1-D436-420A-A157-AEF1041C1BFE}"/>
          </ac:picMkLst>
        </pc:picChg>
        <pc:picChg chg="add mod">
          <ac:chgData name="satvik reddy" userId="a6705f561d05ba88" providerId="LiveId" clId="{617497B2-F534-4743-AE78-644379E0773B}" dt="2021-09-15T14:07:04.332" v="509" actId="14100"/>
          <ac:picMkLst>
            <pc:docMk/>
            <pc:sldMk cId="2389182721" sldId="275"/>
            <ac:picMk id="5" creationId="{C3685AD6-B829-48C7-BCCA-6DC6AE8D00DB}"/>
          </ac:picMkLst>
        </pc:picChg>
      </pc:sldChg>
      <pc:sldChg chg="modSp new mod">
        <pc:chgData name="satvik reddy" userId="a6705f561d05ba88" providerId="LiveId" clId="{617497B2-F534-4743-AE78-644379E0773B}" dt="2021-09-15T13:57:23.379" v="322" actId="27636"/>
        <pc:sldMkLst>
          <pc:docMk/>
          <pc:sldMk cId="3012316579" sldId="276"/>
        </pc:sldMkLst>
        <pc:spChg chg="mod">
          <ac:chgData name="satvik reddy" userId="a6705f561d05ba88" providerId="LiveId" clId="{617497B2-F534-4743-AE78-644379E0773B}" dt="2021-09-15T13:56:43.192" v="318"/>
          <ac:spMkLst>
            <pc:docMk/>
            <pc:sldMk cId="3012316579" sldId="276"/>
            <ac:spMk id="2" creationId="{B48AB5A4-D110-4878-9E0A-C334DA72972F}"/>
          </ac:spMkLst>
        </pc:spChg>
        <pc:spChg chg="mod">
          <ac:chgData name="satvik reddy" userId="a6705f561d05ba88" providerId="LiveId" clId="{617497B2-F534-4743-AE78-644379E0773B}" dt="2021-09-15T13:57:23.379" v="322" actId="27636"/>
          <ac:spMkLst>
            <pc:docMk/>
            <pc:sldMk cId="3012316579" sldId="276"/>
            <ac:spMk id="3" creationId="{B2EFC262-18CA-419C-851D-EF7D3B41AAE6}"/>
          </ac:spMkLst>
        </pc:spChg>
      </pc:sldChg>
      <pc:sldChg chg="addSp modSp new mod">
        <pc:chgData name="satvik reddy" userId="a6705f561d05ba88" providerId="LiveId" clId="{617497B2-F534-4743-AE78-644379E0773B}" dt="2021-09-15T13:59:54.783" v="336" actId="1076"/>
        <pc:sldMkLst>
          <pc:docMk/>
          <pc:sldMk cId="460984315" sldId="277"/>
        </pc:sldMkLst>
        <pc:spChg chg="mod">
          <ac:chgData name="satvik reddy" userId="a6705f561d05ba88" providerId="LiveId" clId="{617497B2-F534-4743-AE78-644379E0773B}" dt="2021-09-15T13:59:41.125" v="334" actId="115"/>
          <ac:spMkLst>
            <pc:docMk/>
            <pc:sldMk cId="460984315" sldId="277"/>
            <ac:spMk id="2" creationId="{121A9A97-42F9-4F77-A5AB-009349BBCE81}"/>
          </ac:spMkLst>
        </pc:spChg>
        <pc:spChg chg="mod">
          <ac:chgData name="satvik reddy" userId="a6705f561d05ba88" providerId="LiveId" clId="{617497B2-F534-4743-AE78-644379E0773B}" dt="2021-09-15T13:59:50.133" v="335" actId="14100"/>
          <ac:spMkLst>
            <pc:docMk/>
            <pc:sldMk cId="460984315" sldId="277"/>
            <ac:spMk id="3" creationId="{2F7323EC-EEED-4012-AEA2-CAA65B0EF854}"/>
          </ac:spMkLst>
        </pc:spChg>
        <pc:picChg chg="add mod">
          <ac:chgData name="satvik reddy" userId="a6705f561d05ba88" providerId="LiveId" clId="{617497B2-F534-4743-AE78-644379E0773B}" dt="2021-09-15T13:59:54.783" v="336" actId="1076"/>
          <ac:picMkLst>
            <pc:docMk/>
            <pc:sldMk cId="460984315" sldId="277"/>
            <ac:picMk id="4" creationId="{98F1DF79-26BB-4C90-AE07-4102F98D21E3}"/>
          </ac:picMkLst>
        </pc:picChg>
      </pc:sldChg>
      <pc:sldChg chg="addSp modSp new mod">
        <pc:chgData name="satvik reddy" userId="a6705f561d05ba88" providerId="LiveId" clId="{617497B2-F534-4743-AE78-644379E0773B}" dt="2021-09-15T16:33:03.105" v="737" actId="14100"/>
        <pc:sldMkLst>
          <pc:docMk/>
          <pc:sldMk cId="1823195117" sldId="278"/>
        </pc:sldMkLst>
        <pc:spChg chg="mod">
          <ac:chgData name="satvik reddy" userId="a6705f561d05ba88" providerId="LiveId" clId="{617497B2-F534-4743-AE78-644379E0773B}" dt="2021-09-15T16:31:19.980" v="728" actId="115"/>
          <ac:spMkLst>
            <pc:docMk/>
            <pc:sldMk cId="1823195117" sldId="278"/>
            <ac:spMk id="2" creationId="{16A39A64-2E81-41D8-A63B-3DFDB853B20C}"/>
          </ac:spMkLst>
        </pc:spChg>
        <pc:spChg chg="mod">
          <ac:chgData name="satvik reddy" userId="a6705f561d05ba88" providerId="LiveId" clId="{617497B2-F534-4743-AE78-644379E0773B}" dt="2021-09-15T16:32:43.808" v="733" actId="20577"/>
          <ac:spMkLst>
            <pc:docMk/>
            <pc:sldMk cId="1823195117" sldId="278"/>
            <ac:spMk id="3" creationId="{05FB6077-4E1D-49B6-836A-F133FAB50164}"/>
          </ac:spMkLst>
        </pc:spChg>
        <pc:picChg chg="add mod">
          <ac:chgData name="satvik reddy" userId="a6705f561d05ba88" providerId="LiveId" clId="{617497B2-F534-4743-AE78-644379E0773B}" dt="2021-09-15T16:33:03.105" v="737" actId="14100"/>
          <ac:picMkLst>
            <pc:docMk/>
            <pc:sldMk cId="1823195117" sldId="278"/>
            <ac:picMk id="4" creationId="{CED44EB1-1B1C-45CE-8E3D-CBB56A3C6742}"/>
          </ac:picMkLst>
        </pc:picChg>
      </pc:sldChg>
      <pc:sldChg chg="addSp delSp modSp new mod">
        <pc:chgData name="satvik reddy" userId="a6705f561d05ba88" providerId="LiveId" clId="{617497B2-F534-4743-AE78-644379E0773B}" dt="2021-09-15T17:12:59.668" v="916" actId="1076"/>
        <pc:sldMkLst>
          <pc:docMk/>
          <pc:sldMk cId="4232223091" sldId="279"/>
        </pc:sldMkLst>
        <pc:spChg chg="mod">
          <ac:chgData name="satvik reddy" userId="a6705f561d05ba88" providerId="LiveId" clId="{617497B2-F534-4743-AE78-644379E0773B}" dt="2021-09-15T16:49:26.629" v="850" actId="115"/>
          <ac:spMkLst>
            <pc:docMk/>
            <pc:sldMk cId="4232223091" sldId="279"/>
            <ac:spMk id="2" creationId="{A36E3018-E6F0-4C0F-B089-08850C1ECD25}"/>
          </ac:spMkLst>
        </pc:spChg>
        <pc:spChg chg="del">
          <ac:chgData name="satvik reddy" userId="a6705f561d05ba88" providerId="LiveId" clId="{617497B2-F534-4743-AE78-644379E0773B}" dt="2021-09-15T16:51:43.872" v="851"/>
          <ac:spMkLst>
            <pc:docMk/>
            <pc:sldMk cId="4232223091" sldId="279"/>
            <ac:spMk id="3" creationId="{33CB8039-269C-46E2-AC12-54DCB204A686}"/>
          </ac:spMkLst>
        </pc:spChg>
        <pc:picChg chg="add mod">
          <ac:chgData name="satvik reddy" userId="a6705f561d05ba88" providerId="LiveId" clId="{617497B2-F534-4743-AE78-644379E0773B}" dt="2021-09-15T16:53:49.173" v="875" actId="14100"/>
          <ac:picMkLst>
            <pc:docMk/>
            <pc:sldMk cId="4232223091" sldId="279"/>
            <ac:picMk id="4" creationId="{195E2991-8444-478F-B253-14B1149D887F}"/>
          </ac:picMkLst>
        </pc:picChg>
        <pc:picChg chg="add mod">
          <ac:chgData name="satvik reddy" userId="a6705f561d05ba88" providerId="LiveId" clId="{617497B2-F534-4743-AE78-644379E0773B}" dt="2021-09-15T16:53:55.718" v="877" actId="14100"/>
          <ac:picMkLst>
            <pc:docMk/>
            <pc:sldMk cId="4232223091" sldId="279"/>
            <ac:picMk id="5" creationId="{9D50C8CD-71C0-4933-B7CD-4177BDDFB75F}"/>
          </ac:picMkLst>
        </pc:picChg>
        <pc:picChg chg="add del mod">
          <ac:chgData name="satvik reddy" userId="a6705f561d05ba88" providerId="LiveId" clId="{617497B2-F534-4743-AE78-644379E0773B}" dt="2021-09-15T17:10:17.216" v="901" actId="21"/>
          <ac:picMkLst>
            <pc:docMk/>
            <pc:sldMk cId="4232223091" sldId="279"/>
            <ac:picMk id="6" creationId="{A7264CC9-A428-449E-BE10-548AAD50909E}"/>
          </ac:picMkLst>
        </pc:picChg>
        <pc:picChg chg="add mod">
          <ac:chgData name="satvik reddy" userId="a6705f561d05ba88" providerId="LiveId" clId="{617497B2-F534-4743-AE78-644379E0773B}" dt="2021-09-15T17:06:23.503" v="884" actId="14100"/>
          <ac:picMkLst>
            <pc:docMk/>
            <pc:sldMk cId="4232223091" sldId="279"/>
            <ac:picMk id="8" creationId="{7B68BFA9-62F2-4C00-B32D-F4825EB1AD46}"/>
          </ac:picMkLst>
        </pc:picChg>
        <pc:picChg chg="add mod">
          <ac:chgData name="satvik reddy" userId="a6705f561d05ba88" providerId="LiveId" clId="{617497B2-F534-4743-AE78-644379E0773B}" dt="2021-09-15T17:07:49.448" v="891" actId="14100"/>
          <ac:picMkLst>
            <pc:docMk/>
            <pc:sldMk cId="4232223091" sldId="279"/>
            <ac:picMk id="10" creationId="{90FECC97-6A94-495F-ACCF-A274309F80BB}"/>
          </ac:picMkLst>
        </pc:picChg>
        <pc:picChg chg="add mod">
          <ac:chgData name="satvik reddy" userId="a6705f561d05ba88" providerId="LiveId" clId="{617497B2-F534-4743-AE78-644379E0773B}" dt="2021-09-15T17:10:04.103" v="900" actId="14100"/>
          <ac:picMkLst>
            <pc:docMk/>
            <pc:sldMk cId="4232223091" sldId="279"/>
            <ac:picMk id="12" creationId="{357B18EA-2273-4E1C-A345-623D464AEA2C}"/>
          </ac:picMkLst>
        </pc:picChg>
        <pc:picChg chg="add mod">
          <ac:chgData name="satvik reddy" userId="a6705f561d05ba88" providerId="LiveId" clId="{617497B2-F534-4743-AE78-644379E0773B}" dt="2021-09-15T17:12:59.668" v="916" actId="1076"/>
          <ac:picMkLst>
            <pc:docMk/>
            <pc:sldMk cId="4232223091" sldId="279"/>
            <ac:picMk id="14" creationId="{3381203C-2348-4BBE-932B-2064B452B726}"/>
          </ac:picMkLst>
        </pc:picChg>
      </pc:sldChg>
    </pc:docChg>
  </pc:docChgLst>
  <pc:docChgLst>
    <pc:chgData name="satvik reddy" userId="a6705f561d05ba88" providerId="LiveId" clId="{F83D3247-959A-40BA-96F7-0C504C4195D4}"/>
    <pc:docChg chg="modSld">
      <pc:chgData name="satvik reddy" userId="a6705f561d05ba88" providerId="LiveId" clId="{F83D3247-959A-40BA-96F7-0C504C4195D4}" dt="2021-09-16T02:18:38.351" v="0" actId="1076"/>
      <pc:docMkLst>
        <pc:docMk/>
      </pc:docMkLst>
      <pc:sldChg chg="modSp mod">
        <pc:chgData name="satvik reddy" userId="a6705f561d05ba88" providerId="LiveId" clId="{F83D3247-959A-40BA-96F7-0C504C4195D4}" dt="2021-09-16T02:18:38.351" v="0" actId="1076"/>
        <pc:sldMkLst>
          <pc:docMk/>
          <pc:sldMk cId="1901550295" sldId="280"/>
        </pc:sldMkLst>
        <pc:picChg chg="mod">
          <ac:chgData name="satvik reddy" userId="a6705f561d05ba88" providerId="LiveId" clId="{F83D3247-959A-40BA-96F7-0C504C4195D4}" dt="2021-09-16T02:18:38.351" v="0" actId="1076"/>
          <ac:picMkLst>
            <pc:docMk/>
            <pc:sldMk cId="1901550295" sldId="280"/>
            <ac:picMk id="5" creationId="{4F31051B-EB41-49AB-9955-4AE3D738185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2736-6AD3-48C3-A0FF-2F5B33A518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5AE421-7865-457B-96F0-F4D07C712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CCE4FB-7E94-47A1-8FB1-1C0F64707698}"/>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5" name="Footer Placeholder 4">
            <a:extLst>
              <a:ext uri="{FF2B5EF4-FFF2-40B4-BE49-F238E27FC236}">
                <a16:creationId xmlns:a16="http://schemas.microsoft.com/office/drawing/2014/main" id="{6EFAFAEF-06D6-4B6F-8A99-D4B6524DF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0F7EC-6919-4D51-9F61-56F65539D772}"/>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148986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7CB2-FE8A-45AC-AA85-A854CE0514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67F780-4567-44AE-95FF-3EEBCDFE16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E4479-A866-44EF-B55E-916B21AF6B62}"/>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5" name="Footer Placeholder 4">
            <a:extLst>
              <a:ext uri="{FF2B5EF4-FFF2-40B4-BE49-F238E27FC236}">
                <a16:creationId xmlns:a16="http://schemas.microsoft.com/office/drawing/2014/main" id="{F11CD2EB-2932-4AF2-9BB9-508784B95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04D97-2BCF-4EFC-A2C0-A511EC8343CA}"/>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291871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C7A89-E0DB-4858-8206-204F6CEA55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F26334-97DD-4410-8BBC-2AD5A47B5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61718A-B138-4885-B12D-F7095FA9A1D9}"/>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5" name="Footer Placeholder 4">
            <a:extLst>
              <a:ext uri="{FF2B5EF4-FFF2-40B4-BE49-F238E27FC236}">
                <a16:creationId xmlns:a16="http://schemas.microsoft.com/office/drawing/2014/main" id="{BC7148AF-8B13-466C-B5D9-D789E36CB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AC4630-3533-4664-A2B4-20EAB003BA03}"/>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143683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4FB8-7871-486F-922D-4D188F5EF7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30EF37-BB6E-47C2-B3CC-C1C5C913BE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63A3D-EE83-4E4D-A7FB-8C162F06D013}"/>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5" name="Footer Placeholder 4">
            <a:extLst>
              <a:ext uri="{FF2B5EF4-FFF2-40B4-BE49-F238E27FC236}">
                <a16:creationId xmlns:a16="http://schemas.microsoft.com/office/drawing/2014/main" id="{B5ADA7EF-E39B-4BCA-83F2-D278A9C7D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023AB-C092-424A-BD9C-4C46FA8FBB1E}"/>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293988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349E-84EB-44DF-B604-F0DC78065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4B450D-BDC4-444D-AEA0-43BFCC485E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5F643-499B-45CD-BDAC-B91C91C92FF9}"/>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5" name="Footer Placeholder 4">
            <a:extLst>
              <a:ext uri="{FF2B5EF4-FFF2-40B4-BE49-F238E27FC236}">
                <a16:creationId xmlns:a16="http://schemas.microsoft.com/office/drawing/2014/main" id="{DDD8DFC7-6522-4494-9F91-11D540F9B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361B5-1E95-4ABB-89A0-9DA31B131213}"/>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418500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2F78-154C-4A89-824A-880D178208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6CBA39-CD3C-47A3-B6FA-3F8450C909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ADACCC-800A-414E-9EB7-E6516BB08D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C0D537-4DE4-46C1-B589-DD4311120DA4}"/>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6" name="Footer Placeholder 5">
            <a:extLst>
              <a:ext uri="{FF2B5EF4-FFF2-40B4-BE49-F238E27FC236}">
                <a16:creationId xmlns:a16="http://schemas.microsoft.com/office/drawing/2014/main" id="{8EB0DA78-3ADA-4C57-A46B-E123740462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56E589-ABB1-4E9E-8716-F7F8FA3955FF}"/>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74527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904B-0366-4E59-A9C7-8BED3ED21A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FB418-1A6B-4B8B-8B4A-31FC20E91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23BE6-769A-45C0-934F-036F3DC11D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3401F7-ABE1-4BC2-A5B7-A39FC5365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BB85F-FC45-4995-896B-5BD0ABA1F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A890C2-5E1E-4D17-AD98-0F3AEA96D7F1}"/>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8" name="Footer Placeholder 7">
            <a:extLst>
              <a:ext uri="{FF2B5EF4-FFF2-40B4-BE49-F238E27FC236}">
                <a16:creationId xmlns:a16="http://schemas.microsoft.com/office/drawing/2014/main" id="{AB4BB10F-46C4-4376-A7A3-696B4AF750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2261AB-3BBB-4495-A564-F0FE5D7D7C53}"/>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331600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F9F9-D346-4FE7-A007-E86FD651BB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3BB52-7860-480A-AF3A-43968A3D7F42}"/>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4" name="Footer Placeholder 3">
            <a:extLst>
              <a:ext uri="{FF2B5EF4-FFF2-40B4-BE49-F238E27FC236}">
                <a16:creationId xmlns:a16="http://schemas.microsoft.com/office/drawing/2014/main" id="{E21D6EA6-28C9-4EBE-9BA3-B6C040C695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4C98E6-95AD-4432-BEB2-2F49D8A061B1}"/>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212862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B069E-C5DB-45C3-AB89-9F15F504FFAB}"/>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3" name="Footer Placeholder 2">
            <a:extLst>
              <a:ext uri="{FF2B5EF4-FFF2-40B4-BE49-F238E27FC236}">
                <a16:creationId xmlns:a16="http://schemas.microsoft.com/office/drawing/2014/main" id="{4B8E894F-D79E-436D-A9B3-249B743F2C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B38C85-BB48-4B18-ADBD-A43D9881EC90}"/>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376121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9B49-A8CD-41DD-837F-A2F07108F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6C74EE-74EA-43AF-9FC2-D3D018C66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B13C15-3CE2-432B-B079-C5FF6CF04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0BF70-76D6-4211-A4D4-F72047199BC0}"/>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6" name="Footer Placeholder 5">
            <a:extLst>
              <a:ext uri="{FF2B5EF4-FFF2-40B4-BE49-F238E27FC236}">
                <a16:creationId xmlns:a16="http://schemas.microsoft.com/office/drawing/2014/main" id="{DFC0C428-89C6-4666-94A5-20F4EFD9F9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C59A7F-3FBB-462A-BAA2-151E54638B8F}"/>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427031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A707-30DD-4F76-A9F3-5D3D4ABBB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7303DE-26C9-4B0D-A0EE-5CF0A0CF4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EFBD31-045A-4017-BA44-6479466F0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B1C83-3F89-4F37-AAA6-A1154D8D395B}"/>
              </a:ext>
            </a:extLst>
          </p:cNvPr>
          <p:cNvSpPr>
            <a:spLocks noGrp="1"/>
          </p:cNvSpPr>
          <p:nvPr>
            <p:ph type="dt" sz="half" idx="10"/>
          </p:nvPr>
        </p:nvSpPr>
        <p:spPr/>
        <p:txBody>
          <a:bodyPr/>
          <a:lstStyle/>
          <a:p>
            <a:fld id="{0F01F001-5BD9-477F-ABB0-504C85EEE708}" type="datetimeFigureOut">
              <a:rPr lang="en-IN" smtClean="0"/>
              <a:t>16-09-2021</a:t>
            </a:fld>
            <a:endParaRPr lang="en-IN"/>
          </a:p>
        </p:txBody>
      </p:sp>
      <p:sp>
        <p:nvSpPr>
          <p:cNvPr id="6" name="Footer Placeholder 5">
            <a:extLst>
              <a:ext uri="{FF2B5EF4-FFF2-40B4-BE49-F238E27FC236}">
                <a16:creationId xmlns:a16="http://schemas.microsoft.com/office/drawing/2014/main" id="{B887B344-82FD-4D35-9633-B6882750F2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681F37-118E-4B61-A393-346E3FDDB994}"/>
              </a:ext>
            </a:extLst>
          </p:cNvPr>
          <p:cNvSpPr>
            <a:spLocks noGrp="1"/>
          </p:cNvSpPr>
          <p:nvPr>
            <p:ph type="sldNum" sz="quarter" idx="12"/>
          </p:nvPr>
        </p:nvSpPr>
        <p:spPr/>
        <p:txBody>
          <a:bodyPr/>
          <a:lstStyle/>
          <a:p>
            <a:fld id="{E10679CD-F5B7-4B2A-8081-2355F4AF4BCD}" type="slidenum">
              <a:rPr lang="en-IN" smtClean="0"/>
              <a:t>‹#›</a:t>
            </a:fld>
            <a:endParaRPr lang="en-IN"/>
          </a:p>
        </p:txBody>
      </p:sp>
    </p:spTree>
    <p:extLst>
      <p:ext uri="{BB962C8B-B14F-4D97-AF65-F5344CB8AC3E}">
        <p14:creationId xmlns:p14="http://schemas.microsoft.com/office/powerpoint/2010/main" val="357682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A9ADC8-5B9A-4D90-81ED-2E2D8E2E9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69A8BE-BCB9-4CE9-BC1F-E2FAA0ACA0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ED9BC-2D1C-4570-9416-957ED6F72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1F001-5BD9-477F-ABB0-504C85EEE708}" type="datetimeFigureOut">
              <a:rPr lang="en-IN" smtClean="0"/>
              <a:t>16-09-2021</a:t>
            </a:fld>
            <a:endParaRPr lang="en-IN"/>
          </a:p>
        </p:txBody>
      </p:sp>
      <p:sp>
        <p:nvSpPr>
          <p:cNvPr id="5" name="Footer Placeholder 4">
            <a:extLst>
              <a:ext uri="{FF2B5EF4-FFF2-40B4-BE49-F238E27FC236}">
                <a16:creationId xmlns:a16="http://schemas.microsoft.com/office/drawing/2014/main" id="{018287AA-5965-4327-BF90-C52867845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7E0101-3997-498A-BB07-7291ED318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679CD-F5B7-4B2A-8081-2355F4AF4BCD}" type="slidenum">
              <a:rPr lang="en-IN" smtClean="0"/>
              <a:t>‹#›</a:t>
            </a:fld>
            <a:endParaRPr lang="en-IN"/>
          </a:p>
        </p:txBody>
      </p:sp>
    </p:spTree>
    <p:extLst>
      <p:ext uri="{BB962C8B-B14F-4D97-AF65-F5344CB8AC3E}">
        <p14:creationId xmlns:p14="http://schemas.microsoft.com/office/powerpoint/2010/main" val="40035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yedmondsnews.com/2018/03/single-family-home-prices-continue-to-rise-with-snohomish-county-at-record-high/"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9630-FA64-49A8-BD53-1745C158E46A}"/>
              </a:ext>
            </a:extLst>
          </p:cNvPr>
          <p:cNvSpPr>
            <a:spLocks noGrp="1"/>
          </p:cNvSpPr>
          <p:nvPr>
            <p:ph type="ctrTitle"/>
          </p:nvPr>
        </p:nvSpPr>
        <p:spPr/>
        <p:txBody>
          <a:bodyPr>
            <a:normAutofit/>
          </a:bodyPr>
          <a:lstStyle/>
          <a:p>
            <a:r>
              <a:rPr lang="en-US" sz="6600" b="1" dirty="0"/>
              <a:t>Housing Price Prediction</a:t>
            </a:r>
            <a:endParaRPr lang="en-IN" sz="6600" b="1" dirty="0"/>
          </a:p>
        </p:txBody>
      </p:sp>
      <p:sp>
        <p:nvSpPr>
          <p:cNvPr id="3" name="Subtitle 2">
            <a:extLst>
              <a:ext uri="{FF2B5EF4-FFF2-40B4-BE49-F238E27FC236}">
                <a16:creationId xmlns:a16="http://schemas.microsoft.com/office/drawing/2014/main" id="{78EBD032-BF68-40E7-917B-263E1D8104C4}"/>
              </a:ext>
            </a:extLst>
          </p:cNvPr>
          <p:cNvSpPr>
            <a:spLocks noGrp="1"/>
          </p:cNvSpPr>
          <p:nvPr>
            <p:ph type="subTitle" idx="1"/>
          </p:nvPr>
        </p:nvSpPr>
        <p:spPr>
          <a:xfrm>
            <a:off x="1" y="3602038"/>
            <a:ext cx="11700768" cy="3121654"/>
          </a:xfrm>
        </p:spPr>
        <p:txBody>
          <a:bodyPr/>
          <a:lstStyle/>
          <a:p>
            <a:endParaRPr lang="en-IN" dirty="0"/>
          </a:p>
        </p:txBody>
      </p:sp>
      <p:pic>
        <p:nvPicPr>
          <p:cNvPr id="5" name="Picture 4">
            <a:extLst>
              <a:ext uri="{FF2B5EF4-FFF2-40B4-BE49-F238E27FC236}">
                <a16:creationId xmlns:a16="http://schemas.microsoft.com/office/drawing/2014/main" id="{21348502-2B43-4647-AD5C-239D8A7AC2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23931" y="3602038"/>
            <a:ext cx="4074850" cy="2674475"/>
          </a:xfrm>
          <a:prstGeom prst="rect">
            <a:avLst/>
          </a:prstGeom>
        </p:spPr>
      </p:pic>
    </p:spTree>
    <p:extLst>
      <p:ext uri="{BB962C8B-B14F-4D97-AF65-F5344CB8AC3E}">
        <p14:creationId xmlns:p14="http://schemas.microsoft.com/office/powerpoint/2010/main" val="294241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94C51-C604-485A-A57A-26124EFADF44}"/>
              </a:ext>
            </a:extLst>
          </p:cNvPr>
          <p:cNvSpPr>
            <a:spLocks noGrp="1"/>
          </p:cNvSpPr>
          <p:nvPr>
            <p:ph type="title"/>
          </p:nvPr>
        </p:nvSpPr>
        <p:spPr/>
        <p:txBody>
          <a:bodyPr>
            <a:normAutofit/>
          </a:bodyPr>
          <a:lstStyle/>
          <a:p>
            <a:pPr>
              <a:lnSpc>
                <a:spcPct val="107000"/>
              </a:lnSpc>
              <a:spcAft>
                <a:spcPts val="800"/>
              </a:spcAft>
            </a:pPr>
            <a:r>
              <a:rPr lang="en-IN" sz="3200" b="1" u="sng" dirty="0">
                <a:effectLst/>
                <a:latin typeface="Calibri" panose="020F0502020204030204" pitchFamily="34" charset="0"/>
                <a:ea typeface="Calibri" panose="020F0502020204030204" pitchFamily="34" charset="0"/>
                <a:cs typeface="Times New Roman" panose="02020603050405020304" pitchFamily="18" charset="0"/>
              </a:rPr>
              <a:t>Regression Algorithms</a:t>
            </a:r>
            <a:endParaRPr lang="en-IN" sz="3200"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E751DA7-732F-4E2C-A6CA-5637E4408C5B}"/>
              </a:ext>
            </a:extLst>
          </p:cNvPr>
          <p:cNvPicPr>
            <a:picLocks noGrp="1"/>
          </p:cNvPicPr>
          <p:nvPr>
            <p:ph idx="1"/>
          </p:nvPr>
        </p:nvPicPr>
        <p:blipFill>
          <a:blip r:embed="rId2"/>
          <a:stretch>
            <a:fillRect/>
          </a:stretch>
        </p:blipFill>
        <p:spPr>
          <a:xfrm>
            <a:off x="682942" y="2001044"/>
            <a:ext cx="7915275" cy="2476500"/>
          </a:xfrm>
          <a:prstGeom prst="rect">
            <a:avLst/>
          </a:prstGeom>
        </p:spPr>
      </p:pic>
    </p:spTree>
    <p:extLst>
      <p:ext uri="{BB962C8B-B14F-4D97-AF65-F5344CB8AC3E}">
        <p14:creationId xmlns:p14="http://schemas.microsoft.com/office/powerpoint/2010/main" val="206501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3018-E6F0-4C0F-B089-08850C1ECD25}"/>
              </a:ext>
            </a:extLst>
          </p:cNvPr>
          <p:cNvSpPr>
            <a:spLocks noGrp="1"/>
          </p:cNvSpPr>
          <p:nvPr>
            <p:ph type="title"/>
          </p:nvPr>
        </p:nvSpPr>
        <p:spPr/>
        <p:txBody>
          <a:bodyPr>
            <a:normAutofit/>
          </a:bodyPr>
          <a:lstStyle/>
          <a:p>
            <a:r>
              <a:rPr lang="en-IN" sz="3600" b="1" u="sng"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br>
              <a:rPr lang="en-IN" sz="3600" u="sng" dirty="0">
                <a:effectLst/>
                <a:latin typeface="Calibri" panose="020F0502020204030204" pitchFamily="34" charset="0"/>
                <a:ea typeface="Calibri" panose="020F0502020204030204" pitchFamily="34" charset="0"/>
                <a:cs typeface="Times New Roman" panose="02020603050405020304" pitchFamily="18" charset="0"/>
              </a:rPr>
            </a:br>
            <a:endParaRPr lang="en-IN" sz="3600" u="sng" dirty="0"/>
          </a:p>
        </p:txBody>
      </p:sp>
      <p:pic>
        <p:nvPicPr>
          <p:cNvPr id="4" name="Content Placeholder 3">
            <a:extLst>
              <a:ext uri="{FF2B5EF4-FFF2-40B4-BE49-F238E27FC236}">
                <a16:creationId xmlns:a16="http://schemas.microsoft.com/office/drawing/2014/main" id="{195E2991-8444-478F-B253-14B1149D887F}"/>
              </a:ext>
            </a:extLst>
          </p:cNvPr>
          <p:cNvPicPr>
            <a:picLocks noGrp="1"/>
          </p:cNvPicPr>
          <p:nvPr>
            <p:ph idx="1"/>
          </p:nvPr>
        </p:nvPicPr>
        <p:blipFill>
          <a:blip r:embed="rId2"/>
          <a:stretch>
            <a:fillRect/>
          </a:stretch>
        </p:blipFill>
        <p:spPr>
          <a:xfrm>
            <a:off x="604520" y="1229360"/>
            <a:ext cx="3611880" cy="2418079"/>
          </a:xfrm>
          <a:prstGeom prst="rect">
            <a:avLst/>
          </a:prstGeom>
        </p:spPr>
      </p:pic>
      <p:pic>
        <p:nvPicPr>
          <p:cNvPr id="5" name="Picture 4">
            <a:extLst>
              <a:ext uri="{FF2B5EF4-FFF2-40B4-BE49-F238E27FC236}">
                <a16:creationId xmlns:a16="http://schemas.microsoft.com/office/drawing/2014/main" id="{9D50C8CD-71C0-4933-B7CD-4177BDDFB75F}"/>
              </a:ext>
            </a:extLst>
          </p:cNvPr>
          <p:cNvPicPr/>
          <p:nvPr/>
        </p:nvPicPr>
        <p:blipFill>
          <a:blip r:embed="rId3"/>
          <a:stretch>
            <a:fillRect/>
          </a:stretch>
        </p:blipFill>
        <p:spPr>
          <a:xfrm>
            <a:off x="4450080" y="1229360"/>
            <a:ext cx="3850640" cy="2418079"/>
          </a:xfrm>
          <a:prstGeom prst="rect">
            <a:avLst/>
          </a:prstGeom>
        </p:spPr>
      </p:pic>
      <p:pic>
        <p:nvPicPr>
          <p:cNvPr id="8" name="Picture 7">
            <a:extLst>
              <a:ext uri="{FF2B5EF4-FFF2-40B4-BE49-F238E27FC236}">
                <a16:creationId xmlns:a16="http://schemas.microsoft.com/office/drawing/2014/main" id="{7B68BFA9-62F2-4C00-B32D-F4825EB1AD46}"/>
              </a:ext>
            </a:extLst>
          </p:cNvPr>
          <p:cNvPicPr>
            <a:picLocks noChangeAspect="1"/>
          </p:cNvPicPr>
          <p:nvPr/>
        </p:nvPicPr>
        <p:blipFill>
          <a:blip r:embed="rId4"/>
          <a:stretch>
            <a:fillRect/>
          </a:stretch>
        </p:blipFill>
        <p:spPr>
          <a:xfrm>
            <a:off x="487680" y="3647439"/>
            <a:ext cx="3342640" cy="2845436"/>
          </a:xfrm>
          <a:prstGeom prst="rect">
            <a:avLst/>
          </a:prstGeom>
        </p:spPr>
      </p:pic>
      <p:pic>
        <p:nvPicPr>
          <p:cNvPr id="10" name="Picture 9">
            <a:extLst>
              <a:ext uri="{FF2B5EF4-FFF2-40B4-BE49-F238E27FC236}">
                <a16:creationId xmlns:a16="http://schemas.microsoft.com/office/drawing/2014/main" id="{90FECC97-6A94-495F-ACCF-A274309F80BB}"/>
              </a:ext>
            </a:extLst>
          </p:cNvPr>
          <p:cNvPicPr>
            <a:picLocks noChangeAspect="1"/>
          </p:cNvPicPr>
          <p:nvPr/>
        </p:nvPicPr>
        <p:blipFill>
          <a:blip r:embed="rId5"/>
          <a:stretch>
            <a:fillRect/>
          </a:stretch>
        </p:blipFill>
        <p:spPr>
          <a:xfrm>
            <a:off x="4216400" y="3850639"/>
            <a:ext cx="4003040" cy="2418079"/>
          </a:xfrm>
          <a:prstGeom prst="rect">
            <a:avLst/>
          </a:prstGeom>
        </p:spPr>
      </p:pic>
      <p:pic>
        <p:nvPicPr>
          <p:cNvPr id="12" name="Picture 11">
            <a:extLst>
              <a:ext uri="{FF2B5EF4-FFF2-40B4-BE49-F238E27FC236}">
                <a16:creationId xmlns:a16="http://schemas.microsoft.com/office/drawing/2014/main" id="{357B18EA-2273-4E1C-A345-623D464AEA2C}"/>
              </a:ext>
            </a:extLst>
          </p:cNvPr>
          <p:cNvPicPr>
            <a:picLocks noChangeAspect="1"/>
          </p:cNvPicPr>
          <p:nvPr/>
        </p:nvPicPr>
        <p:blipFill>
          <a:blip r:embed="rId6"/>
          <a:stretch>
            <a:fillRect/>
          </a:stretch>
        </p:blipFill>
        <p:spPr>
          <a:xfrm>
            <a:off x="8265160" y="3860163"/>
            <a:ext cx="3611880" cy="2723518"/>
          </a:xfrm>
          <a:prstGeom prst="rect">
            <a:avLst/>
          </a:prstGeom>
        </p:spPr>
      </p:pic>
      <p:pic>
        <p:nvPicPr>
          <p:cNvPr id="14" name="Picture 13">
            <a:extLst>
              <a:ext uri="{FF2B5EF4-FFF2-40B4-BE49-F238E27FC236}">
                <a16:creationId xmlns:a16="http://schemas.microsoft.com/office/drawing/2014/main" id="{3381203C-2348-4BBE-932B-2064B452B726}"/>
              </a:ext>
            </a:extLst>
          </p:cNvPr>
          <p:cNvPicPr>
            <a:picLocks noChangeAspect="1"/>
          </p:cNvPicPr>
          <p:nvPr/>
        </p:nvPicPr>
        <p:blipFill>
          <a:blip r:embed="rId7"/>
          <a:stretch>
            <a:fillRect/>
          </a:stretch>
        </p:blipFill>
        <p:spPr>
          <a:xfrm>
            <a:off x="8432800" y="1361440"/>
            <a:ext cx="3444240" cy="1996440"/>
          </a:xfrm>
          <a:prstGeom prst="rect">
            <a:avLst/>
          </a:prstGeom>
        </p:spPr>
      </p:pic>
    </p:spTree>
    <p:extLst>
      <p:ext uri="{BB962C8B-B14F-4D97-AF65-F5344CB8AC3E}">
        <p14:creationId xmlns:p14="http://schemas.microsoft.com/office/powerpoint/2010/main" val="423222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77CD-1D8D-4E2A-98F8-F6FAEB8C6DC0}"/>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7B8A3A0-3B80-40F7-8614-87281A30ACE5}"/>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plotted heatmap for checking the null values in the columns using the is-null method and found the columns with null values the column which has more null values will be seen as shown in the below figure. I have used scatter plots to check the relation between features and label. I have used Extra Tree Regressor to select the top 30 best features.</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Heat map                                               scatter plots                                               Extra Tree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Reggresion</a:t>
            </a:r>
            <a:endParaRPr lang="en-IN" dirty="0"/>
          </a:p>
        </p:txBody>
      </p:sp>
      <p:pic>
        <p:nvPicPr>
          <p:cNvPr id="4" name="Picture 3">
            <a:extLst>
              <a:ext uri="{FF2B5EF4-FFF2-40B4-BE49-F238E27FC236}">
                <a16:creationId xmlns:a16="http://schemas.microsoft.com/office/drawing/2014/main" id="{1020D849-ECE2-4B62-AD84-56E27F477B9A}"/>
              </a:ext>
            </a:extLst>
          </p:cNvPr>
          <p:cNvPicPr/>
          <p:nvPr/>
        </p:nvPicPr>
        <p:blipFill>
          <a:blip r:embed="rId2"/>
          <a:stretch>
            <a:fillRect/>
          </a:stretch>
        </p:blipFill>
        <p:spPr>
          <a:xfrm>
            <a:off x="700599" y="3604334"/>
            <a:ext cx="2925932" cy="2396972"/>
          </a:xfrm>
          <a:prstGeom prst="rect">
            <a:avLst/>
          </a:prstGeom>
        </p:spPr>
      </p:pic>
      <p:pic>
        <p:nvPicPr>
          <p:cNvPr id="5" name="Picture 4">
            <a:extLst>
              <a:ext uri="{FF2B5EF4-FFF2-40B4-BE49-F238E27FC236}">
                <a16:creationId xmlns:a16="http://schemas.microsoft.com/office/drawing/2014/main" id="{0B5B9C2E-8C61-40B6-B83A-B13DAF932E07}"/>
              </a:ext>
            </a:extLst>
          </p:cNvPr>
          <p:cNvPicPr/>
          <p:nvPr/>
        </p:nvPicPr>
        <p:blipFill>
          <a:blip r:embed="rId3"/>
          <a:stretch>
            <a:fillRect/>
          </a:stretch>
        </p:blipFill>
        <p:spPr>
          <a:xfrm>
            <a:off x="4279777" y="3604334"/>
            <a:ext cx="2925932" cy="2396972"/>
          </a:xfrm>
          <a:prstGeom prst="rect">
            <a:avLst/>
          </a:prstGeom>
        </p:spPr>
      </p:pic>
      <p:pic>
        <p:nvPicPr>
          <p:cNvPr id="6" name="Picture 5">
            <a:extLst>
              <a:ext uri="{FF2B5EF4-FFF2-40B4-BE49-F238E27FC236}">
                <a16:creationId xmlns:a16="http://schemas.microsoft.com/office/drawing/2014/main" id="{1C9622A6-53E3-489D-B90A-74BC40A6ADC0}"/>
              </a:ext>
            </a:extLst>
          </p:cNvPr>
          <p:cNvPicPr/>
          <p:nvPr/>
        </p:nvPicPr>
        <p:blipFill>
          <a:blip r:embed="rId4"/>
          <a:stretch>
            <a:fillRect/>
          </a:stretch>
        </p:blipFill>
        <p:spPr>
          <a:xfrm>
            <a:off x="7858955" y="3045042"/>
            <a:ext cx="3817399" cy="2956264"/>
          </a:xfrm>
          <a:prstGeom prst="rect">
            <a:avLst/>
          </a:prstGeom>
        </p:spPr>
      </p:pic>
    </p:spTree>
    <p:extLst>
      <p:ext uri="{BB962C8B-B14F-4D97-AF65-F5344CB8AC3E}">
        <p14:creationId xmlns:p14="http://schemas.microsoft.com/office/powerpoint/2010/main" val="2489680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9A64-2E81-41D8-A63B-3DFDB853B20C}"/>
              </a:ext>
            </a:extLst>
          </p:cNvPr>
          <p:cNvSpPr>
            <a:spLocks noGrp="1"/>
          </p:cNvSpPr>
          <p:nvPr>
            <p:ph type="title"/>
          </p:nvPr>
        </p:nvSpPr>
        <p:spPr/>
        <p:txBody>
          <a:bodyPr>
            <a:normAutofit/>
          </a:bodyPr>
          <a:lstStyle/>
          <a:p>
            <a:r>
              <a:rPr lang="en-IN" sz="3200" b="1" u="sng"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br>
              <a:rPr lang="en-IN" sz="3200" u="sng" dirty="0">
                <a:effectLst/>
                <a:latin typeface="Calibri" panose="020F0502020204030204" pitchFamily="34" charset="0"/>
                <a:ea typeface="Calibri" panose="020F0502020204030204" pitchFamily="34" charset="0"/>
                <a:cs typeface="Times New Roman" panose="02020603050405020304" pitchFamily="18" charset="0"/>
              </a:rPr>
            </a:br>
            <a:endParaRPr lang="en-IN" sz="3200" u="sng" dirty="0"/>
          </a:p>
        </p:txBody>
      </p:sp>
      <p:sp>
        <p:nvSpPr>
          <p:cNvPr id="3" name="Content Placeholder 2">
            <a:extLst>
              <a:ext uri="{FF2B5EF4-FFF2-40B4-BE49-F238E27FC236}">
                <a16:creationId xmlns:a16="http://schemas.microsoft.com/office/drawing/2014/main" id="{05FB6077-4E1D-49B6-836A-F133FAB50164}"/>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created a data frame using all the models used for prediction, their scores and errors given by the models. </a:t>
            </a:r>
          </a:p>
          <a:p>
            <a:endParaRPr lang="en-IN" dirty="0"/>
          </a:p>
        </p:txBody>
      </p:sp>
      <p:pic>
        <p:nvPicPr>
          <p:cNvPr id="4" name="Picture 3">
            <a:extLst>
              <a:ext uri="{FF2B5EF4-FFF2-40B4-BE49-F238E27FC236}">
                <a16:creationId xmlns:a16="http://schemas.microsoft.com/office/drawing/2014/main" id="{CED44EB1-1B1C-45CE-8E3D-CBB56A3C6742}"/>
              </a:ext>
            </a:extLst>
          </p:cNvPr>
          <p:cNvPicPr/>
          <p:nvPr/>
        </p:nvPicPr>
        <p:blipFill>
          <a:blip r:embed="rId2"/>
          <a:stretch>
            <a:fillRect/>
          </a:stretch>
        </p:blipFill>
        <p:spPr>
          <a:xfrm>
            <a:off x="1981200" y="2514600"/>
            <a:ext cx="6469380" cy="2903219"/>
          </a:xfrm>
          <a:prstGeom prst="rect">
            <a:avLst/>
          </a:prstGeom>
        </p:spPr>
      </p:pic>
    </p:spTree>
    <p:extLst>
      <p:ext uri="{BB962C8B-B14F-4D97-AF65-F5344CB8AC3E}">
        <p14:creationId xmlns:p14="http://schemas.microsoft.com/office/powerpoint/2010/main" val="182319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04CB-E791-43BB-A1DB-C6C14F4A8607}"/>
              </a:ext>
            </a:extLst>
          </p:cNvPr>
          <p:cNvSpPr>
            <a:spLocks noGrp="1"/>
          </p:cNvSpPr>
          <p:nvPr>
            <p:ph type="title"/>
          </p:nvPr>
        </p:nvSpPr>
        <p:spPr>
          <a:xfrm>
            <a:off x="838200" y="338492"/>
            <a:ext cx="10515600" cy="1325563"/>
          </a:xfrm>
        </p:spPr>
        <p:txBody>
          <a:bodyPr/>
          <a:lstStyle/>
          <a:p>
            <a:r>
              <a:rPr lang="en-US" dirty="0"/>
              <a:t>Visualizing our model predicted values</a:t>
            </a:r>
            <a:endParaRPr lang="en-IN" dirty="0"/>
          </a:p>
        </p:txBody>
      </p:sp>
      <p:pic>
        <p:nvPicPr>
          <p:cNvPr id="4" name="Content Placeholder 3">
            <a:extLst>
              <a:ext uri="{FF2B5EF4-FFF2-40B4-BE49-F238E27FC236}">
                <a16:creationId xmlns:a16="http://schemas.microsoft.com/office/drawing/2014/main" id="{D05022A3-D9AF-4744-B6A0-4A0AB1BC5F01}"/>
              </a:ext>
            </a:extLst>
          </p:cNvPr>
          <p:cNvPicPr>
            <a:picLocks noGrp="1"/>
          </p:cNvPicPr>
          <p:nvPr>
            <p:ph idx="1"/>
          </p:nvPr>
        </p:nvPicPr>
        <p:blipFill>
          <a:blip r:embed="rId2"/>
          <a:stretch>
            <a:fillRect/>
          </a:stretch>
        </p:blipFill>
        <p:spPr>
          <a:xfrm>
            <a:off x="1118587" y="2512381"/>
            <a:ext cx="4261282" cy="3559945"/>
          </a:xfrm>
          <a:prstGeom prst="rect">
            <a:avLst/>
          </a:prstGeom>
        </p:spPr>
      </p:pic>
      <p:pic>
        <p:nvPicPr>
          <p:cNvPr id="5" name="Picture 4">
            <a:extLst>
              <a:ext uri="{FF2B5EF4-FFF2-40B4-BE49-F238E27FC236}">
                <a16:creationId xmlns:a16="http://schemas.microsoft.com/office/drawing/2014/main" id="{4F31051B-EB41-49AB-9955-4AE3D738185C}"/>
              </a:ext>
            </a:extLst>
          </p:cNvPr>
          <p:cNvPicPr/>
          <p:nvPr/>
        </p:nvPicPr>
        <p:blipFill>
          <a:blip r:embed="rId3"/>
          <a:stretch>
            <a:fillRect/>
          </a:stretch>
        </p:blipFill>
        <p:spPr>
          <a:xfrm>
            <a:off x="5905573" y="2512381"/>
            <a:ext cx="4357013" cy="3231472"/>
          </a:xfrm>
          <a:prstGeom prst="rect">
            <a:avLst/>
          </a:prstGeom>
        </p:spPr>
      </p:pic>
    </p:spTree>
    <p:extLst>
      <p:ext uri="{BB962C8B-B14F-4D97-AF65-F5344CB8AC3E}">
        <p14:creationId xmlns:p14="http://schemas.microsoft.com/office/powerpoint/2010/main" val="1901550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8114-BB16-499B-83EF-0F5A3AC12ACB}"/>
              </a:ext>
            </a:extLst>
          </p:cNvPr>
          <p:cNvSpPr>
            <a:spLocks noGrp="1"/>
          </p:cNvSpPr>
          <p:nvPr>
            <p:ph type="title"/>
          </p:nvPr>
        </p:nvSpPr>
        <p:spPr/>
        <p:txBody>
          <a:bodyPr/>
          <a:lstStyle/>
          <a:p>
            <a:r>
              <a:rPr lang="en-US" u="sng" dirty="0">
                <a:latin typeface="+mn-lt"/>
              </a:rPr>
              <a:t>Conclusions on our model building</a:t>
            </a:r>
            <a:endParaRPr lang="en-IN" dirty="0"/>
          </a:p>
        </p:txBody>
      </p:sp>
      <p:sp>
        <p:nvSpPr>
          <p:cNvPr id="3" name="Content Placeholder 2">
            <a:extLst>
              <a:ext uri="{FF2B5EF4-FFF2-40B4-BE49-F238E27FC236}">
                <a16:creationId xmlns:a16="http://schemas.microsoft.com/office/drawing/2014/main" id="{D90C45D8-63B3-4414-8CC5-DB75C6167C15}"/>
              </a:ext>
            </a:extLst>
          </p:cNvPr>
          <p:cNvSpPr>
            <a:spLocks noGrp="1"/>
          </p:cNvSpPr>
          <p:nvPr>
            <p:ph idx="1"/>
          </p:nvPr>
        </p:nvSpPr>
        <p:spPr/>
        <p:txBody>
          <a:bodyPr/>
          <a:lstStyle/>
          <a:p>
            <a:r>
              <a:rPr lang="en-IN" sz="1800" spc="-5" dirty="0">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We got our best model as </a:t>
            </a:r>
            <a:r>
              <a:rPr lang="en-IN" sz="1800" spc="-5" dirty="0">
                <a:solidFill>
                  <a:srgbClr val="292929"/>
                </a:solidFill>
                <a:latin typeface="Calibri" panose="020F0502020204030204" pitchFamily="34" charset="0"/>
                <a:ea typeface="Times New Roman" panose="02020603050405020304" pitchFamily="18" charset="0"/>
                <a:cs typeface="Times New Roman" panose="02020603050405020304" pitchFamily="18" charset="0"/>
              </a:rPr>
              <a:t>L</a:t>
            </a:r>
            <a:r>
              <a:rPr lang="en-IN" sz="1800" spc="-5" dirty="0">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inear Regression with the score of 86% and both the training and testing scores are balanced and the RMSE value is also less compared to all other models. So, we can go further build our model as Linear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69947B7-3F4B-476D-9018-6298C0B96DEE}"/>
              </a:ext>
            </a:extLst>
          </p:cNvPr>
          <p:cNvPicPr/>
          <p:nvPr/>
        </p:nvPicPr>
        <p:blipFill>
          <a:blip r:embed="rId2"/>
          <a:stretch>
            <a:fillRect/>
          </a:stretch>
        </p:blipFill>
        <p:spPr>
          <a:xfrm>
            <a:off x="2110740" y="2811780"/>
            <a:ext cx="5417820" cy="2865120"/>
          </a:xfrm>
          <a:prstGeom prst="rect">
            <a:avLst/>
          </a:prstGeom>
        </p:spPr>
      </p:pic>
    </p:spTree>
    <p:extLst>
      <p:ext uri="{BB962C8B-B14F-4D97-AF65-F5344CB8AC3E}">
        <p14:creationId xmlns:p14="http://schemas.microsoft.com/office/powerpoint/2010/main" val="381394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8454-A3F4-4CFC-A6EC-84948E6CEC6E}"/>
              </a:ext>
            </a:extLst>
          </p:cNvPr>
          <p:cNvSpPr>
            <a:spLocks noGrp="1"/>
          </p:cNvSpPr>
          <p:nvPr>
            <p:ph type="title"/>
          </p:nvPr>
        </p:nvSpPr>
        <p:spPr/>
        <p:txBody>
          <a:bodyPr>
            <a:normAutofit/>
          </a:bodyPr>
          <a:lstStyle/>
          <a:p>
            <a:pPr>
              <a:lnSpc>
                <a:spcPct val="107000"/>
              </a:lnSpc>
              <a:spcAft>
                <a:spcPts val="800"/>
              </a:spcAft>
            </a:pPr>
            <a:r>
              <a:rPr lang="en-IN" sz="3600" b="1" u="sng"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endParaRPr lang="en-IN" sz="36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219ACD-77F7-4B0C-8B77-FBB08A907872}"/>
              </a:ext>
            </a:extLst>
          </p:cNvPr>
          <p:cNvSpPr>
            <a:spLocks noGrp="1"/>
          </p:cNvSpPr>
          <p:nvPr>
            <p:ph idx="1"/>
          </p:nvPr>
        </p:nvSpPr>
        <p:spPr/>
        <p:txBody>
          <a:bodyPr>
            <a:normAutofit lnSpcReduction="10000"/>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In the housing project, I have performed many Regression algorithms to predict the house price particle swarm optimization methods to perform house price prediction. The RMSE errors calculated for all the algorithms are very high. </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Statistical methods work better, on large set data. But the length of the dataset is very less, so using different methods that match the time-series data will be used in the future research to obtain smaller error prediction values (RMSE) and using more data to get the better result.</a:t>
            </a:r>
          </a:p>
          <a:p>
            <a:pPr marL="0" indent="0">
              <a:lnSpc>
                <a:spcPct val="107000"/>
              </a:lnSpc>
              <a:spcAft>
                <a:spcPts val="8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6762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EAF9-F4FC-4528-B0A5-6728A170070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C89FF5E-CA93-4D97-A0F8-59863AD58BC9}"/>
              </a:ext>
            </a:extLst>
          </p:cNvPr>
          <p:cNvSpPr>
            <a:spLocks noGrp="1"/>
          </p:cNvSpPr>
          <p:nvPr>
            <p:ph idx="1"/>
          </p:nvPr>
        </p:nvSpPr>
        <p:spPr/>
        <p:txBody>
          <a:bodyPr>
            <a:normAutofit fontScale="77500" lnSpcReduction="20000"/>
          </a:bodyPr>
          <a:lstStyle/>
          <a:p>
            <a:pPr marL="457200">
              <a:lnSpc>
                <a:spcPct val="107000"/>
              </a:lnSpc>
            </a:pPr>
            <a:r>
              <a:rPr lang="en-IN" sz="2800" dirty="0">
                <a:effectLst/>
                <a:latin typeface="Calibri" panose="020F0502020204030204" pitchFamily="34" charset="0"/>
                <a:ea typeface="Calibri" panose="020F0502020204030204" pitchFamily="34" charset="0"/>
                <a:cs typeface="Calibri" panose="020F0502020204030204" pitchFamily="34" charset="0"/>
              </a:rPr>
              <a:t>Houses are one of the basic needs of every individual around the world, housing and real estate markets are the major contributors of world’s economy. </a:t>
            </a:r>
          </a:p>
          <a:p>
            <a:pPr marL="457200">
              <a:lnSpc>
                <a:spcPct val="107000"/>
              </a:lnSpc>
            </a:pPr>
            <a:r>
              <a:rPr lang="en-IN" sz="2800" dirty="0">
                <a:effectLst/>
                <a:latin typeface="Calibri" panose="020F0502020204030204" pitchFamily="34" charset="0"/>
                <a:ea typeface="Calibri" panose="020F0502020204030204" pitchFamily="34" charset="0"/>
                <a:cs typeface="Calibri" panose="020F0502020204030204" pitchFamily="34" charset="0"/>
              </a:rPr>
              <a:t>House prices increase every year, so there is a need for a system to predict house prices. House price prediction can help the developer determine the selling price of a house and can help the customer to arrange the right time to purchase a house.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dirty="0">
                <a:effectLst/>
                <a:latin typeface="Calibri" panose="020F0502020204030204" pitchFamily="34" charset="0"/>
                <a:ea typeface="Calibri" panose="020F0502020204030204" pitchFamily="34" charset="0"/>
                <a:cs typeface="Calibri" panose="020F0502020204030204" pitchFamily="34" charset="0"/>
              </a:rPr>
              <a:t>There are three factors that influence the price of a house which include physical conditions, concept and location. </a:t>
            </a:r>
          </a:p>
          <a:p>
            <a:pPr marL="457200">
              <a:lnSpc>
                <a:spcPct val="107000"/>
              </a:lnSpc>
              <a:spcAft>
                <a:spcPts val="800"/>
              </a:spcAft>
            </a:pPr>
            <a:r>
              <a:rPr lang="en-IN" sz="2800" dirty="0">
                <a:effectLst/>
                <a:latin typeface="Calibri" panose="020F0502020204030204" pitchFamily="34" charset="0"/>
                <a:ea typeface="Calibri" panose="020F0502020204030204" pitchFamily="34" charset="0"/>
                <a:cs typeface="Calibri" panose="020F0502020204030204" pitchFamily="34" charset="0"/>
              </a:rPr>
              <a:t>So, Machine Learning models are used to predict the actual value of the prospective properties and decide whether to invest in them or not and draw insights from the given variables and know which variables contribute much for our prediction.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298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B055-EC33-4C12-87F3-9AD3026A7AF5}"/>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Problem Statement</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8751CA-D232-4EE1-874C-5C5C41CD6BF6}"/>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Real estate is a very large market which has a huge demand, where selling and buying of houses takes place. These days buying a house involves huge amounts of money to be invested.</a:t>
            </a:r>
          </a:p>
          <a:p>
            <a:r>
              <a:rPr lang="en-IN" sz="1800" dirty="0">
                <a:effectLst/>
                <a:latin typeface="Calibri" panose="020F0502020204030204" pitchFamily="34" charset="0"/>
                <a:ea typeface="Calibri" panose="020F0502020204030204" pitchFamily="34" charset="0"/>
                <a:cs typeface="Calibri" panose="020F0502020204030204" pitchFamily="3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a:p>
            <a:r>
              <a:rPr lang="en-IN" sz="1800" dirty="0">
                <a:effectLst/>
                <a:latin typeface="Calibri" panose="020F0502020204030204" pitchFamily="34" charset="0"/>
                <a:ea typeface="Calibri" panose="020F0502020204030204" pitchFamily="34" charset="0"/>
                <a:cs typeface="Calibri" panose="020F0502020204030204" pitchFamily="34" charset="0"/>
              </a:rPr>
              <a:t>Our problem is related to one such housing company which is US-based housing company named Surprise Housing who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Housing prices keep changing day in and day out and sometimes are hyped rather than being based on valuation. Predicting housing prices with real factors is the main crux of our research project. Here we aim to make our evaluations based on every basic parameter that is considered while determining the price. We use various regression techniques in this pathway, and our results are not sole determination of one technique rather it is the weighted mean of various techniques to give most accurate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473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B5A4-D110-4878-9E0A-C334DA72972F}"/>
              </a:ext>
            </a:extLst>
          </p:cNvPr>
          <p:cNvSpPr>
            <a:spLocks noGrp="1"/>
          </p:cNvSpPr>
          <p:nvPr>
            <p:ph type="title"/>
          </p:nvPr>
        </p:nvSpPr>
        <p:spPr/>
        <p:txBody>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2EFC262-18CA-419C-851D-EF7D3B41AAE6}"/>
              </a:ext>
            </a:extLst>
          </p:cNvPr>
          <p:cNvSpPr>
            <a:spLocks noGrp="1"/>
          </p:cNvSpPr>
          <p:nvPr>
            <p:ph idx="1"/>
          </p:nvPr>
        </p:nvSpPr>
        <p:spPr>
          <a:xfrm>
            <a:off x="838200" y="1447060"/>
            <a:ext cx="10515600" cy="4729903"/>
          </a:xfrm>
        </p:spPr>
        <p:txBody>
          <a:bodyPr>
            <a:normAutofit fontScale="925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CSV file has given by a US-based housing company named Surprise Housing who decided to enter the Australian market. The company wants to use data analytics to purchase houses at a price below their actual values and flip them at a higher price. For the same purpose, the company has collected a data set from the sale of houses in Australia. The dataset consists of different columns which we need to use and predict the label.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dataset consists of 1460 rows and 81 columns in both train data and test data. We are provided by two datasets of test.csv file, train.csv file. On which we will train on train.csv dataset and predict on test.csv file. I have checked for shape of the data then the train dataset consists of 1168 rows and 81 columns, the test dataset consists of 292 rows and 80 columns.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contains Null values which need to be treated using imputing techniques in this I have used mean and mode methods to fill the null values for continuous and categorical values respectively. The Data contains numerical as well as categorical variable which need to be treated using encoding techniques, I have used label encoder to encode the values.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order to find the relation between the features and label, I have used correlation matrix to check the correlation. Since our price prediction is 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continous</a:t>
            </a:r>
            <a:r>
              <a:rPr lang="en-IN" sz="1800" dirty="0">
                <a:effectLst/>
                <a:latin typeface="Calibri" panose="020F0502020204030204" pitchFamily="34" charset="0"/>
                <a:ea typeface="Calibri" panose="020F0502020204030204" pitchFamily="34" charset="0"/>
                <a:cs typeface="Times New Roman" panose="02020603050405020304" pitchFamily="18" charset="0"/>
              </a:rPr>
              <a:t> variable it comes under regression problem so I have used various regression algorithms for prediction of our label and tried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achevieing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good performance of the model.</a:t>
            </a:r>
          </a:p>
          <a:p>
            <a:endParaRPr lang="en-IN" dirty="0"/>
          </a:p>
        </p:txBody>
      </p:sp>
    </p:spTree>
    <p:extLst>
      <p:ext uri="{BB962C8B-B14F-4D97-AF65-F5344CB8AC3E}">
        <p14:creationId xmlns:p14="http://schemas.microsoft.com/office/powerpoint/2010/main" val="301231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9A97-42F9-4F77-A5AB-009349BBCE81}"/>
              </a:ext>
            </a:extLst>
          </p:cNvPr>
          <p:cNvSpPr>
            <a:spLocks noGrp="1"/>
          </p:cNvSpPr>
          <p:nvPr>
            <p:ph type="title"/>
          </p:nvPr>
        </p:nvSpPr>
        <p:spPr/>
        <p:txBody>
          <a:bodyPr/>
          <a:lstStyle/>
          <a:p>
            <a:r>
              <a:rPr lang="en-IN" sz="2800" b="1" u="sng"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7323EC-EEED-4012-AEA2-CAA65B0EF854}"/>
              </a:ext>
            </a:extLst>
          </p:cNvPr>
          <p:cNvSpPr>
            <a:spLocks noGrp="1"/>
          </p:cNvSpPr>
          <p:nvPr>
            <p:ph idx="1"/>
          </p:nvPr>
        </p:nvSpPr>
        <p:spPr>
          <a:xfrm>
            <a:off x="838200" y="1269507"/>
            <a:ext cx="10515600" cy="4907456"/>
          </a:xfrm>
        </p:spPr>
        <p:txBody>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By using pandas, I have first imported the csv file and it consists of different columns which includes data in it. Our dataset consists of Features and label. After importing I have checked for shape of the dataset and which consists of rows and columns. Then I checked for null values and need to be treated and then I checked for info () method for knowing the type of the data then I checked for stats using describe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Our label is price prediction which is a continuous variable based on the values of independent variables our dependent variable depends.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8F1DF79-26BB-4C90-AE07-4102F98D21E3}"/>
              </a:ext>
            </a:extLst>
          </p:cNvPr>
          <p:cNvPicPr/>
          <p:nvPr/>
        </p:nvPicPr>
        <p:blipFill>
          <a:blip r:embed="rId2"/>
          <a:stretch>
            <a:fillRect/>
          </a:stretch>
        </p:blipFill>
        <p:spPr>
          <a:xfrm>
            <a:off x="838200" y="3665284"/>
            <a:ext cx="11049000" cy="2716567"/>
          </a:xfrm>
          <a:prstGeom prst="rect">
            <a:avLst/>
          </a:prstGeom>
        </p:spPr>
      </p:pic>
    </p:spTree>
    <p:extLst>
      <p:ext uri="{BB962C8B-B14F-4D97-AF65-F5344CB8AC3E}">
        <p14:creationId xmlns:p14="http://schemas.microsoft.com/office/powerpoint/2010/main" val="46098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0B23-0DB9-4D17-952B-B82474488EBC}"/>
              </a:ext>
            </a:extLst>
          </p:cNvPr>
          <p:cNvSpPr>
            <a:spLocks noGrp="1"/>
          </p:cNvSpPr>
          <p:nvPr>
            <p:ph type="title"/>
          </p:nvPr>
        </p:nvSpPr>
        <p:spPr>
          <a:xfrm>
            <a:off x="838200" y="310718"/>
            <a:ext cx="10515600" cy="1325563"/>
          </a:xfrm>
        </p:spPr>
        <p:txBody>
          <a:bodyPr>
            <a:normAutofit/>
          </a:bodyPr>
          <a:lstStyle/>
          <a:p>
            <a:r>
              <a:rPr lang="en-IN" sz="3600" u="sng" dirty="0">
                <a:effectLst/>
                <a:latin typeface="Calibri" panose="020F0502020204030204" pitchFamily="34" charset="0"/>
                <a:ea typeface="Calibri" panose="020F0502020204030204" pitchFamily="34" charset="0"/>
                <a:cs typeface="Times New Roman" panose="02020603050405020304" pitchFamily="18" charset="0"/>
              </a:rPr>
              <a:t>Data Pre-processing </a:t>
            </a:r>
            <a:endParaRPr lang="en-IN" sz="3600" u="sng" dirty="0"/>
          </a:p>
        </p:txBody>
      </p:sp>
      <p:sp>
        <p:nvSpPr>
          <p:cNvPr id="3" name="Content Placeholder 2">
            <a:extLst>
              <a:ext uri="{FF2B5EF4-FFF2-40B4-BE49-F238E27FC236}">
                <a16:creationId xmlns:a16="http://schemas.microsoft.com/office/drawing/2014/main" id="{04923314-D571-406E-9285-355ECB20710A}"/>
              </a:ext>
            </a:extLst>
          </p:cNvPr>
          <p:cNvSpPr>
            <a:spLocks noGrp="1"/>
          </p:cNvSpPr>
          <p:nvPr>
            <p:ph idx="1"/>
          </p:nvPr>
        </p:nvSpPr>
        <p:spPr>
          <a:xfrm>
            <a:off x="1002792" y="3828161"/>
            <a:ext cx="10515600" cy="4351338"/>
          </a:xfrm>
        </p:spPr>
        <p:txBody>
          <a:bodyPr/>
          <a:lstStyle/>
          <a:p>
            <a:endParaRPr lang="en-IN" dirty="0"/>
          </a:p>
        </p:txBody>
      </p:sp>
      <p:sp>
        <p:nvSpPr>
          <p:cNvPr id="4" name="Rectangle 2">
            <a:extLst>
              <a:ext uri="{FF2B5EF4-FFF2-40B4-BE49-F238E27FC236}">
                <a16:creationId xmlns:a16="http://schemas.microsoft.com/office/drawing/2014/main" id="{6F21D009-38F4-465C-B198-7249FA482C49}"/>
              </a:ext>
            </a:extLst>
          </p:cNvPr>
          <p:cNvSpPr>
            <a:spLocks noChangeArrowheads="1"/>
          </p:cNvSpPr>
          <p:nvPr/>
        </p:nvSpPr>
        <p:spPr bwMode="auto">
          <a:xfrm>
            <a:off x="164592" y="1494731"/>
            <a:ext cx="1227746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There are many null values present in the dataset by using some of the imputing techniques we need to fill the </a:t>
            </a:r>
            <a:r>
              <a:rPr kumimoji="0" lang="en-US" altLang="en-US" sz="1600" b="0" i="0" u="none" strike="noStrike" cap="none" normalizeH="0" baseline="0" dirty="0" err="1">
                <a:ln>
                  <a:noFill/>
                </a:ln>
                <a:solidFill>
                  <a:schemeClr val="tx1"/>
                </a:solidFill>
                <a:effectLst/>
                <a:ea typeface="Calibri" panose="020F0502020204030204" pitchFamily="34" charset="0"/>
                <a:cs typeface="Calibri" panose="020F0502020204030204" pitchFamily="34" charset="0"/>
              </a:rPr>
              <a:t>NaN</a:t>
            </a:r>
            <a:r>
              <a:rPr kumimoji="0" lang="en-US" altLang="en-US" sz="16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values using mean 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ea typeface="Calibri" panose="020F0502020204030204" pitchFamily="34" charset="0"/>
                <a:cs typeface="Calibri" panose="020F0502020204030204" pitchFamily="34" charset="0"/>
              </a:rPr>
              <a:t>              </a:t>
            </a:r>
            <a:r>
              <a:rPr kumimoji="0" lang="en-US" altLang="en-US" sz="16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model based on the type of the data in the columns. For the categorical variables I have use mode method to fill and for continuous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ea typeface="Calibri" panose="020F0502020204030204" pitchFamily="34" charset="0"/>
                <a:cs typeface="Calibri" panose="020F0502020204030204" pitchFamily="34" charset="0"/>
              </a:rPr>
              <a:t>              </a:t>
            </a:r>
            <a:r>
              <a:rPr kumimoji="0" lang="en-US" altLang="en-US" sz="16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columns I used mean to fill the NaN’s.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3">
            <a:extLst>
              <a:ext uri="{FF2B5EF4-FFF2-40B4-BE49-F238E27FC236}">
                <a16:creationId xmlns:a16="http://schemas.microsoft.com/office/drawing/2014/main" id="{14A5667A-2188-4681-B852-49ABE4113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92" y="2977392"/>
            <a:ext cx="5730875" cy="2498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8040846-3DC4-434D-9503-113F9C38989C}"/>
              </a:ext>
            </a:extLst>
          </p:cNvPr>
          <p:cNvSpPr>
            <a:spLocks noChangeArrowheads="1"/>
          </p:cNvSpPr>
          <p:nvPr/>
        </p:nvSpPr>
        <p:spPr bwMode="auto">
          <a:xfrm>
            <a:off x="164592" y="49584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183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95529-07E6-4E68-8090-5A91EBEA01CD}"/>
              </a:ext>
            </a:extLst>
          </p:cNvPr>
          <p:cNvSpPr>
            <a:spLocks noGrp="1"/>
          </p:cNvSpPr>
          <p:nvPr>
            <p:ph type="title"/>
          </p:nvPr>
        </p:nvSpPr>
        <p:spPr/>
        <p:txBody>
          <a:bodyPr>
            <a:normAutofit/>
          </a:bodyPr>
          <a:lstStyle/>
          <a:p>
            <a:pPr>
              <a:lnSpc>
                <a:spcPct val="107000"/>
              </a:lnSpc>
              <a:spcAft>
                <a:spcPts val="800"/>
              </a:spcAft>
            </a:pPr>
            <a:r>
              <a:rPr lang="en-IN" sz="3600" u="sng"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CB3936-2467-4BC2-A319-065D5803AAE6}"/>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 have plotted box plots to check for outliers and distribution plots to check the skewness so I found the presence of outliers and skewness in the continuous data. So, I have used Z-Score method for removing the outliers and log transformation method the remove the skewness.</a:t>
            </a:r>
          </a:p>
          <a:p>
            <a:pPr marL="0" indent="0">
              <a:buNone/>
            </a:pPr>
            <a:r>
              <a:rPr lang="en-IN" b="1" dirty="0"/>
              <a:t>Box plots                                                              Distribution plots</a:t>
            </a:r>
          </a:p>
        </p:txBody>
      </p:sp>
      <p:pic>
        <p:nvPicPr>
          <p:cNvPr id="4" name="Picture 3">
            <a:extLst>
              <a:ext uri="{FF2B5EF4-FFF2-40B4-BE49-F238E27FC236}">
                <a16:creationId xmlns:a16="http://schemas.microsoft.com/office/drawing/2014/main" id="{A92AC6F1-D436-420A-A157-AEF1041C1BFE}"/>
              </a:ext>
            </a:extLst>
          </p:cNvPr>
          <p:cNvPicPr/>
          <p:nvPr/>
        </p:nvPicPr>
        <p:blipFill>
          <a:blip r:embed="rId2"/>
          <a:stretch>
            <a:fillRect/>
          </a:stretch>
        </p:blipFill>
        <p:spPr>
          <a:xfrm>
            <a:off x="838200" y="3136993"/>
            <a:ext cx="5056807" cy="3367935"/>
          </a:xfrm>
          <a:prstGeom prst="rect">
            <a:avLst/>
          </a:prstGeom>
        </p:spPr>
      </p:pic>
      <p:pic>
        <p:nvPicPr>
          <p:cNvPr id="5" name="Picture 4">
            <a:extLst>
              <a:ext uri="{FF2B5EF4-FFF2-40B4-BE49-F238E27FC236}">
                <a16:creationId xmlns:a16="http://schemas.microsoft.com/office/drawing/2014/main" id="{C3685AD6-B829-48C7-BCCA-6DC6AE8D00DB}"/>
              </a:ext>
            </a:extLst>
          </p:cNvPr>
          <p:cNvPicPr/>
          <p:nvPr/>
        </p:nvPicPr>
        <p:blipFill>
          <a:blip r:embed="rId3"/>
          <a:stretch>
            <a:fillRect/>
          </a:stretch>
        </p:blipFill>
        <p:spPr>
          <a:xfrm>
            <a:off x="6096000" y="3136993"/>
            <a:ext cx="5731510" cy="3367935"/>
          </a:xfrm>
          <a:prstGeom prst="rect">
            <a:avLst/>
          </a:prstGeom>
        </p:spPr>
      </p:pic>
    </p:spTree>
    <p:extLst>
      <p:ext uri="{BB962C8B-B14F-4D97-AF65-F5344CB8AC3E}">
        <p14:creationId xmlns:p14="http://schemas.microsoft.com/office/powerpoint/2010/main" val="238918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1FCB-62BE-4714-813A-EEAA741774BE}"/>
              </a:ext>
            </a:extLst>
          </p:cNvPr>
          <p:cNvSpPr>
            <a:spLocks noGrp="1"/>
          </p:cNvSpPr>
          <p:nvPr>
            <p:ph type="title"/>
          </p:nvPr>
        </p:nvSpPr>
        <p:spPr/>
        <p:txBody>
          <a:bodyPr/>
          <a:lstStyle/>
          <a:p>
            <a:r>
              <a:rPr lang="en-IN" u="sng"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endParaRPr lang="en-IN" dirty="0"/>
          </a:p>
        </p:txBody>
      </p:sp>
      <p:sp>
        <p:nvSpPr>
          <p:cNvPr id="3" name="Content Placeholder 2">
            <a:extLst>
              <a:ext uri="{FF2B5EF4-FFF2-40B4-BE49-F238E27FC236}">
                <a16:creationId xmlns:a16="http://schemas.microsoft.com/office/drawing/2014/main" id="{C51B1D23-AEA4-43C0-AE55-C600BA4B8C04}"/>
              </a:ext>
            </a:extLst>
          </p:cNvPr>
          <p:cNvSpPr>
            <a:spLocks noGrp="1"/>
          </p:cNvSpPr>
          <p:nvPr>
            <p:ph idx="1"/>
          </p:nvPr>
        </p:nvSpPr>
        <p:spPr/>
        <p:txBody>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I have used my laptop, Jupiter Notebook which is having GUI interface. Imported necessary libraries from python such as pandas, NumPy, seaborn, matplotlib, then imported the required model libraries from Scikit learn to import our algorithms.</a:t>
            </a:r>
          </a:p>
          <a:p>
            <a:endParaRPr lang="en-IN" dirty="0"/>
          </a:p>
        </p:txBody>
      </p:sp>
      <p:pic>
        <p:nvPicPr>
          <p:cNvPr id="4" name="Picture 3">
            <a:extLst>
              <a:ext uri="{FF2B5EF4-FFF2-40B4-BE49-F238E27FC236}">
                <a16:creationId xmlns:a16="http://schemas.microsoft.com/office/drawing/2014/main" id="{E191759F-08BB-4AB3-A6D4-AB27DA9617F2}"/>
              </a:ext>
            </a:extLst>
          </p:cNvPr>
          <p:cNvPicPr/>
          <p:nvPr/>
        </p:nvPicPr>
        <p:blipFill>
          <a:blip r:embed="rId2"/>
          <a:stretch>
            <a:fillRect/>
          </a:stretch>
        </p:blipFill>
        <p:spPr>
          <a:xfrm>
            <a:off x="1111250" y="3560762"/>
            <a:ext cx="4076700" cy="1971675"/>
          </a:xfrm>
          <a:prstGeom prst="rect">
            <a:avLst/>
          </a:prstGeom>
        </p:spPr>
      </p:pic>
      <p:pic>
        <p:nvPicPr>
          <p:cNvPr id="5" name="Picture 4">
            <a:extLst>
              <a:ext uri="{FF2B5EF4-FFF2-40B4-BE49-F238E27FC236}">
                <a16:creationId xmlns:a16="http://schemas.microsoft.com/office/drawing/2014/main" id="{ABB972D9-C0E0-467D-BE01-A2562602322C}"/>
              </a:ext>
            </a:extLst>
          </p:cNvPr>
          <p:cNvPicPr/>
          <p:nvPr/>
        </p:nvPicPr>
        <p:blipFill>
          <a:blip r:embed="rId3"/>
          <a:stretch>
            <a:fillRect/>
          </a:stretch>
        </p:blipFill>
        <p:spPr>
          <a:xfrm>
            <a:off x="4977765" y="3623312"/>
            <a:ext cx="5731510" cy="1920875"/>
          </a:xfrm>
          <a:prstGeom prst="rect">
            <a:avLst/>
          </a:prstGeom>
        </p:spPr>
      </p:pic>
    </p:spTree>
    <p:extLst>
      <p:ext uri="{BB962C8B-B14F-4D97-AF65-F5344CB8AC3E}">
        <p14:creationId xmlns:p14="http://schemas.microsoft.com/office/powerpoint/2010/main" val="323241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16DC-3535-4F73-84D6-323A1AB99894}"/>
              </a:ext>
            </a:extLst>
          </p:cNvPr>
          <p:cNvSpPr>
            <a:spLocks noGrp="1"/>
          </p:cNvSpPr>
          <p:nvPr>
            <p:ph type="title"/>
          </p:nvPr>
        </p:nvSpPr>
        <p:spPr/>
        <p:txBody>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Testing of Identified Algorithms</a:t>
            </a:r>
            <a:endParaRPr lang="en-IN" dirty="0"/>
          </a:p>
        </p:txBody>
      </p:sp>
      <p:sp>
        <p:nvSpPr>
          <p:cNvPr id="3" name="Content Placeholder 2">
            <a:extLst>
              <a:ext uri="{FF2B5EF4-FFF2-40B4-BE49-F238E27FC236}">
                <a16:creationId xmlns:a16="http://schemas.microsoft.com/office/drawing/2014/main" id="{D32E2CC7-1215-42D0-9816-131836D79052}"/>
              </a:ext>
            </a:extLst>
          </p:cNvPr>
          <p:cNvSpPr>
            <a:spLocks noGrp="1"/>
          </p:cNvSpPr>
          <p:nvPr>
            <p:ph idx="1"/>
          </p:nvPr>
        </p:nvSpPr>
        <p:spPr/>
        <p:txBody>
          <a:bodyPr>
            <a:norm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First, I have used Min Max Scaler to scale the data</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Then, I imported the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en-IN" sz="2400" dirty="0">
                <a:effectLst/>
                <a:latin typeface="Calibri" panose="020F0502020204030204" pitchFamily="34" charset="0"/>
                <a:ea typeface="Calibri" panose="020F0502020204030204" pitchFamily="34" charset="0"/>
                <a:cs typeface="Times New Roman" panose="02020603050405020304" pitchFamily="18" charset="0"/>
              </a:rPr>
              <a:t> from the module sklearn from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model_selection</a:t>
            </a:r>
            <a:r>
              <a:rPr lang="en-IN" sz="2400" dirty="0">
                <a:effectLst/>
                <a:latin typeface="Calibri" panose="020F0502020204030204" pitchFamily="34" charset="0"/>
                <a:ea typeface="Calibri" panose="020F0502020204030204" pitchFamily="34" charset="0"/>
                <a:cs typeface="Times New Roman" panose="02020603050405020304" pitchFamily="18" charset="0"/>
              </a:rPr>
              <a:t>. And used 70% of the data for training and 30% of the data for testing and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2400" dirty="0">
                <a:effectLst/>
                <a:latin typeface="Calibri" panose="020F0502020204030204" pitchFamily="34" charset="0"/>
                <a:ea typeface="Calibri" panose="020F0502020204030204" pitchFamily="34" charset="0"/>
                <a:cs typeface="Times New Roman" panose="02020603050405020304" pitchFamily="18" charset="0"/>
              </a:rPr>
              <a:t> the data into x-train, x-test, y-train, y-test.</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Then, I have used various algorithms for predicting our label using Linear Regression, KNeighbors Regression, Decision Tree Regression, Random Forest Regression, Support Vector Regression, Extreme Gradient Boost Regression, Lasso Regression, Ridge Regression.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Then, For evaluating the model I have used Mean Squared Error (MSE), training score, testing score and root mean squared root (RMSE). </a:t>
            </a:r>
          </a:p>
          <a:p>
            <a:endParaRPr lang="en-IN" dirty="0"/>
          </a:p>
        </p:txBody>
      </p:sp>
    </p:spTree>
    <p:extLst>
      <p:ext uri="{BB962C8B-B14F-4D97-AF65-F5344CB8AC3E}">
        <p14:creationId xmlns:p14="http://schemas.microsoft.com/office/powerpoint/2010/main" val="1511178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334</TotalTime>
  <Words>1392</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Housing Price Prediction</vt:lpstr>
      <vt:lpstr>Introduction</vt:lpstr>
      <vt:lpstr>Problem Statement </vt:lpstr>
      <vt:lpstr>Analytical Problem Framing </vt:lpstr>
      <vt:lpstr>Data Sources and their formats </vt:lpstr>
      <vt:lpstr>Data Pre-processing </vt:lpstr>
      <vt:lpstr>Model/s Development and Evaluation  </vt:lpstr>
      <vt:lpstr>Hardware and Software Requirements and Tools Used</vt:lpstr>
      <vt:lpstr>Testing of Identified Algorithms</vt:lpstr>
      <vt:lpstr>Regression Algorithms</vt:lpstr>
      <vt:lpstr>Run and Evaluate selected models </vt:lpstr>
      <vt:lpstr>Visualizations </vt:lpstr>
      <vt:lpstr>Interpretation of the Results </vt:lpstr>
      <vt:lpstr>Visualizing our model predicted values</vt:lpstr>
      <vt:lpstr>Conclusions on our model building</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satvik reddy</cp:lastModifiedBy>
  <cp:revision>11</cp:revision>
  <dcterms:created xsi:type="dcterms:W3CDTF">2021-09-13T07:18:17Z</dcterms:created>
  <dcterms:modified xsi:type="dcterms:W3CDTF">2021-09-16T02:18:48Z</dcterms:modified>
</cp:coreProperties>
</file>