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8" r:id="rId5"/>
    <p:sldId id="259" r:id="rId6"/>
    <p:sldId id="269" r:id="rId7"/>
    <p:sldId id="270" r:id="rId8"/>
    <p:sldId id="260" r:id="rId9"/>
    <p:sldId id="264" r:id="rId10"/>
    <p:sldId id="267" r:id="rId11"/>
    <p:sldId id="265" r:id="rId12"/>
    <p:sldId id="272" r:id="rId13"/>
    <p:sldId id="261"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vik reddy" userId="a6705f561d05ba88" providerId="LiveId" clId="{4D454A61-85A9-4A1B-BE56-1D8EF9927714}"/>
    <pc:docChg chg="undo custSel addSld delSld modSld">
      <pc:chgData name="satvik reddy" userId="a6705f561d05ba88" providerId="LiveId" clId="{4D454A61-85A9-4A1B-BE56-1D8EF9927714}" dt="2021-12-01T18:32:48.169" v="200" actId="20577"/>
      <pc:docMkLst>
        <pc:docMk/>
      </pc:docMkLst>
      <pc:sldChg chg="addSp delSp modSp mod">
        <pc:chgData name="satvik reddy" userId="a6705f561d05ba88" providerId="LiveId" clId="{4D454A61-85A9-4A1B-BE56-1D8EF9927714}" dt="2021-12-01T18:32:48.169" v="200" actId="20577"/>
        <pc:sldMkLst>
          <pc:docMk/>
          <pc:sldMk cId="1434010462" sldId="256"/>
        </pc:sldMkLst>
        <pc:spChg chg="mod">
          <ac:chgData name="satvik reddy" userId="a6705f561d05ba88" providerId="LiveId" clId="{4D454A61-85A9-4A1B-BE56-1D8EF9927714}" dt="2021-12-01T18:32:48.169" v="200" actId="20577"/>
          <ac:spMkLst>
            <pc:docMk/>
            <pc:sldMk cId="1434010462" sldId="256"/>
            <ac:spMk id="3" creationId="{82D58DE8-B1FE-4EB7-ACBD-09C345185EB7}"/>
          </ac:spMkLst>
        </pc:spChg>
        <pc:spChg chg="del">
          <ac:chgData name="satvik reddy" userId="a6705f561d05ba88" providerId="LiveId" clId="{4D454A61-85A9-4A1B-BE56-1D8EF9927714}" dt="2021-12-01T18:05:19.669" v="0" actId="21"/>
          <ac:spMkLst>
            <pc:docMk/>
            <pc:sldMk cId="1434010462" sldId="256"/>
            <ac:spMk id="6" creationId="{D27460DF-6F9F-4E32-9976-6C66D398F3F3}"/>
          </ac:spMkLst>
        </pc:spChg>
        <pc:picChg chg="del">
          <ac:chgData name="satvik reddy" userId="a6705f561d05ba88" providerId="LiveId" clId="{4D454A61-85A9-4A1B-BE56-1D8EF9927714}" dt="2021-12-01T18:05:19.669" v="0" actId="21"/>
          <ac:picMkLst>
            <pc:docMk/>
            <pc:sldMk cId="1434010462" sldId="256"/>
            <ac:picMk id="5" creationId="{5868DBCB-7EC3-43D4-A516-CFBC8948A067}"/>
          </ac:picMkLst>
        </pc:picChg>
        <pc:picChg chg="add mod">
          <ac:chgData name="satvik reddy" userId="a6705f561d05ba88" providerId="LiveId" clId="{4D454A61-85A9-4A1B-BE56-1D8EF9927714}" dt="2021-12-01T18:06:35.369" v="11" actId="1076"/>
          <ac:picMkLst>
            <pc:docMk/>
            <pc:sldMk cId="1434010462" sldId="256"/>
            <ac:picMk id="7" creationId="{D1093560-C48F-450C-BCA9-EEE3E571B332}"/>
          </ac:picMkLst>
        </pc:picChg>
        <pc:picChg chg="add mod">
          <ac:chgData name="satvik reddy" userId="a6705f561d05ba88" providerId="LiveId" clId="{4D454A61-85A9-4A1B-BE56-1D8EF9927714}" dt="2021-12-01T18:06:32.415" v="10" actId="1076"/>
          <ac:picMkLst>
            <pc:docMk/>
            <pc:sldMk cId="1434010462" sldId="256"/>
            <ac:picMk id="8" creationId="{0187E4B6-B183-4429-85CC-1FECDBE89A5E}"/>
          </ac:picMkLst>
        </pc:picChg>
        <pc:picChg chg="add mod">
          <ac:chgData name="satvik reddy" userId="a6705f561d05ba88" providerId="LiveId" clId="{4D454A61-85A9-4A1B-BE56-1D8EF9927714}" dt="2021-12-01T18:06:30.443" v="9" actId="1076"/>
          <ac:picMkLst>
            <pc:docMk/>
            <pc:sldMk cId="1434010462" sldId="256"/>
            <ac:picMk id="9" creationId="{5A154A2B-4747-4F08-9A47-26500574F9D5}"/>
          </ac:picMkLst>
        </pc:picChg>
      </pc:sldChg>
      <pc:sldChg chg="modSp mod">
        <pc:chgData name="satvik reddy" userId="a6705f561d05ba88" providerId="LiveId" clId="{4D454A61-85A9-4A1B-BE56-1D8EF9927714}" dt="2021-12-01T18:11:56.259" v="46" actId="27636"/>
        <pc:sldMkLst>
          <pc:docMk/>
          <pc:sldMk cId="3857175728" sldId="257"/>
        </pc:sldMkLst>
        <pc:spChg chg="mod">
          <ac:chgData name="satvik reddy" userId="a6705f561d05ba88" providerId="LiveId" clId="{4D454A61-85A9-4A1B-BE56-1D8EF9927714}" dt="2021-12-01T18:11:56.259" v="46" actId="27636"/>
          <ac:spMkLst>
            <pc:docMk/>
            <pc:sldMk cId="3857175728" sldId="257"/>
            <ac:spMk id="3" creationId="{990E252F-3D51-4CB1-82C4-DA1F3F20F3E0}"/>
          </ac:spMkLst>
        </pc:spChg>
      </pc:sldChg>
      <pc:sldChg chg="addSp delSp modSp mod">
        <pc:chgData name="satvik reddy" userId="a6705f561d05ba88" providerId="LiveId" clId="{4D454A61-85A9-4A1B-BE56-1D8EF9927714}" dt="2021-12-01T18:18:46.470" v="77" actId="1076"/>
        <pc:sldMkLst>
          <pc:docMk/>
          <pc:sldMk cId="3419874363" sldId="258"/>
        </pc:sldMkLst>
        <pc:spChg chg="mod">
          <ac:chgData name="satvik reddy" userId="a6705f561d05ba88" providerId="LiveId" clId="{4D454A61-85A9-4A1B-BE56-1D8EF9927714}" dt="2021-12-01T18:12:58.339" v="50" actId="255"/>
          <ac:spMkLst>
            <pc:docMk/>
            <pc:sldMk cId="3419874363" sldId="258"/>
            <ac:spMk id="3" creationId="{335B08D8-BC71-4E2C-A503-911520310F02}"/>
          </ac:spMkLst>
        </pc:spChg>
        <pc:picChg chg="del">
          <ac:chgData name="satvik reddy" userId="a6705f561d05ba88" providerId="LiveId" clId="{4D454A61-85A9-4A1B-BE56-1D8EF9927714}" dt="2021-12-01T18:12:23.216" v="48" actId="21"/>
          <ac:picMkLst>
            <pc:docMk/>
            <pc:sldMk cId="3419874363" sldId="258"/>
            <ac:picMk id="5" creationId="{7909516D-3C95-4FBB-8CF0-792FC0C8AA10}"/>
          </ac:picMkLst>
        </pc:picChg>
        <pc:picChg chg="add del mod">
          <ac:chgData name="satvik reddy" userId="a6705f561d05ba88" providerId="LiveId" clId="{4D454A61-85A9-4A1B-BE56-1D8EF9927714}" dt="2021-12-01T18:16:49.525" v="65" actId="21"/>
          <ac:picMkLst>
            <pc:docMk/>
            <pc:sldMk cId="3419874363" sldId="258"/>
            <ac:picMk id="6" creationId="{F9E676CC-9BFB-4A3F-91D1-4ED3C29EB6CB}"/>
          </ac:picMkLst>
        </pc:picChg>
        <pc:picChg chg="del">
          <ac:chgData name="satvik reddy" userId="a6705f561d05ba88" providerId="LiveId" clId="{4D454A61-85A9-4A1B-BE56-1D8EF9927714}" dt="2021-12-01T18:12:19.824" v="47" actId="21"/>
          <ac:picMkLst>
            <pc:docMk/>
            <pc:sldMk cId="3419874363" sldId="258"/>
            <ac:picMk id="8" creationId="{086C65D9-4F64-4981-B281-F82840DF32EB}"/>
          </ac:picMkLst>
        </pc:picChg>
        <pc:picChg chg="add mod">
          <ac:chgData name="satvik reddy" userId="a6705f561d05ba88" providerId="LiveId" clId="{4D454A61-85A9-4A1B-BE56-1D8EF9927714}" dt="2021-12-01T18:18:42.342" v="75" actId="1076"/>
          <ac:picMkLst>
            <pc:docMk/>
            <pc:sldMk cId="3419874363" sldId="258"/>
            <ac:picMk id="9" creationId="{1E5B1FF1-EF31-492E-8F6E-970BCE54EF8F}"/>
          </ac:picMkLst>
        </pc:picChg>
        <pc:picChg chg="add mod">
          <ac:chgData name="satvik reddy" userId="a6705f561d05ba88" providerId="LiveId" clId="{4D454A61-85A9-4A1B-BE56-1D8EF9927714}" dt="2021-12-01T18:18:44.200" v="76" actId="1076"/>
          <ac:picMkLst>
            <pc:docMk/>
            <pc:sldMk cId="3419874363" sldId="258"/>
            <ac:picMk id="11" creationId="{55134E07-25C7-43A7-9773-18AC53D4A027}"/>
          </ac:picMkLst>
        </pc:picChg>
        <pc:picChg chg="add mod">
          <ac:chgData name="satvik reddy" userId="a6705f561d05ba88" providerId="LiveId" clId="{4D454A61-85A9-4A1B-BE56-1D8EF9927714}" dt="2021-12-01T18:18:46.470" v="77" actId="1076"/>
          <ac:picMkLst>
            <pc:docMk/>
            <pc:sldMk cId="3419874363" sldId="258"/>
            <ac:picMk id="13" creationId="{6E16FF7D-CAE5-4FEF-8776-024616318256}"/>
          </ac:picMkLst>
        </pc:picChg>
      </pc:sldChg>
      <pc:sldChg chg="addSp modSp mod">
        <pc:chgData name="satvik reddy" userId="a6705f561d05ba88" providerId="LiveId" clId="{4D454A61-85A9-4A1B-BE56-1D8EF9927714}" dt="2021-12-01T18:20:19.492" v="80" actId="1076"/>
        <pc:sldMkLst>
          <pc:docMk/>
          <pc:sldMk cId="3891505862" sldId="259"/>
        </pc:sldMkLst>
        <pc:spChg chg="mod">
          <ac:chgData name="satvik reddy" userId="a6705f561d05ba88" providerId="LiveId" clId="{4D454A61-85A9-4A1B-BE56-1D8EF9927714}" dt="2021-12-01T18:19:14.261" v="78"/>
          <ac:spMkLst>
            <pc:docMk/>
            <pc:sldMk cId="3891505862" sldId="259"/>
            <ac:spMk id="3" creationId="{4FF3893C-86DD-450F-BDCC-5DF63465140B}"/>
          </ac:spMkLst>
        </pc:spChg>
        <pc:picChg chg="add mod">
          <ac:chgData name="satvik reddy" userId="a6705f561d05ba88" providerId="LiveId" clId="{4D454A61-85A9-4A1B-BE56-1D8EF9927714}" dt="2021-12-01T18:20:19.492" v="80" actId="1076"/>
          <ac:picMkLst>
            <pc:docMk/>
            <pc:sldMk cId="3891505862" sldId="259"/>
            <ac:picMk id="5" creationId="{92E91CA0-5E7B-42D4-82AD-23FEBF14A6EC}"/>
          </ac:picMkLst>
        </pc:picChg>
      </pc:sldChg>
      <pc:sldChg chg="addSp delSp modSp mod">
        <pc:chgData name="satvik reddy" userId="a6705f561d05ba88" providerId="LiveId" clId="{4D454A61-85A9-4A1B-BE56-1D8EF9927714}" dt="2021-12-01T18:25:26.810" v="122" actId="14100"/>
        <pc:sldMkLst>
          <pc:docMk/>
          <pc:sldMk cId="776332299" sldId="260"/>
        </pc:sldMkLst>
        <pc:spChg chg="del mod">
          <ac:chgData name="satvik reddy" userId="a6705f561d05ba88" providerId="LiveId" clId="{4D454A61-85A9-4A1B-BE56-1D8EF9927714}" dt="2021-12-01T18:23:53.212" v="107"/>
          <ac:spMkLst>
            <pc:docMk/>
            <pc:sldMk cId="776332299" sldId="260"/>
            <ac:spMk id="3" creationId="{7CA49D32-0A99-4393-AA8F-6A8ED9BCACA0}"/>
          </ac:spMkLst>
        </pc:spChg>
        <pc:picChg chg="add mod">
          <ac:chgData name="satvik reddy" userId="a6705f561d05ba88" providerId="LiveId" clId="{4D454A61-85A9-4A1B-BE56-1D8EF9927714}" dt="2021-12-01T18:24:55.497" v="116" actId="1076"/>
          <ac:picMkLst>
            <pc:docMk/>
            <pc:sldMk cId="776332299" sldId="260"/>
            <ac:picMk id="4" creationId="{A51C3A36-3C49-40F2-9C43-8275B9C739C5}"/>
          </ac:picMkLst>
        </pc:picChg>
        <pc:picChg chg="add mod">
          <ac:chgData name="satvik reddy" userId="a6705f561d05ba88" providerId="LiveId" clId="{4D454A61-85A9-4A1B-BE56-1D8EF9927714}" dt="2021-12-01T18:24:53.884" v="115" actId="1076"/>
          <ac:picMkLst>
            <pc:docMk/>
            <pc:sldMk cId="776332299" sldId="260"/>
            <ac:picMk id="5" creationId="{183692B3-EFFB-4005-9911-B3FAB1A3B25F}"/>
          </ac:picMkLst>
        </pc:picChg>
        <pc:picChg chg="add mod">
          <ac:chgData name="satvik reddy" userId="a6705f561d05ba88" providerId="LiveId" clId="{4D454A61-85A9-4A1B-BE56-1D8EF9927714}" dt="2021-12-01T18:25:26.810" v="122" actId="14100"/>
          <ac:picMkLst>
            <pc:docMk/>
            <pc:sldMk cId="776332299" sldId="260"/>
            <ac:picMk id="7" creationId="{E17EEA08-F18D-4DA8-8E61-C51AB2D9EB24}"/>
          </ac:picMkLst>
        </pc:picChg>
      </pc:sldChg>
      <pc:sldChg chg="addSp delSp modSp mod">
        <pc:chgData name="satvik reddy" userId="a6705f561d05ba88" providerId="LiveId" clId="{4D454A61-85A9-4A1B-BE56-1D8EF9927714}" dt="2021-12-01T18:29:15.006" v="150" actId="1076"/>
        <pc:sldMkLst>
          <pc:docMk/>
          <pc:sldMk cId="3999474083" sldId="261"/>
        </pc:sldMkLst>
        <pc:spChg chg="del mod">
          <ac:chgData name="satvik reddy" userId="a6705f561d05ba88" providerId="LiveId" clId="{4D454A61-85A9-4A1B-BE56-1D8EF9927714}" dt="2021-12-01T18:28:55.265" v="147"/>
          <ac:spMkLst>
            <pc:docMk/>
            <pc:sldMk cId="3999474083" sldId="261"/>
            <ac:spMk id="3" creationId="{18D8A87E-F7F0-498E-AD07-4C4680ABF6C3}"/>
          </ac:spMkLst>
        </pc:spChg>
        <pc:picChg chg="add mod">
          <ac:chgData name="satvik reddy" userId="a6705f561d05ba88" providerId="LiveId" clId="{4D454A61-85A9-4A1B-BE56-1D8EF9927714}" dt="2021-12-01T18:28:58.114" v="148" actId="1076"/>
          <ac:picMkLst>
            <pc:docMk/>
            <pc:sldMk cId="3999474083" sldId="261"/>
            <ac:picMk id="4" creationId="{0C74878B-BC3F-434A-B39D-7750A427D202}"/>
          </ac:picMkLst>
        </pc:picChg>
        <pc:picChg chg="add mod">
          <ac:chgData name="satvik reddy" userId="a6705f561d05ba88" providerId="LiveId" clId="{4D454A61-85A9-4A1B-BE56-1D8EF9927714}" dt="2021-12-01T18:29:15.006" v="150" actId="1076"/>
          <ac:picMkLst>
            <pc:docMk/>
            <pc:sldMk cId="3999474083" sldId="261"/>
            <ac:picMk id="5" creationId="{ACEEA078-F00E-43BB-B54E-164A34543E1B}"/>
          </ac:picMkLst>
        </pc:picChg>
      </pc:sldChg>
      <pc:sldChg chg="modSp del mod">
        <pc:chgData name="satvik reddy" userId="a6705f561d05ba88" providerId="LiveId" clId="{4D454A61-85A9-4A1B-BE56-1D8EF9927714}" dt="2021-12-01T18:20:57.901" v="82" actId="2696"/>
        <pc:sldMkLst>
          <pc:docMk/>
          <pc:sldMk cId="3443388952" sldId="262"/>
        </pc:sldMkLst>
        <pc:spChg chg="mod">
          <ac:chgData name="satvik reddy" userId="a6705f561d05ba88" providerId="LiveId" clId="{4D454A61-85A9-4A1B-BE56-1D8EF9927714}" dt="2021-12-01T18:20:36.383" v="81" actId="20577"/>
          <ac:spMkLst>
            <pc:docMk/>
            <pc:sldMk cId="3443388952" sldId="262"/>
            <ac:spMk id="3" creationId="{6F86ADBB-B82C-42AA-B23D-6584D5B8EB89}"/>
          </ac:spMkLst>
        </pc:spChg>
      </pc:sldChg>
      <pc:sldChg chg="addSp delSp modSp mod">
        <pc:chgData name="satvik reddy" userId="a6705f561d05ba88" providerId="LiveId" clId="{4D454A61-85A9-4A1B-BE56-1D8EF9927714}" dt="2021-12-01T18:26:03.217" v="131"/>
        <pc:sldMkLst>
          <pc:docMk/>
          <pc:sldMk cId="151715666" sldId="264"/>
        </pc:sldMkLst>
        <pc:spChg chg="add del mod">
          <ac:chgData name="satvik reddy" userId="a6705f561d05ba88" providerId="LiveId" clId="{4D454A61-85A9-4A1B-BE56-1D8EF9927714}" dt="2021-12-01T18:26:03.217" v="131"/>
          <ac:spMkLst>
            <pc:docMk/>
            <pc:sldMk cId="151715666" sldId="264"/>
            <ac:spMk id="7" creationId="{2331813F-611D-4159-B3D1-C1E8239B0A97}"/>
          </ac:spMkLst>
        </pc:spChg>
        <pc:picChg chg="del">
          <ac:chgData name="satvik reddy" userId="a6705f561d05ba88" providerId="LiveId" clId="{4D454A61-85A9-4A1B-BE56-1D8EF9927714}" dt="2021-12-01T18:25:34.792" v="123" actId="21"/>
          <ac:picMkLst>
            <pc:docMk/>
            <pc:sldMk cId="151715666" sldId="264"/>
            <ac:picMk id="4" creationId="{5B6A02D3-43C1-43BB-B236-A58DD5ABDDCA}"/>
          </ac:picMkLst>
        </pc:picChg>
        <pc:picChg chg="del">
          <ac:chgData name="satvik reddy" userId="a6705f561d05ba88" providerId="LiveId" clId="{4D454A61-85A9-4A1B-BE56-1D8EF9927714}" dt="2021-12-01T18:25:37.869" v="124" actId="21"/>
          <ac:picMkLst>
            <pc:docMk/>
            <pc:sldMk cId="151715666" sldId="264"/>
            <ac:picMk id="5" creationId="{197699A4-6CA0-4CA2-81F6-4171763CA950}"/>
          </ac:picMkLst>
        </pc:picChg>
        <pc:picChg chg="del mod">
          <ac:chgData name="satvik reddy" userId="a6705f561d05ba88" providerId="LiveId" clId="{4D454A61-85A9-4A1B-BE56-1D8EF9927714}" dt="2021-12-01T18:25:40.024" v="126" actId="21"/>
          <ac:picMkLst>
            <pc:docMk/>
            <pc:sldMk cId="151715666" sldId="264"/>
            <ac:picMk id="6" creationId="{B0B25982-B6B8-4AEA-9324-2000BF3192E8}"/>
          </ac:picMkLst>
        </pc:picChg>
        <pc:picChg chg="del mod">
          <ac:chgData name="satvik reddy" userId="a6705f561d05ba88" providerId="LiveId" clId="{4D454A61-85A9-4A1B-BE56-1D8EF9927714}" dt="2021-12-01T18:25:45.276" v="129" actId="21"/>
          <ac:picMkLst>
            <pc:docMk/>
            <pc:sldMk cId="151715666" sldId="264"/>
            <ac:picMk id="8" creationId="{24DC2733-4CE4-47AA-B1AB-C9E691267397}"/>
          </ac:picMkLst>
        </pc:picChg>
        <pc:picChg chg="del">
          <ac:chgData name="satvik reddy" userId="a6705f561d05ba88" providerId="LiveId" clId="{4D454A61-85A9-4A1B-BE56-1D8EF9927714}" dt="2021-12-01T18:25:49.002" v="130" actId="21"/>
          <ac:picMkLst>
            <pc:docMk/>
            <pc:sldMk cId="151715666" sldId="264"/>
            <ac:picMk id="9" creationId="{9C5E1C2C-2A53-4E40-8F27-AA8F5CADC4F5}"/>
          </ac:picMkLst>
        </pc:picChg>
        <pc:picChg chg="del">
          <ac:chgData name="satvik reddy" userId="a6705f561d05ba88" providerId="LiveId" clId="{4D454A61-85A9-4A1B-BE56-1D8EF9927714}" dt="2021-12-01T18:25:42.139" v="127" actId="21"/>
          <ac:picMkLst>
            <pc:docMk/>
            <pc:sldMk cId="151715666" sldId="264"/>
            <ac:picMk id="10" creationId="{7E2769CF-ACB2-4574-BDDD-72B1837AC52E}"/>
          </ac:picMkLst>
        </pc:picChg>
        <pc:picChg chg="add mod">
          <ac:chgData name="satvik reddy" userId="a6705f561d05ba88" providerId="LiveId" clId="{4D454A61-85A9-4A1B-BE56-1D8EF9927714}" dt="2021-12-01T18:26:03.217" v="131"/>
          <ac:picMkLst>
            <pc:docMk/>
            <pc:sldMk cId="151715666" sldId="264"/>
            <ac:picMk id="11" creationId="{F0E8BD91-5EAF-4D9F-9A40-67B9573AA1FC}"/>
          </ac:picMkLst>
        </pc:picChg>
      </pc:sldChg>
      <pc:sldChg chg="addSp delSp modSp mod">
        <pc:chgData name="satvik reddy" userId="a6705f561d05ba88" providerId="LiveId" clId="{4D454A61-85A9-4A1B-BE56-1D8EF9927714}" dt="2021-12-01T18:28:26.887" v="144"/>
        <pc:sldMkLst>
          <pc:docMk/>
          <pc:sldMk cId="2921985206" sldId="265"/>
        </pc:sldMkLst>
        <pc:spChg chg="add del mod">
          <ac:chgData name="satvik reddy" userId="a6705f561d05ba88" providerId="LiveId" clId="{4D454A61-85A9-4A1B-BE56-1D8EF9927714}" dt="2021-12-01T18:28:25.401" v="142"/>
          <ac:spMkLst>
            <pc:docMk/>
            <pc:sldMk cId="2921985206" sldId="265"/>
            <ac:spMk id="4" creationId="{F1E5A39D-AD57-4AA0-BEA0-0D8DEB227CF6}"/>
          </ac:spMkLst>
        </pc:spChg>
        <pc:spChg chg="del mod">
          <ac:chgData name="satvik reddy" userId="a6705f561d05ba88" providerId="LiveId" clId="{4D454A61-85A9-4A1B-BE56-1D8EF9927714}" dt="2021-12-01T18:28:26.887" v="144"/>
          <ac:spMkLst>
            <pc:docMk/>
            <pc:sldMk cId="2921985206" sldId="265"/>
            <ac:spMk id="6" creationId="{ECDC4575-EF6D-4E09-BD78-DCDEE987F54A}"/>
          </ac:spMkLst>
        </pc:spChg>
        <pc:picChg chg="add mod">
          <ac:chgData name="satvik reddy" userId="a6705f561d05ba88" providerId="LiveId" clId="{4D454A61-85A9-4A1B-BE56-1D8EF9927714}" dt="2021-12-01T18:28:25.401" v="142"/>
          <ac:picMkLst>
            <pc:docMk/>
            <pc:sldMk cId="2921985206" sldId="265"/>
            <ac:picMk id="7" creationId="{7D4C4F35-E99C-4561-80E0-A8C30BC111A1}"/>
          </ac:picMkLst>
        </pc:picChg>
        <pc:picChg chg="del">
          <ac:chgData name="satvik reddy" userId="a6705f561d05ba88" providerId="LiveId" clId="{4D454A61-85A9-4A1B-BE56-1D8EF9927714}" dt="2021-12-01T18:27:56.771" v="140" actId="21"/>
          <ac:picMkLst>
            <pc:docMk/>
            <pc:sldMk cId="2921985206" sldId="265"/>
            <ac:picMk id="8" creationId="{A5D0BA57-4A95-4B17-848E-E7246E5C88EC}"/>
          </ac:picMkLst>
        </pc:picChg>
      </pc:sldChg>
      <pc:sldChg chg="addSp delSp modSp mod">
        <pc:chgData name="satvik reddy" userId="a6705f561d05ba88" providerId="LiveId" clId="{4D454A61-85A9-4A1B-BE56-1D8EF9927714}" dt="2021-12-01T18:27:40.140" v="139"/>
        <pc:sldMkLst>
          <pc:docMk/>
          <pc:sldMk cId="1274153475" sldId="267"/>
        </pc:sldMkLst>
        <pc:spChg chg="add del mod">
          <ac:chgData name="satvik reddy" userId="a6705f561d05ba88" providerId="LiveId" clId="{4D454A61-85A9-4A1B-BE56-1D8EF9927714}" dt="2021-12-01T18:27:40.140" v="139"/>
          <ac:spMkLst>
            <pc:docMk/>
            <pc:sldMk cId="1274153475" sldId="267"/>
            <ac:spMk id="4" creationId="{C72EC77B-2861-45DA-B1C5-3EBF016347D5}"/>
          </ac:spMkLst>
        </pc:spChg>
        <pc:spChg chg="del mod">
          <ac:chgData name="satvik reddy" userId="a6705f561d05ba88" providerId="LiveId" clId="{4D454A61-85A9-4A1B-BE56-1D8EF9927714}" dt="2021-12-01T18:26:54.543" v="138"/>
          <ac:spMkLst>
            <pc:docMk/>
            <pc:sldMk cId="1274153475" sldId="267"/>
            <ac:spMk id="6" creationId="{0D437DAD-4FB1-4194-8E29-4FC921777DBB}"/>
          </ac:spMkLst>
        </pc:spChg>
        <pc:picChg chg="del">
          <ac:chgData name="satvik reddy" userId="a6705f561d05ba88" providerId="LiveId" clId="{4D454A61-85A9-4A1B-BE56-1D8EF9927714}" dt="2021-12-01T18:26:54.537" v="136" actId="21"/>
          <ac:picMkLst>
            <pc:docMk/>
            <pc:sldMk cId="1274153475" sldId="267"/>
            <ac:picMk id="7" creationId="{8259FBAC-9A0D-4604-BB67-5E22292778A3}"/>
          </ac:picMkLst>
        </pc:picChg>
        <pc:picChg chg="add mod">
          <ac:chgData name="satvik reddy" userId="a6705f561d05ba88" providerId="LiveId" clId="{4D454A61-85A9-4A1B-BE56-1D8EF9927714}" dt="2021-12-01T18:27:40.140" v="139"/>
          <ac:picMkLst>
            <pc:docMk/>
            <pc:sldMk cId="1274153475" sldId="267"/>
            <ac:picMk id="8" creationId="{8EA62F3E-7B26-48AA-B79D-CF818219B215}"/>
          </ac:picMkLst>
        </pc:picChg>
      </pc:sldChg>
      <pc:sldChg chg="modSp mod">
        <pc:chgData name="satvik reddy" userId="a6705f561d05ba88" providerId="LiveId" clId="{4D454A61-85A9-4A1B-BE56-1D8EF9927714}" dt="2021-12-01T18:11:26.106" v="44" actId="20577"/>
        <pc:sldMkLst>
          <pc:docMk/>
          <pc:sldMk cId="118216081" sldId="268"/>
        </pc:sldMkLst>
        <pc:spChg chg="mod">
          <ac:chgData name="satvik reddy" userId="a6705f561d05ba88" providerId="LiveId" clId="{4D454A61-85A9-4A1B-BE56-1D8EF9927714}" dt="2021-12-01T18:11:26.106" v="44" actId="20577"/>
          <ac:spMkLst>
            <pc:docMk/>
            <pc:sldMk cId="118216081" sldId="268"/>
            <ac:spMk id="3" creationId="{40CD7456-1F12-4F56-BB1A-E114EBF47CC0}"/>
          </ac:spMkLst>
        </pc:spChg>
      </pc:sldChg>
      <pc:sldChg chg="addSp delSp modSp mod">
        <pc:chgData name="satvik reddy" userId="a6705f561d05ba88" providerId="LiveId" clId="{4D454A61-85A9-4A1B-BE56-1D8EF9927714}" dt="2021-12-01T18:21:46.215" v="90" actId="14100"/>
        <pc:sldMkLst>
          <pc:docMk/>
          <pc:sldMk cId="1321101764" sldId="269"/>
        </pc:sldMkLst>
        <pc:spChg chg="add del mod">
          <ac:chgData name="satvik reddy" userId="a6705f561d05ba88" providerId="LiveId" clId="{4D454A61-85A9-4A1B-BE56-1D8EF9927714}" dt="2021-12-01T18:21:14.643" v="84"/>
          <ac:spMkLst>
            <pc:docMk/>
            <pc:sldMk cId="1321101764" sldId="269"/>
            <ac:spMk id="5" creationId="{808659D6-7033-47F2-A72E-E1EF24096FF4}"/>
          </ac:spMkLst>
        </pc:spChg>
        <pc:picChg chg="del">
          <ac:chgData name="satvik reddy" userId="a6705f561d05ba88" providerId="LiveId" clId="{4D454A61-85A9-4A1B-BE56-1D8EF9927714}" dt="2021-12-01T18:21:03.792" v="83" actId="21"/>
          <ac:picMkLst>
            <pc:docMk/>
            <pc:sldMk cId="1321101764" sldId="269"/>
            <ac:picMk id="4" creationId="{8053A3CF-04AC-403F-986A-C9AB0DA2B253}"/>
          </ac:picMkLst>
        </pc:picChg>
        <pc:picChg chg="add mod">
          <ac:chgData name="satvik reddy" userId="a6705f561d05ba88" providerId="LiveId" clId="{4D454A61-85A9-4A1B-BE56-1D8EF9927714}" dt="2021-12-01T18:21:46.215" v="90" actId="14100"/>
          <ac:picMkLst>
            <pc:docMk/>
            <pc:sldMk cId="1321101764" sldId="269"/>
            <ac:picMk id="6" creationId="{B51B4C54-2C60-4AB6-96D8-8B495689324C}"/>
          </ac:picMkLst>
        </pc:picChg>
        <pc:picChg chg="add mod">
          <ac:chgData name="satvik reddy" userId="a6705f561d05ba88" providerId="LiveId" clId="{4D454A61-85A9-4A1B-BE56-1D8EF9927714}" dt="2021-12-01T18:21:36.207" v="89" actId="1076"/>
          <ac:picMkLst>
            <pc:docMk/>
            <pc:sldMk cId="1321101764" sldId="269"/>
            <ac:picMk id="7" creationId="{C6E79FA4-989D-4CAB-9776-B88A079F3615}"/>
          </ac:picMkLst>
        </pc:picChg>
      </pc:sldChg>
      <pc:sldChg chg="addSp delSp modSp mod">
        <pc:chgData name="satvik reddy" userId="a6705f561d05ba88" providerId="LiveId" clId="{4D454A61-85A9-4A1B-BE56-1D8EF9927714}" dt="2021-12-01T18:23:13.601" v="102" actId="1076"/>
        <pc:sldMkLst>
          <pc:docMk/>
          <pc:sldMk cId="671772979" sldId="270"/>
        </pc:sldMkLst>
        <pc:spChg chg="add del mod">
          <ac:chgData name="satvik reddy" userId="a6705f561d05ba88" providerId="LiveId" clId="{4D454A61-85A9-4A1B-BE56-1D8EF9927714}" dt="2021-12-01T18:22:41.265" v="97"/>
          <ac:spMkLst>
            <pc:docMk/>
            <pc:sldMk cId="671772979" sldId="270"/>
            <ac:spMk id="9" creationId="{9DD290B7-5CDE-4C02-B99A-16833520B16B}"/>
          </ac:spMkLst>
        </pc:spChg>
        <pc:picChg chg="del">
          <ac:chgData name="satvik reddy" userId="a6705f561d05ba88" providerId="LiveId" clId="{4D454A61-85A9-4A1B-BE56-1D8EF9927714}" dt="2021-12-01T18:21:59.699" v="91" actId="21"/>
          <ac:picMkLst>
            <pc:docMk/>
            <pc:sldMk cId="671772979" sldId="270"/>
            <ac:picMk id="4" creationId="{E8905282-0787-49EA-B01D-078D8BF70525}"/>
          </ac:picMkLst>
        </pc:picChg>
        <pc:picChg chg="del">
          <ac:chgData name="satvik reddy" userId="a6705f561d05ba88" providerId="LiveId" clId="{4D454A61-85A9-4A1B-BE56-1D8EF9927714}" dt="2021-12-01T18:22:14.915" v="95" actId="21"/>
          <ac:picMkLst>
            <pc:docMk/>
            <pc:sldMk cId="671772979" sldId="270"/>
            <ac:picMk id="5" creationId="{DF205B8E-536D-430E-B5CB-CAF67D51FFDE}"/>
          </ac:picMkLst>
        </pc:picChg>
        <pc:picChg chg="del">
          <ac:chgData name="satvik reddy" userId="a6705f561d05ba88" providerId="LiveId" clId="{4D454A61-85A9-4A1B-BE56-1D8EF9927714}" dt="2021-12-01T18:22:17.880" v="96" actId="21"/>
          <ac:picMkLst>
            <pc:docMk/>
            <pc:sldMk cId="671772979" sldId="270"/>
            <ac:picMk id="6" creationId="{8839B9DB-CAA8-469E-83E6-13ED6CAC1D37}"/>
          </ac:picMkLst>
        </pc:picChg>
        <pc:picChg chg="del">
          <ac:chgData name="satvik reddy" userId="a6705f561d05ba88" providerId="LiveId" clId="{4D454A61-85A9-4A1B-BE56-1D8EF9927714}" dt="2021-12-01T18:22:08.224" v="92" actId="21"/>
          <ac:picMkLst>
            <pc:docMk/>
            <pc:sldMk cId="671772979" sldId="270"/>
            <ac:picMk id="7" creationId="{4E4C9106-50BB-4DCB-9249-04B6CE7ECE4A}"/>
          </ac:picMkLst>
        </pc:picChg>
        <pc:picChg chg="del mod">
          <ac:chgData name="satvik reddy" userId="a6705f561d05ba88" providerId="LiveId" clId="{4D454A61-85A9-4A1B-BE56-1D8EF9927714}" dt="2021-12-01T18:22:12.219" v="94" actId="21"/>
          <ac:picMkLst>
            <pc:docMk/>
            <pc:sldMk cId="671772979" sldId="270"/>
            <ac:picMk id="8" creationId="{DC8FBB99-3A22-4FD5-9C8A-704B7C541E2E}"/>
          </ac:picMkLst>
        </pc:picChg>
        <pc:picChg chg="add mod">
          <ac:chgData name="satvik reddy" userId="a6705f561d05ba88" providerId="LiveId" clId="{4D454A61-85A9-4A1B-BE56-1D8EF9927714}" dt="2021-12-01T18:22:43.745" v="98" actId="1076"/>
          <ac:picMkLst>
            <pc:docMk/>
            <pc:sldMk cId="671772979" sldId="270"/>
            <ac:picMk id="10" creationId="{872BC827-E763-4643-A0F9-D28956D4A16B}"/>
          </ac:picMkLst>
        </pc:picChg>
        <pc:picChg chg="add mod">
          <ac:chgData name="satvik reddy" userId="a6705f561d05ba88" providerId="LiveId" clId="{4D454A61-85A9-4A1B-BE56-1D8EF9927714}" dt="2021-12-01T18:22:58.620" v="100" actId="1076"/>
          <ac:picMkLst>
            <pc:docMk/>
            <pc:sldMk cId="671772979" sldId="270"/>
            <ac:picMk id="11" creationId="{DBD8100D-AB46-45FD-A2CC-57715D70848E}"/>
          </ac:picMkLst>
        </pc:picChg>
        <pc:picChg chg="add mod">
          <ac:chgData name="satvik reddy" userId="a6705f561d05ba88" providerId="LiveId" clId="{4D454A61-85A9-4A1B-BE56-1D8EF9927714}" dt="2021-12-01T18:23:13.601" v="102" actId="1076"/>
          <ac:picMkLst>
            <pc:docMk/>
            <pc:sldMk cId="671772979" sldId="270"/>
            <ac:picMk id="12" creationId="{6D6DBD3A-F369-48C6-9046-45B9CD03637E}"/>
          </ac:picMkLst>
        </pc:picChg>
      </pc:sldChg>
      <pc:sldChg chg="modSp mod">
        <pc:chgData name="satvik reddy" userId="a6705f561d05ba88" providerId="LiveId" clId="{4D454A61-85A9-4A1B-BE56-1D8EF9927714}" dt="2021-12-01T18:31:55.559" v="183" actId="255"/>
        <pc:sldMkLst>
          <pc:docMk/>
          <pc:sldMk cId="318901013" sldId="271"/>
        </pc:sldMkLst>
        <pc:spChg chg="mod">
          <ac:chgData name="satvik reddy" userId="a6705f561d05ba88" providerId="LiveId" clId="{4D454A61-85A9-4A1B-BE56-1D8EF9927714}" dt="2021-12-01T18:31:55.559" v="183" actId="255"/>
          <ac:spMkLst>
            <pc:docMk/>
            <pc:sldMk cId="318901013" sldId="271"/>
            <ac:spMk id="3" creationId="{2AEF9B30-1B3E-4DE8-803C-49AB381B9BD0}"/>
          </ac:spMkLst>
        </pc:spChg>
      </pc:sldChg>
      <pc:sldChg chg="addSp modSp new mod">
        <pc:chgData name="satvik reddy" userId="a6705f561d05ba88" providerId="LiveId" clId="{4D454A61-85A9-4A1B-BE56-1D8EF9927714}" dt="2021-12-01T18:31:22.981" v="180" actId="255"/>
        <pc:sldMkLst>
          <pc:docMk/>
          <pc:sldMk cId="3142397557" sldId="272"/>
        </pc:sldMkLst>
        <pc:spChg chg="mod">
          <ac:chgData name="satvik reddy" userId="a6705f561d05ba88" providerId="LiveId" clId="{4D454A61-85A9-4A1B-BE56-1D8EF9927714}" dt="2021-12-01T18:29:49.739" v="170" actId="113"/>
          <ac:spMkLst>
            <pc:docMk/>
            <pc:sldMk cId="3142397557" sldId="272"/>
            <ac:spMk id="2" creationId="{916F9BB0-B4A0-4E43-AF3B-CF9D99292C39}"/>
          </ac:spMkLst>
        </pc:spChg>
        <pc:spChg chg="mod">
          <ac:chgData name="satvik reddy" userId="a6705f561d05ba88" providerId="LiveId" clId="{4D454A61-85A9-4A1B-BE56-1D8EF9927714}" dt="2021-12-01T18:31:22.981" v="180" actId="255"/>
          <ac:spMkLst>
            <pc:docMk/>
            <pc:sldMk cId="3142397557" sldId="272"/>
            <ac:spMk id="3" creationId="{3D6A60C7-A1BA-4621-A385-6D4D11BB526D}"/>
          </ac:spMkLst>
        </pc:spChg>
        <pc:picChg chg="add mod">
          <ac:chgData name="satvik reddy" userId="a6705f561d05ba88" providerId="LiveId" clId="{4D454A61-85A9-4A1B-BE56-1D8EF9927714}" dt="2021-12-01T18:31:14.652" v="179" actId="14100"/>
          <ac:picMkLst>
            <pc:docMk/>
            <pc:sldMk cId="3142397557" sldId="272"/>
            <ac:picMk id="4" creationId="{C7C051E3-06E9-4506-9055-99F3AE2AAE8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11206-B258-42DD-A433-AA2D37AF7F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19EB46-6D9C-462E-912B-A5734508AE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E70D32-8464-43AB-B014-BF2962DCAEBB}"/>
              </a:ext>
            </a:extLst>
          </p:cNvPr>
          <p:cNvSpPr>
            <a:spLocks noGrp="1"/>
          </p:cNvSpPr>
          <p:nvPr>
            <p:ph type="dt" sz="half" idx="10"/>
          </p:nvPr>
        </p:nvSpPr>
        <p:spPr/>
        <p:txBody>
          <a:bodyPr/>
          <a:lstStyle/>
          <a:p>
            <a:fld id="{4C7FD0B6-4E79-4E6B-800F-38E3C3718A5A}" type="datetimeFigureOut">
              <a:rPr lang="en-IN" smtClean="0"/>
              <a:t>01-12-2021</a:t>
            </a:fld>
            <a:endParaRPr lang="en-IN"/>
          </a:p>
        </p:txBody>
      </p:sp>
      <p:sp>
        <p:nvSpPr>
          <p:cNvPr id="5" name="Footer Placeholder 4">
            <a:extLst>
              <a:ext uri="{FF2B5EF4-FFF2-40B4-BE49-F238E27FC236}">
                <a16:creationId xmlns:a16="http://schemas.microsoft.com/office/drawing/2014/main" id="{571DEC8D-4BDC-4C89-A944-DAC4D6A171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BE1551-6AD2-448D-9DBD-119FF1D3FF82}"/>
              </a:ext>
            </a:extLst>
          </p:cNvPr>
          <p:cNvSpPr>
            <a:spLocks noGrp="1"/>
          </p:cNvSpPr>
          <p:nvPr>
            <p:ph type="sldNum" sz="quarter" idx="12"/>
          </p:nvPr>
        </p:nvSpPr>
        <p:spPr/>
        <p:txBody>
          <a:bodyPr/>
          <a:lstStyle/>
          <a:p>
            <a:fld id="{6D1D84A7-081C-48F4-91CE-507432138166}" type="slidenum">
              <a:rPr lang="en-IN" smtClean="0"/>
              <a:t>‹#›</a:t>
            </a:fld>
            <a:endParaRPr lang="en-IN"/>
          </a:p>
        </p:txBody>
      </p:sp>
    </p:spTree>
    <p:extLst>
      <p:ext uri="{BB962C8B-B14F-4D97-AF65-F5344CB8AC3E}">
        <p14:creationId xmlns:p14="http://schemas.microsoft.com/office/powerpoint/2010/main" val="2576291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890B9-7B3E-42F0-A680-D17594A13F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13CDC0-D26E-4FBA-8D2B-A4DD94DD96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F1AE90-96F7-4A2B-8B8A-7F6F236D4318}"/>
              </a:ext>
            </a:extLst>
          </p:cNvPr>
          <p:cNvSpPr>
            <a:spLocks noGrp="1"/>
          </p:cNvSpPr>
          <p:nvPr>
            <p:ph type="dt" sz="half" idx="10"/>
          </p:nvPr>
        </p:nvSpPr>
        <p:spPr/>
        <p:txBody>
          <a:bodyPr/>
          <a:lstStyle/>
          <a:p>
            <a:fld id="{4C7FD0B6-4E79-4E6B-800F-38E3C3718A5A}" type="datetimeFigureOut">
              <a:rPr lang="en-IN" smtClean="0"/>
              <a:t>01-12-2021</a:t>
            </a:fld>
            <a:endParaRPr lang="en-IN"/>
          </a:p>
        </p:txBody>
      </p:sp>
      <p:sp>
        <p:nvSpPr>
          <p:cNvPr id="5" name="Footer Placeholder 4">
            <a:extLst>
              <a:ext uri="{FF2B5EF4-FFF2-40B4-BE49-F238E27FC236}">
                <a16:creationId xmlns:a16="http://schemas.microsoft.com/office/drawing/2014/main" id="{53E59BE7-FA03-4CCE-9515-64815FED94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5569F3-D6F0-4B69-A785-861BD3DF77A3}"/>
              </a:ext>
            </a:extLst>
          </p:cNvPr>
          <p:cNvSpPr>
            <a:spLocks noGrp="1"/>
          </p:cNvSpPr>
          <p:nvPr>
            <p:ph type="sldNum" sz="quarter" idx="12"/>
          </p:nvPr>
        </p:nvSpPr>
        <p:spPr/>
        <p:txBody>
          <a:bodyPr/>
          <a:lstStyle/>
          <a:p>
            <a:fld id="{6D1D84A7-081C-48F4-91CE-507432138166}" type="slidenum">
              <a:rPr lang="en-IN" smtClean="0"/>
              <a:t>‹#›</a:t>
            </a:fld>
            <a:endParaRPr lang="en-IN"/>
          </a:p>
        </p:txBody>
      </p:sp>
    </p:spTree>
    <p:extLst>
      <p:ext uri="{BB962C8B-B14F-4D97-AF65-F5344CB8AC3E}">
        <p14:creationId xmlns:p14="http://schemas.microsoft.com/office/powerpoint/2010/main" val="1219522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CEC3B9-AFC4-4933-9904-068B126805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C36AF1-4637-46DE-859E-B6A4B64299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7B892D-969E-4B27-9B18-233542C489D2}"/>
              </a:ext>
            </a:extLst>
          </p:cNvPr>
          <p:cNvSpPr>
            <a:spLocks noGrp="1"/>
          </p:cNvSpPr>
          <p:nvPr>
            <p:ph type="dt" sz="half" idx="10"/>
          </p:nvPr>
        </p:nvSpPr>
        <p:spPr/>
        <p:txBody>
          <a:bodyPr/>
          <a:lstStyle/>
          <a:p>
            <a:fld id="{4C7FD0B6-4E79-4E6B-800F-38E3C3718A5A}" type="datetimeFigureOut">
              <a:rPr lang="en-IN" smtClean="0"/>
              <a:t>01-12-2021</a:t>
            </a:fld>
            <a:endParaRPr lang="en-IN"/>
          </a:p>
        </p:txBody>
      </p:sp>
      <p:sp>
        <p:nvSpPr>
          <p:cNvPr id="5" name="Footer Placeholder 4">
            <a:extLst>
              <a:ext uri="{FF2B5EF4-FFF2-40B4-BE49-F238E27FC236}">
                <a16:creationId xmlns:a16="http://schemas.microsoft.com/office/drawing/2014/main" id="{DF60D9EF-8951-41BE-B1D1-9DBA9CE575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57079A-86B8-448A-86A5-1AEEFDFBB5F9}"/>
              </a:ext>
            </a:extLst>
          </p:cNvPr>
          <p:cNvSpPr>
            <a:spLocks noGrp="1"/>
          </p:cNvSpPr>
          <p:nvPr>
            <p:ph type="sldNum" sz="quarter" idx="12"/>
          </p:nvPr>
        </p:nvSpPr>
        <p:spPr/>
        <p:txBody>
          <a:bodyPr/>
          <a:lstStyle/>
          <a:p>
            <a:fld id="{6D1D84A7-081C-48F4-91CE-507432138166}" type="slidenum">
              <a:rPr lang="en-IN" smtClean="0"/>
              <a:t>‹#›</a:t>
            </a:fld>
            <a:endParaRPr lang="en-IN"/>
          </a:p>
        </p:txBody>
      </p:sp>
    </p:spTree>
    <p:extLst>
      <p:ext uri="{BB962C8B-B14F-4D97-AF65-F5344CB8AC3E}">
        <p14:creationId xmlns:p14="http://schemas.microsoft.com/office/powerpoint/2010/main" val="145088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C4E50-A4D1-4232-ADBB-DD08825001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2D8CDD-FEF0-4FD5-B0EC-FAAA455172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6C08C3-2BB2-4286-BF04-C82D3E4D6E11}"/>
              </a:ext>
            </a:extLst>
          </p:cNvPr>
          <p:cNvSpPr>
            <a:spLocks noGrp="1"/>
          </p:cNvSpPr>
          <p:nvPr>
            <p:ph type="dt" sz="half" idx="10"/>
          </p:nvPr>
        </p:nvSpPr>
        <p:spPr/>
        <p:txBody>
          <a:bodyPr/>
          <a:lstStyle/>
          <a:p>
            <a:fld id="{4C7FD0B6-4E79-4E6B-800F-38E3C3718A5A}" type="datetimeFigureOut">
              <a:rPr lang="en-IN" smtClean="0"/>
              <a:t>01-12-2021</a:t>
            </a:fld>
            <a:endParaRPr lang="en-IN"/>
          </a:p>
        </p:txBody>
      </p:sp>
      <p:sp>
        <p:nvSpPr>
          <p:cNvPr id="5" name="Footer Placeholder 4">
            <a:extLst>
              <a:ext uri="{FF2B5EF4-FFF2-40B4-BE49-F238E27FC236}">
                <a16:creationId xmlns:a16="http://schemas.microsoft.com/office/drawing/2014/main" id="{2E1D2229-F5DB-468C-8ABB-122C19CD53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B9D80B-4C6D-4067-8869-843FC2384300}"/>
              </a:ext>
            </a:extLst>
          </p:cNvPr>
          <p:cNvSpPr>
            <a:spLocks noGrp="1"/>
          </p:cNvSpPr>
          <p:nvPr>
            <p:ph type="sldNum" sz="quarter" idx="12"/>
          </p:nvPr>
        </p:nvSpPr>
        <p:spPr/>
        <p:txBody>
          <a:bodyPr/>
          <a:lstStyle/>
          <a:p>
            <a:fld id="{6D1D84A7-081C-48F4-91CE-507432138166}" type="slidenum">
              <a:rPr lang="en-IN" smtClean="0"/>
              <a:t>‹#›</a:t>
            </a:fld>
            <a:endParaRPr lang="en-IN"/>
          </a:p>
        </p:txBody>
      </p:sp>
    </p:spTree>
    <p:extLst>
      <p:ext uri="{BB962C8B-B14F-4D97-AF65-F5344CB8AC3E}">
        <p14:creationId xmlns:p14="http://schemas.microsoft.com/office/powerpoint/2010/main" val="3142352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A4ED-AAA4-4BFC-89A7-F0D57473DA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059DAE1-E9C0-4184-88E7-9E6BE6A6E6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D560FF-D1F6-4DA1-B555-D86DFB69F339}"/>
              </a:ext>
            </a:extLst>
          </p:cNvPr>
          <p:cNvSpPr>
            <a:spLocks noGrp="1"/>
          </p:cNvSpPr>
          <p:nvPr>
            <p:ph type="dt" sz="half" idx="10"/>
          </p:nvPr>
        </p:nvSpPr>
        <p:spPr/>
        <p:txBody>
          <a:bodyPr/>
          <a:lstStyle/>
          <a:p>
            <a:fld id="{4C7FD0B6-4E79-4E6B-800F-38E3C3718A5A}" type="datetimeFigureOut">
              <a:rPr lang="en-IN" smtClean="0"/>
              <a:t>01-12-2021</a:t>
            </a:fld>
            <a:endParaRPr lang="en-IN"/>
          </a:p>
        </p:txBody>
      </p:sp>
      <p:sp>
        <p:nvSpPr>
          <p:cNvPr id="5" name="Footer Placeholder 4">
            <a:extLst>
              <a:ext uri="{FF2B5EF4-FFF2-40B4-BE49-F238E27FC236}">
                <a16:creationId xmlns:a16="http://schemas.microsoft.com/office/drawing/2014/main" id="{3D4BE253-1339-4046-A6B6-E883E6DDEE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75F5F4-633E-4CFC-8A7E-3FFD265DF6B4}"/>
              </a:ext>
            </a:extLst>
          </p:cNvPr>
          <p:cNvSpPr>
            <a:spLocks noGrp="1"/>
          </p:cNvSpPr>
          <p:nvPr>
            <p:ph type="sldNum" sz="quarter" idx="12"/>
          </p:nvPr>
        </p:nvSpPr>
        <p:spPr/>
        <p:txBody>
          <a:bodyPr/>
          <a:lstStyle/>
          <a:p>
            <a:fld id="{6D1D84A7-081C-48F4-91CE-507432138166}" type="slidenum">
              <a:rPr lang="en-IN" smtClean="0"/>
              <a:t>‹#›</a:t>
            </a:fld>
            <a:endParaRPr lang="en-IN"/>
          </a:p>
        </p:txBody>
      </p:sp>
    </p:spTree>
    <p:extLst>
      <p:ext uri="{BB962C8B-B14F-4D97-AF65-F5344CB8AC3E}">
        <p14:creationId xmlns:p14="http://schemas.microsoft.com/office/powerpoint/2010/main" val="1794683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87639-9D18-4ABA-8708-CF7B921BD4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324C1C-2720-4095-A38A-44E46A1931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4F17A90-7D8B-404B-AA97-7C00CD8839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EB4FBF4-D005-46B7-9E20-A9E3CC56821C}"/>
              </a:ext>
            </a:extLst>
          </p:cNvPr>
          <p:cNvSpPr>
            <a:spLocks noGrp="1"/>
          </p:cNvSpPr>
          <p:nvPr>
            <p:ph type="dt" sz="half" idx="10"/>
          </p:nvPr>
        </p:nvSpPr>
        <p:spPr/>
        <p:txBody>
          <a:bodyPr/>
          <a:lstStyle/>
          <a:p>
            <a:fld id="{4C7FD0B6-4E79-4E6B-800F-38E3C3718A5A}" type="datetimeFigureOut">
              <a:rPr lang="en-IN" smtClean="0"/>
              <a:t>01-12-2021</a:t>
            </a:fld>
            <a:endParaRPr lang="en-IN"/>
          </a:p>
        </p:txBody>
      </p:sp>
      <p:sp>
        <p:nvSpPr>
          <p:cNvPr id="6" name="Footer Placeholder 5">
            <a:extLst>
              <a:ext uri="{FF2B5EF4-FFF2-40B4-BE49-F238E27FC236}">
                <a16:creationId xmlns:a16="http://schemas.microsoft.com/office/drawing/2014/main" id="{45A26A07-C8DD-40FB-8E38-6A0114AE6A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881D60-4363-4774-9A90-6A4BD94B7754}"/>
              </a:ext>
            </a:extLst>
          </p:cNvPr>
          <p:cNvSpPr>
            <a:spLocks noGrp="1"/>
          </p:cNvSpPr>
          <p:nvPr>
            <p:ph type="sldNum" sz="quarter" idx="12"/>
          </p:nvPr>
        </p:nvSpPr>
        <p:spPr/>
        <p:txBody>
          <a:bodyPr/>
          <a:lstStyle/>
          <a:p>
            <a:fld id="{6D1D84A7-081C-48F4-91CE-507432138166}" type="slidenum">
              <a:rPr lang="en-IN" smtClean="0"/>
              <a:t>‹#›</a:t>
            </a:fld>
            <a:endParaRPr lang="en-IN"/>
          </a:p>
        </p:txBody>
      </p:sp>
    </p:spTree>
    <p:extLst>
      <p:ext uri="{BB962C8B-B14F-4D97-AF65-F5344CB8AC3E}">
        <p14:creationId xmlns:p14="http://schemas.microsoft.com/office/powerpoint/2010/main" val="1395195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1750B-F903-4D94-BD33-0F1FA3A3E01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6D5BA3-02D2-40B0-B00F-936C0C6550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ECE735-F938-4DAE-8501-AA65158369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31FBE2A-2497-4C46-AEE3-FF80C73068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053599-FFCA-4CDA-AF21-EE5057A246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19D30B-BA91-40E5-B258-29E6958ADBA2}"/>
              </a:ext>
            </a:extLst>
          </p:cNvPr>
          <p:cNvSpPr>
            <a:spLocks noGrp="1"/>
          </p:cNvSpPr>
          <p:nvPr>
            <p:ph type="dt" sz="half" idx="10"/>
          </p:nvPr>
        </p:nvSpPr>
        <p:spPr/>
        <p:txBody>
          <a:bodyPr/>
          <a:lstStyle/>
          <a:p>
            <a:fld id="{4C7FD0B6-4E79-4E6B-800F-38E3C3718A5A}" type="datetimeFigureOut">
              <a:rPr lang="en-IN" smtClean="0"/>
              <a:t>01-12-2021</a:t>
            </a:fld>
            <a:endParaRPr lang="en-IN"/>
          </a:p>
        </p:txBody>
      </p:sp>
      <p:sp>
        <p:nvSpPr>
          <p:cNvPr id="8" name="Footer Placeholder 7">
            <a:extLst>
              <a:ext uri="{FF2B5EF4-FFF2-40B4-BE49-F238E27FC236}">
                <a16:creationId xmlns:a16="http://schemas.microsoft.com/office/drawing/2014/main" id="{11B28FE3-12CD-4A22-B5A0-CB7298D76A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8D0BCB8-7697-44A8-91B9-66EACFB569F5}"/>
              </a:ext>
            </a:extLst>
          </p:cNvPr>
          <p:cNvSpPr>
            <a:spLocks noGrp="1"/>
          </p:cNvSpPr>
          <p:nvPr>
            <p:ph type="sldNum" sz="quarter" idx="12"/>
          </p:nvPr>
        </p:nvSpPr>
        <p:spPr/>
        <p:txBody>
          <a:bodyPr/>
          <a:lstStyle/>
          <a:p>
            <a:fld id="{6D1D84A7-081C-48F4-91CE-507432138166}" type="slidenum">
              <a:rPr lang="en-IN" smtClean="0"/>
              <a:t>‹#›</a:t>
            </a:fld>
            <a:endParaRPr lang="en-IN"/>
          </a:p>
        </p:txBody>
      </p:sp>
    </p:spTree>
    <p:extLst>
      <p:ext uri="{BB962C8B-B14F-4D97-AF65-F5344CB8AC3E}">
        <p14:creationId xmlns:p14="http://schemas.microsoft.com/office/powerpoint/2010/main" val="2543076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2E12B-0806-42E3-BCDE-683EC55F64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C8C92C-E018-437C-9773-1FFE7BBA2AD1}"/>
              </a:ext>
            </a:extLst>
          </p:cNvPr>
          <p:cNvSpPr>
            <a:spLocks noGrp="1"/>
          </p:cNvSpPr>
          <p:nvPr>
            <p:ph type="dt" sz="half" idx="10"/>
          </p:nvPr>
        </p:nvSpPr>
        <p:spPr/>
        <p:txBody>
          <a:bodyPr/>
          <a:lstStyle/>
          <a:p>
            <a:fld id="{4C7FD0B6-4E79-4E6B-800F-38E3C3718A5A}" type="datetimeFigureOut">
              <a:rPr lang="en-IN" smtClean="0"/>
              <a:t>01-12-2021</a:t>
            </a:fld>
            <a:endParaRPr lang="en-IN"/>
          </a:p>
        </p:txBody>
      </p:sp>
      <p:sp>
        <p:nvSpPr>
          <p:cNvPr id="4" name="Footer Placeholder 3">
            <a:extLst>
              <a:ext uri="{FF2B5EF4-FFF2-40B4-BE49-F238E27FC236}">
                <a16:creationId xmlns:a16="http://schemas.microsoft.com/office/drawing/2014/main" id="{1D249AE5-2C3A-4C59-B5B2-A5D2A4011A7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5E1F657-8050-4A85-8613-E139CDFA58EB}"/>
              </a:ext>
            </a:extLst>
          </p:cNvPr>
          <p:cNvSpPr>
            <a:spLocks noGrp="1"/>
          </p:cNvSpPr>
          <p:nvPr>
            <p:ph type="sldNum" sz="quarter" idx="12"/>
          </p:nvPr>
        </p:nvSpPr>
        <p:spPr/>
        <p:txBody>
          <a:bodyPr/>
          <a:lstStyle/>
          <a:p>
            <a:fld id="{6D1D84A7-081C-48F4-91CE-507432138166}" type="slidenum">
              <a:rPr lang="en-IN" smtClean="0"/>
              <a:t>‹#›</a:t>
            </a:fld>
            <a:endParaRPr lang="en-IN"/>
          </a:p>
        </p:txBody>
      </p:sp>
    </p:spTree>
    <p:extLst>
      <p:ext uri="{BB962C8B-B14F-4D97-AF65-F5344CB8AC3E}">
        <p14:creationId xmlns:p14="http://schemas.microsoft.com/office/powerpoint/2010/main" val="602075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C8F3EA-388B-4E46-A926-31EE9C618CB8}"/>
              </a:ext>
            </a:extLst>
          </p:cNvPr>
          <p:cNvSpPr>
            <a:spLocks noGrp="1"/>
          </p:cNvSpPr>
          <p:nvPr>
            <p:ph type="dt" sz="half" idx="10"/>
          </p:nvPr>
        </p:nvSpPr>
        <p:spPr/>
        <p:txBody>
          <a:bodyPr/>
          <a:lstStyle/>
          <a:p>
            <a:fld id="{4C7FD0B6-4E79-4E6B-800F-38E3C3718A5A}" type="datetimeFigureOut">
              <a:rPr lang="en-IN" smtClean="0"/>
              <a:t>01-12-2021</a:t>
            </a:fld>
            <a:endParaRPr lang="en-IN"/>
          </a:p>
        </p:txBody>
      </p:sp>
      <p:sp>
        <p:nvSpPr>
          <p:cNvPr id="3" name="Footer Placeholder 2">
            <a:extLst>
              <a:ext uri="{FF2B5EF4-FFF2-40B4-BE49-F238E27FC236}">
                <a16:creationId xmlns:a16="http://schemas.microsoft.com/office/drawing/2014/main" id="{C4E82E5D-70BA-44B5-8E87-91F1C1F49D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D9FC4E-11D0-4EAA-A527-4198F3E0D214}"/>
              </a:ext>
            </a:extLst>
          </p:cNvPr>
          <p:cNvSpPr>
            <a:spLocks noGrp="1"/>
          </p:cNvSpPr>
          <p:nvPr>
            <p:ph type="sldNum" sz="quarter" idx="12"/>
          </p:nvPr>
        </p:nvSpPr>
        <p:spPr/>
        <p:txBody>
          <a:bodyPr/>
          <a:lstStyle/>
          <a:p>
            <a:fld id="{6D1D84A7-081C-48F4-91CE-507432138166}" type="slidenum">
              <a:rPr lang="en-IN" smtClean="0"/>
              <a:t>‹#›</a:t>
            </a:fld>
            <a:endParaRPr lang="en-IN"/>
          </a:p>
        </p:txBody>
      </p:sp>
    </p:spTree>
    <p:extLst>
      <p:ext uri="{BB962C8B-B14F-4D97-AF65-F5344CB8AC3E}">
        <p14:creationId xmlns:p14="http://schemas.microsoft.com/office/powerpoint/2010/main" val="2555545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38924-CFAF-4397-9FA7-BCDC6876A5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EC63D5C-2249-43FF-8912-0A34036C4F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40F4E1-ABDC-407A-AB33-B3EB546A8F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9D6C6F-CCC3-4A19-97C0-A2FD9D3906E7}"/>
              </a:ext>
            </a:extLst>
          </p:cNvPr>
          <p:cNvSpPr>
            <a:spLocks noGrp="1"/>
          </p:cNvSpPr>
          <p:nvPr>
            <p:ph type="dt" sz="half" idx="10"/>
          </p:nvPr>
        </p:nvSpPr>
        <p:spPr/>
        <p:txBody>
          <a:bodyPr/>
          <a:lstStyle/>
          <a:p>
            <a:fld id="{4C7FD0B6-4E79-4E6B-800F-38E3C3718A5A}" type="datetimeFigureOut">
              <a:rPr lang="en-IN" smtClean="0"/>
              <a:t>01-12-2021</a:t>
            </a:fld>
            <a:endParaRPr lang="en-IN"/>
          </a:p>
        </p:txBody>
      </p:sp>
      <p:sp>
        <p:nvSpPr>
          <p:cNvPr id="6" name="Footer Placeholder 5">
            <a:extLst>
              <a:ext uri="{FF2B5EF4-FFF2-40B4-BE49-F238E27FC236}">
                <a16:creationId xmlns:a16="http://schemas.microsoft.com/office/drawing/2014/main" id="{D87C7FC0-D2E4-4A62-92E5-B6B77ADF99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C5FA98-CA1A-491C-8D30-BCE11D0D6FE0}"/>
              </a:ext>
            </a:extLst>
          </p:cNvPr>
          <p:cNvSpPr>
            <a:spLocks noGrp="1"/>
          </p:cNvSpPr>
          <p:nvPr>
            <p:ph type="sldNum" sz="quarter" idx="12"/>
          </p:nvPr>
        </p:nvSpPr>
        <p:spPr/>
        <p:txBody>
          <a:bodyPr/>
          <a:lstStyle/>
          <a:p>
            <a:fld id="{6D1D84A7-081C-48F4-91CE-507432138166}" type="slidenum">
              <a:rPr lang="en-IN" smtClean="0"/>
              <a:t>‹#›</a:t>
            </a:fld>
            <a:endParaRPr lang="en-IN"/>
          </a:p>
        </p:txBody>
      </p:sp>
    </p:spTree>
    <p:extLst>
      <p:ext uri="{BB962C8B-B14F-4D97-AF65-F5344CB8AC3E}">
        <p14:creationId xmlns:p14="http://schemas.microsoft.com/office/powerpoint/2010/main" val="2893984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38336-7E2C-4A9A-A664-F656B4E1B2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39F3DD-59B6-4CBC-AF19-60C987CA9E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C19299E-8EBE-4211-AAAC-F8BEFE2BB4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06F3DE-6865-429C-A434-2510B3E11CCA}"/>
              </a:ext>
            </a:extLst>
          </p:cNvPr>
          <p:cNvSpPr>
            <a:spLocks noGrp="1"/>
          </p:cNvSpPr>
          <p:nvPr>
            <p:ph type="dt" sz="half" idx="10"/>
          </p:nvPr>
        </p:nvSpPr>
        <p:spPr/>
        <p:txBody>
          <a:bodyPr/>
          <a:lstStyle/>
          <a:p>
            <a:fld id="{4C7FD0B6-4E79-4E6B-800F-38E3C3718A5A}" type="datetimeFigureOut">
              <a:rPr lang="en-IN" smtClean="0"/>
              <a:t>01-12-2021</a:t>
            </a:fld>
            <a:endParaRPr lang="en-IN"/>
          </a:p>
        </p:txBody>
      </p:sp>
      <p:sp>
        <p:nvSpPr>
          <p:cNvPr id="6" name="Footer Placeholder 5">
            <a:extLst>
              <a:ext uri="{FF2B5EF4-FFF2-40B4-BE49-F238E27FC236}">
                <a16:creationId xmlns:a16="http://schemas.microsoft.com/office/drawing/2014/main" id="{2A53E937-E5F4-4254-9F63-2C7A704F72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5EE69D-7D22-4063-9D2D-6405C832F140}"/>
              </a:ext>
            </a:extLst>
          </p:cNvPr>
          <p:cNvSpPr>
            <a:spLocks noGrp="1"/>
          </p:cNvSpPr>
          <p:nvPr>
            <p:ph type="sldNum" sz="quarter" idx="12"/>
          </p:nvPr>
        </p:nvSpPr>
        <p:spPr/>
        <p:txBody>
          <a:bodyPr/>
          <a:lstStyle/>
          <a:p>
            <a:fld id="{6D1D84A7-081C-48F4-91CE-507432138166}" type="slidenum">
              <a:rPr lang="en-IN" smtClean="0"/>
              <a:t>‹#›</a:t>
            </a:fld>
            <a:endParaRPr lang="en-IN"/>
          </a:p>
        </p:txBody>
      </p:sp>
    </p:spTree>
    <p:extLst>
      <p:ext uri="{BB962C8B-B14F-4D97-AF65-F5344CB8AC3E}">
        <p14:creationId xmlns:p14="http://schemas.microsoft.com/office/powerpoint/2010/main" val="3355719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A94170-AB04-4999-93C0-C33D880EFF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444C39-475A-445F-9A2C-8D21F808C4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03EB9B-0E8A-49A2-83D3-14B3F6514A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7FD0B6-4E79-4E6B-800F-38E3C3718A5A}" type="datetimeFigureOut">
              <a:rPr lang="en-IN" smtClean="0"/>
              <a:t>01-12-2021</a:t>
            </a:fld>
            <a:endParaRPr lang="en-IN"/>
          </a:p>
        </p:txBody>
      </p:sp>
      <p:sp>
        <p:nvSpPr>
          <p:cNvPr id="5" name="Footer Placeholder 4">
            <a:extLst>
              <a:ext uri="{FF2B5EF4-FFF2-40B4-BE49-F238E27FC236}">
                <a16:creationId xmlns:a16="http://schemas.microsoft.com/office/drawing/2014/main" id="{B99C3C52-20D9-488C-8311-28F1850A88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B2F9F5A-4E0B-4725-AA1F-769896F8CA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1D84A7-081C-48F4-91CE-507432138166}" type="slidenum">
              <a:rPr lang="en-IN" smtClean="0"/>
              <a:t>‹#›</a:t>
            </a:fld>
            <a:endParaRPr lang="en-IN"/>
          </a:p>
        </p:txBody>
      </p:sp>
    </p:spTree>
    <p:extLst>
      <p:ext uri="{BB962C8B-B14F-4D97-AF65-F5344CB8AC3E}">
        <p14:creationId xmlns:p14="http://schemas.microsoft.com/office/powerpoint/2010/main" val="168368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11022-DE34-44EF-9838-A0BE2BFCB57F}"/>
              </a:ext>
            </a:extLst>
          </p:cNvPr>
          <p:cNvSpPr>
            <a:spLocks noGrp="1"/>
          </p:cNvSpPr>
          <p:nvPr>
            <p:ph type="ctrTitle"/>
          </p:nvPr>
        </p:nvSpPr>
        <p:spPr>
          <a:xfrm>
            <a:off x="1524000" y="275209"/>
            <a:ext cx="9144000" cy="1555824"/>
          </a:xfrm>
        </p:spPr>
        <p:txBody>
          <a:bodyPr>
            <a:normAutofit/>
          </a:bodyPr>
          <a:lstStyle/>
          <a:p>
            <a:r>
              <a:rPr lang="en-US" sz="4800" b="1" dirty="0"/>
              <a:t>Image Scraping &amp; Classification</a:t>
            </a:r>
            <a:endParaRPr lang="en-IN" sz="4800" b="1" dirty="0"/>
          </a:p>
        </p:txBody>
      </p:sp>
      <p:sp>
        <p:nvSpPr>
          <p:cNvPr id="3" name="Subtitle 2">
            <a:extLst>
              <a:ext uri="{FF2B5EF4-FFF2-40B4-BE49-F238E27FC236}">
                <a16:creationId xmlns:a16="http://schemas.microsoft.com/office/drawing/2014/main" id="{82D58DE8-B1FE-4EB7-ACBD-09C345185EB7}"/>
              </a:ext>
            </a:extLst>
          </p:cNvPr>
          <p:cNvSpPr>
            <a:spLocks noGrp="1"/>
          </p:cNvSpPr>
          <p:nvPr>
            <p:ph type="subTitle" idx="1"/>
          </p:nvPr>
        </p:nvSpPr>
        <p:spPr>
          <a:xfrm>
            <a:off x="9223898" y="4776185"/>
            <a:ext cx="2246051" cy="1695635"/>
          </a:xfrm>
        </p:spPr>
        <p:txBody>
          <a:bodyPr>
            <a:normAutofit fontScale="47500" lnSpcReduction="20000"/>
          </a:bodyPr>
          <a:lstStyle/>
          <a:p>
            <a:endParaRPr lang="en-US" dirty="0"/>
          </a:p>
          <a:p>
            <a:endParaRPr lang="en-IN" dirty="0"/>
          </a:p>
          <a:p>
            <a:endParaRPr lang="en-IN" dirty="0"/>
          </a:p>
          <a:p>
            <a:r>
              <a:rPr lang="en-IN" dirty="0"/>
              <a:t>                                                                                                                                            </a:t>
            </a:r>
          </a:p>
          <a:p>
            <a:r>
              <a:rPr lang="en-IN" dirty="0"/>
              <a:t> </a:t>
            </a:r>
            <a:r>
              <a:rPr lang="en-IN" sz="3400" dirty="0"/>
              <a:t>Submitted by:</a:t>
            </a:r>
          </a:p>
          <a:p>
            <a:r>
              <a:rPr lang="en-IN" sz="3400" dirty="0"/>
              <a:t>Deepthi </a:t>
            </a:r>
            <a:r>
              <a:rPr lang="en-IN" sz="3400" dirty="0" err="1"/>
              <a:t>Mallu</a:t>
            </a:r>
            <a:endParaRPr lang="en-IN" sz="3400" dirty="0"/>
          </a:p>
        </p:txBody>
      </p:sp>
      <p:pic>
        <p:nvPicPr>
          <p:cNvPr id="7" name="Picture 6">
            <a:extLst>
              <a:ext uri="{FF2B5EF4-FFF2-40B4-BE49-F238E27FC236}">
                <a16:creationId xmlns:a16="http://schemas.microsoft.com/office/drawing/2014/main" id="{D1093560-C48F-450C-BCA9-EEE3E571B332}"/>
              </a:ext>
            </a:extLst>
          </p:cNvPr>
          <p:cNvPicPr>
            <a:picLocks noChangeAspect="1"/>
          </p:cNvPicPr>
          <p:nvPr/>
        </p:nvPicPr>
        <p:blipFill>
          <a:blip r:embed="rId2"/>
          <a:stretch>
            <a:fillRect/>
          </a:stretch>
        </p:blipFill>
        <p:spPr>
          <a:xfrm>
            <a:off x="1305202" y="2287480"/>
            <a:ext cx="2781300" cy="2819400"/>
          </a:xfrm>
          <a:prstGeom prst="rect">
            <a:avLst/>
          </a:prstGeom>
        </p:spPr>
      </p:pic>
      <p:pic>
        <p:nvPicPr>
          <p:cNvPr id="8" name="Picture 7">
            <a:extLst>
              <a:ext uri="{FF2B5EF4-FFF2-40B4-BE49-F238E27FC236}">
                <a16:creationId xmlns:a16="http://schemas.microsoft.com/office/drawing/2014/main" id="{0187E4B6-B183-4429-85CC-1FECDBE89A5E}"/>
              </a:ext>
            </a:extLst>
          </p:cNvPr>
          <p:cNvPicPr>
            <a:picLocks noChangeAspect="1"/>
          </p:cNvPicPr>
          <p:nvPr/>
        </p:nvPicPr>
        <p:blipFill>
          <a:blip r:embed="rId3"/>
          <a:stretch>
            <a:fillRect/>
          </a:stretch>
        </p:blipFill>
        <p:spPr>
          <a:xfrm>
            <a:off x="5061243" y="2149321"/>
            <a:ext cx="2886075" cy="2990850"/>
          </a:xfrm>
          <a:prstGeom prst="rect">
            <a:avLst/>
          </a:prstGeom>
        </p:spPr>
      </p:pic>
      <p:pic>
        <p:nvPicPr>
          <p:cNvPr id="9" name="Picture 8">
            <a:extLst>
              <a:ext uri="{FF2B5EF4-FFF2-40B4-BE49-F238E27FC236}">
                <a16:creationId xmlns:a16="http://schemas.microsoft.com/office/drawing/2014/main" id="{5A154A2B-4747-4F08-9A47-26500574F9D5}"/>
              </a:ext>
            </a:extLst>
          </p:cNvPr>
          <p:cNvPicPr>
            <a:picLocks noChangeAspect="1"/>
          </p:cNvPicPr>
          <p:nvPr/>
        </p:nvPicPr>
        <p:blipFill>
          <a:blip r:embed="rId4"/>
          <a:stretch>
            <a:fillRect/>
          </a:stretch>
        </p:blipFill>
        <p:spPr>
          <a:xfrm>
            <a:off x="8719951" y="2263898"/>
            <a:ext cx="2943225" cy="2905125"/>
          </a:xfrm>
          <a:prstGeom prst="rect">
            <a:avLst/>
          </a:prstGeom>
        </p:spPr>
      </p:pic>
    </p:spTree>
    <p:extLst>
      <p:ext uri="{BB962C8B-B14F-4D97-AF65-F5344CB8AC3E}">
        <p14:creationId xmlns:p14="http://schemas.microsoft.com/office/powerpoint/2010/main" val="1434010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65276-4B66-4B6D-9FB7-628D78D65BED}"/>
              </a:ext>
            </a:extLst>
          </p:cNvPr>
          <p:cNvSpPr>
            <a:spLocks noGrp="1"/>
          </p:cNvSpPr>
          <p:nvPr>
            <p:ph type="title"/>
          </p:nvPr>
        </p:nvSpPr>
        <p:spPr/>
        <p:txBody>
          <a:bodyPr>
            <a:normAutofit/>
          </a:bodyPr>
          <a:lstStyle/>
          <a:p>
            <a:r>
              <a:rPr lang="en-IN" sz="3200" b="1" dirty="0">
                <a:solidFill>
                  <a:srgbClr val="24292F"/>
                </a:solidFill>
                <a:effectLst/>
                <a:latin typeface="+mn-lt"/>
                <a:ea typeface="Times New Roman" panose="02020603050405020304" pitchFamily="18" charset="0"/>
                <a:cs typeface="Calibri" panose="020F0502020204030204" pitchFamily="34" charset="0"/>
              </a:rPr>
              <a:t>Metrics for success in solving problem under consideration:</a:t>
            </a:r>
            <a:br>
              <a:rPr lang="en-IN" sz="3200" dirty="0">
                <a:effectLst/>
                <a:latin typeface="+mn-lt"/>
                <a:ea typeface="Calibri" panose="020F0502020204030204" pitchFamily="34" charset="0"/>
                <a:cs typeface="Times New Roman" panose="02020603050405020304" pitchFamily="18" charset="0"/>
              </a:rPr>
            </a:br>
            <a:endParaRPr lang="en-IN" sz="3200" dirty="0">
              <a:latin typeface="+mn-lt"/>
            </a:endParaRPr>
          </a:p>
        </p:txBody>
      </p:sp>
      <p:pic>
        <p:nvPicPr>
          <p:cNvPr id="8" name="Content Placeholder 7">
            <a:extLst>
              <a:ext uri="{FF2B5EF4-FFF2-40B4-BE49-F238E27FC236}">
                <a16:creationId xmlns:a16="http://schemas.microsoft.com/office/drawing/2014/main" id="{8EA62F3E-7B26-48AA-B79D-CF818219B215}"/>
              </a:ext>
            </a:extLst>
          </p:cNvPr>
          <p:cNvPicPr>
            <a:picLocks noGrp="1" noChangeAspect="1"/>
          </p:cNvPicPr>
          <p:nvPr>
            <p:ph idx="1"/>
          </p:nvPr>
        </p:nvPicPr>
        <p:blipFill>
          <a:blip r:embed="rId2"/>
          <a:stretch>
            <a:fillRect/>
          </a:stretch>
        </p:blipFill>
        <p:spPr>
          <a:xfrm>
            <a:off x="3067050" y="3325019"/>
            <a:ext cx="6057900" cy="1352550"/>
          </a:xfrm>
          <a:prstGeom prst="rect">
            <a:avLst/>
          </a:prstGeom>
        </p:spPr>
      </p:pic>
    </p:spTree>
    <p:extLst>
      <p:ext uri="{BB962C8B-B14F-4D97-AF65-F5344CB8AC3E}">
        <p14:creationId xmlns:p14="http://schemas.microsoft.com/office/powerpoint/2010/main" val="1274153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44587-9F61-458E-832B-481654FAABC0}"/>
              </a:ext>
            </a:extLst>
          </p:cNvPr>
          <p:cNvSpPr>
            <a:spLocks noGrp="1"/>
          </p:cNvSpPr>
          <p:nvPr>
            <p:ph type="title"/>
          </p:nvPr>
        </p:nvSpPr>
        <p:spPr>
          <a:xfrm>
            <a:off x="838200" y="311858"/>
            <a:ext cx="10515600" cy="1325563"/>
          </a:xfrm>
        </p:spPr>
        <p:txBody>
          <a:bodyPr>
            <a:normAutofit/>
          </a:bodyPr>
          <a:lstStyle/>
          <a:p>
            <a:r>
              <a:rPr lang="en-IN" sz="3600" b="1" dirty="0">
                <a:solidFill>
                  <a:srgbClr val="24292F"/>
                </a:solidFill>
                <a:effectLst/>
                <a:latin typeface="+mn-lt"/>
                <a:ea typeface="Times New Roman" panose="02020603050405020304" pitchFamily="18" charset="0"/>
                <a:cs typeface="Times New Roman" panose="02020603050405020304" pitchFamily="18" charset="0"/>
              </a:rPr>
              <a:t>Interpretation of the Results</a:t>
            </a:r>
            <a:r>
              <a:rPr lang="en-IN" sz="3600" dirty="0">
                <a:solidFill>
                  <a:srgbClr val="24292F"/>
                </a:solidFill>
                <a:effectLst/>
                <a:latin typeface="+mn-lt"/>
                <a:ea typeface="Times New Roman" panose="02020603050405020304" pitchFamily="18" charset="0"/>
                <a:cs typeface="Times New Roman" panose="02020603050405020304" pitchFamily="18" charset="0"/>
              </a:rPr>
              <a:t> </a:t>
            </a:r>
            <a:br>
              <a:rPr lang="en-IN" sz="3600" dirty="0">
                <a:effectLst/>
                <a:latin typeface="+mn-lt"/>
                <a:ea typeface="Calibri" panose="020F0502020204030204" pitchFamily="34" charset="0"/>
                <a:cs typeface="Times New Roman" panose="02020603050405020304" pitchFamily="18" charset="0"/>
              </a:rPr>
            </a:br>
            <a:endParaRPr lang="en-IN" sz="3600" dirty="0">
              <a:latin typeface="+mn-lt"/>
            </a:endParaRPr>
          </a:p>
        </p:txBody>
      </p:sp>
      <p:pic>
        <p:nvPicPr>
          <p:cNvPr id="7" name="Content Placeholder 6">
            <a:extLst>
              <a:ext uri="{FF2B5EF4-FFF2-40B4-BE49-F238E27FC236}">
                <a16:creationId xmlns:a16="http://schemas.microsoft.com/office/drawing/2014/main" id="{7D4C4F35-E99C-4561-80E0-A8C30BC111A1}"/>
              </a:ext>
            </a:extLst>
          </p:cNvPr>
          <p:cNvPicPr>
            <a:picLocks noGrp="1" noChangeAspect="1"/>
          </p:cNvPicPr>
          <p:nvPr>
            <p:ph idx="1"/>
          </p:nvPr>
        </p:nvPicPr>
        <p:blipFill>
          <a:blip r:embed="rId2"/>
          <a:stretch>
            <a:fillRect/>
          </a:stretch>
        </p:blipFill>
        <p:spPr>
          <a:xfrm>
            <a:off x="4037167" y="1825625"/>
            <a:ext cx="4117666" cy="4351338"/>
          </a:xfrm>
          <a:prstGeom prst="rect">
            <a:avLst/>
          </a:prstGeom>
        </p:spPr>
      </p:pic>
    </p:spTree>
    <p:extLst>
      <p:ext uri="{BB962C8B-B14F-4D97-AF65-F5344CB8AC3E}">
        <p14:creationId xmlns:p14="http://schemas.microsoft.com/office/powerpoint/2010/main" val="2921985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F9BB0-B4A0-4E43-AF3B-CF9D99292C39}"/>
              </a:ext>
            </a:extLst>
          </p:cNvPr>
          <p:cNvSpPr>
            <a:spLocks noGrp="1"/>
          </p:cNvSpPr>
          <p:nvPr>
            <p:ph type="title"/>
          </p:nvPr>
        </p:nvSpPr>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3D6A60C7-A1BA-4621-A385-6D4D11BB526D}"/>
              </a:ext>
            </a:extLst>
          </p:cNvPr>
          <p:cNvSpPr>
            <a:spLocks noGrp="1"/>
          </p:cNvSpPr>
          <p:nvPr>
            <p:ph idx="1"/>
          </p:nvPr>
        </p:nvSpPr>
        <p:spPr/>
        <p: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Our model was successfully to classify the images with an accuracy of 89.8% Percent on a test set of around 250 images.</a:t>
            </a: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C7C051E3-06E9-4506-9055-99F3AE2AAE8D}"/>
              </a:ext>
            </a:extLst>
          </p:cNvPr>
          <p:cNvPicPr>
            <a:picLocks noChangeAspect="1"/>
          </p:cNvPicPr>
          <p:nvPr/>
        </p:nvPicPr>
        <p:blipFill>
          <a:blip r:embed="rId2"/>
          <a:stretch>
            <a:fillRect/>
          </a:stretch>
        </p:blipFill>
        <p:spPr>
          <a:xfrm>
            <a:off x="2645546" y="3116580"/>
            <a:ext cx="6316209" cy="967148"/>
          </a:xfrm>
          <a:prstGeom prst="rect">
            <a:avLst/>
          </a:prstGeom>
        </p:spPr>
      </p:pic>
    </p:spTree>
    <p:extLst>
      <p:ext uri="{BB962C8B-B14F-4D97-AF65-F5344CB8AC3E}">
        <p14:creationId xmlns:p14="http://schemas.microsoft.com/office/powerpoint/2010/main" val="3142397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F79A3-2CC3-4CED-86F4-1C8CF48C1B03}"/>
              </a:ext>
            </a:extLst>
          </p:cNvPr>
          <p:cNvSpPr>
            <a:spLocks noGrp="1"/>
          </p:cNvSpPr>
          <p:nvPr>
            <p:ph type="title"/>
          </p:nvPr>
        </p:nvSpPr>
        <p:spPr/>
        <p:txBody>
          <a:bodyPr/>
          <a:lstStyle/>
          <a:p>
            <a:pPr marL="0" lvl="0" indent="0">
              <a:buNone/>
            </a:pPr>
            <a:r>
              <a:rPr lang="en-IN" sz="4400" b="1" dirty="0"/>
              <a:t>Key Findings and Conclusions of the Study</a:t>
            </a:r>
            <a:endParaRPr lang="en-IN" sz="4400" dirty="0"/>
          </a:p>
        </p:txBody>
      </p:sp>
      <p:pic>
        <p:nvPicPr>
          <p:cNvPr id="4" name="Content Placeholder 3">
            <a:extLst>
              <a:ext uri="{FF2B5EF4-FFF2-40B4-BE49-F238E27FC236}">
                <a16:creationId xmlns:a16="http://schemas.microsoft.com/office/drawing/2014/main" id="{0C74878B-BC3F-434A-B39D-7750A427D202}"/>
              </a:ext>
            </a:extLst>
          </p:cNvPr>
          <p:cNvPicPr>
            <a:picLocks noGrp="1" noChangeAspect="1"/>
          </p:cNvPicPr>
          <p:nvPr>
            <p:ph idx="1"/>
          </p:nvPr>
        </p:nvPicPr>
        <p:blipFill>
          <a:blip r:embed="rId2"/>
          <a:stretch>
            <a:fillRect/>
          </a:stretch>
        </p:blipFill>
        <p:spPr>
          <a:xfrm>
            <a:off x="639968" y="1914402"/>
            <a:ext cx="5106066" cy="4351338"/>
          </a:xfrm>
          <a:prstGeom prst="rect">
            <a:avLst/>
          </a:prstGeom>
        </p:spPr>
      </p:pic>
      <p:pic>
        <p:nvPicPr>
          <p:cNvPr id="5" name="Picture 4">
            <a:extLst>
              <a:ext uri="{FF2B5EF4-FFF2-40B4-BE49-F238E27FC236}">
                <a16:creationId xmlns:a16="http://schemas.microsoft.com/office/drawing/2014/main" id="{ACEEA078-F00E-43BB-B54E-164A34543E1B}"/>
              </a:ext>
            </a:extLst>
          </p:cNvPr>
          <p:cNvPicPr>
            <a:picLocks noChangeAspect="1"/>
          </p:cNvPicPr>
          <p:nvPr/>
        </p:nvPicPr>
        <p:blipFill>
          <a:blip r:embed="rId3"/>
          <a:stretch>
            <a:fillRect/>
          </a:stretch>
        </p:blipFill>
        <p:spPr>
          <a:xfrm>
            <a:off x="6075285" y="2283314"/>
            <a:ext cx="5731510" cy="3871595"/>
          </a:xfrm>
          <a:prstGeom prst="rect">
            <a:avLst/>
          </a:prstGeom>
        </p:spPr>
      </p:pic>
    </p:spTree>
    <p:extLst>
      <p:ext uri="{BB962C8B-B14F-4D97-AF65-F5344CB8AC3E}">
        <p14:creationId xmlns:p14="http://schemas.microsoft.com/office/powerpoint/2010/main" val="3999474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BF96E-BB16-4E4F-8875-21DD1A5DB6B5}"/>
              </a:ext>
            </a:extLst>
          </p:cNvPr>
          <p:cNvSpPr>
            <a:spLocks noGrp="1"/>
          </p:cNvSpPr>
          <p:nvPr>
            <p:ph type="title"/>
          </p:nvPr>
        </p:nvSpPr>
        <p:spPr/>
        <p:txBody>
          <a:bodyPr/>
          <a:lstStyle/>
          <a:p>
            <a:r>
              <a:rPr lang="en-IN" sz="3600" b="1" dirty="0">
                <a:solidFill>
                  <a:srgbClr val="24292F"/>
                </a:solidFill>
                <a:effectLst/>
                <a:latin typeface="Calibri" panose="020F0502020204030204" pitchFamily="34" charset="0"/>
                <a:ea typeface="Times New Roman" panose="02020603050405020304" pitchFamily="18" charset="0"/>
                <a:cs typeface="Calibri" panose="020F0502020204030204" pitchFamily="34" charset="0"/>
              </a:rPr>
              <a:t>Limitations of this work and Scope for Future Work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AEF9B30-1B3E-4DE8-803C-49AB381B9BD0}"/>
              </a:ext>
            </a:extLst>
          </p:cNvPr>
          <p:cNvSpPr>
            <a:spLocks noGrp="1"/>
          </p:cNvSpPr>
          <p:nvPr>
            <p:ph idx="1"/>
          </p:nvPr>
        </p:nvSpPr>
        <p:spPr/>
        <p:txBody>
          <a:bodyPr/>
          <a:lstStyle/>
          <a:p>
            <a:pPr>
              <a:lnSpc>
                <a:spcPct val="107000"/>
              </a:lnSpc>
              <a:spcAft>
                <a:spcPts val="800"/>
              </a:spcAft>
            </a:pPr>
            <a:r>
              <a:rPr lang="en-IN" dirty="0">
                <a:effectLst/>
                <a:latin typeface="Calibri" panose="020F0502020204030204" pitchFamily="34" charset="0"/>
                <a:ea typeface="Calibri" panose="020F0502020204030204" pitchFamily="34" charset="0"/>
                <a:cs typeface="Calibri" panose="020F0502020204030204" pitchFamily="34" charset="0"/>
              </a:rPr>
              <a:t>The larger the dataset, the better the model accuracy but in this project, we have scraped the images only from amazon with three different classes so the scraped images are very less. In future we may scrape the data from different ecommerce websites and collect huge data and get the better results.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8901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3418B-D0A5-49D2-BC7D-754656F6DEC2}"/>
              </a:ext>
            </a:extLst>
          </p:cNvPr>
          <p:cNvSpPr>
            <a:spLocks noGrp="1"/>
          </p:cNvSpPr>
          <p:nvPr>
            <p:ph type="title"/>
          </p:nvPr>
        </p:nvSpPr>
        <p:spPr/>
        <p:txBody>
          <a:bodyPr>
            <a:normAutofit/>
          </a:bodyPr>
          <a:lstStyle/>
          <a:p>
            <a:r>
              <a:rPr lang="en-IN" dirty="0">
                <a:latin typeface="+mn-lt"/>
              </a:rPr>
              <a:t>PROBLEM STATEMENT</a:t>
            </a:r>
          </a:p>
        </p:txBody>
      </p:sp>
      <p:sp>
        <p:nvSpPr>
          <p:cNvPr id="3" name="Content Placeholder 2">
            <a:extLst>
              <a:ext uri="{FF2B5EF4-FFF2-40B4-BE49-F238E27FC236}">
                <a16:creationId xmlns:a16="http://schemas.microsoft.com/office/drawing/2014/main" id="{990E252F-3D51-4CB1-82C4-DA1F3F20F3E0}"/>
              </a:ext>
            </a:extLst>
          </p:cNvPr>
          <p:cNvSpPr>
            <a:spLocks noGrp="1"/>
          </p:cNvSpPr>
          <p:nvPr>
            <p:ph idx="1"/>
          </p:nvPr>
        </p:nvSpPr>
        <p:spPr/>
        <p:txBody>
          <a:bodyPr>
            <a:normAutofit fontScale="85000" lnSpcReduction="20000"/>
          </a:bodyPr>
          <a:lstStyle/>
          <a:p>
            <a:pPr fontAlgn="base">
              <a:lnSpc>
                <a:spcPct val="107000"/>
              </a:lnSpc>
              <a:spcAft>
                <a:spcPts val="1200"/>
              </a:spcAft>
            </a:pPr>
            <a:r>
              <a:rPr lang="en-IN" sz="1900" dirty="0">
                <a:solidFill>
                  <a:srgbClr val="444444"/>
                </a:solidFill>
                <a:effectLst/>
                <a:latin typeface="Calibri" panose="020F0502020204030204" pitchFamily="34" charset="0"/>
                <a:ea typeface="Times New Roman" panose="02020603050405020304" pitchFamily="18" charset="0"/>
                <a:cs typeface="Calibri" panose="020F0502020204030204" pitchFamily="34" charset="0"/>
              </a:rPr>
              <a:t>Image classification is a fascinating deep learning project. Specifically, image classification comes under the computer vision project category.</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1200"/>
              </a:spcAft>
            </a:pPr>
            <a:r>
              <a:rPr lang="en-IN" sz="1900" dirty="0">
                <a:solidFill>
                  <a:srgbClr val="444444"/>
                </a:solidFill>
                <a:effectLst/>
                <a:latin typeface="Calibri" panose="020F0502020204030204" pitchFamily="34" charset="0"/>
                <a:ea typeface="Times New Roman" panose="02020603050405020304" pitchFamily="18" charset="0"/>
                <a:cs typeface="Calibri" panose="020F0502020204030204" pitchFamily="34" charset="0"/>
              </a:rPr>
              <a:t>The Image classification problem is to categorize all the pixels of a digital image into one of the defined classes.</a:t>
            </a:r>
            <a:r>
              <a:rPr lang="en-IN" sz="1900" dirty="0">
                <a:solidFill>
                  <a:srgbClr val="444444"/>
                </a:solidFill>
                <a:effectLst/>
                <a:latin typeface="Calibri" panose="020F0502020204030204" pitchFamily="34" charset="0"/>
                <a:ea typeface="Calibri" panose="020F0502020204030204" pitchFamily="34" charset="0"/>
                <a:cs typeface="Calibri" panose="020F0502020204030204" pitchFamily="34" charset="0"/>
              </a:rPr>
              <a:t> </a:t>
            </a:r>
            <a:r>
              <a:rPr lang="en-IN" sz="1900" dirty="0">
                <a:solidFill>
                  <a:srgbClr val="444444"/>
                </a:solidFill>
                <a:effectLst/>
                <a:latin typeface="Calibri" panose="020F0502020204030204" pitchFamily="34" charset="0"/>
                <a:ea typeface="Times New Roman" panose="02020603050405020304" pitchFamily="18" charset="0"/>
                <a:cs typeface="Calibri" panose="020F0502020204030204" pitchFamily="34" charset="0"/>
              </a:rPr>
              <a:t>It is the most critical use case in digital image analysis.</a:t>
            </a:r>
            <a:r>
              <a:rPr lang="en-IN" sz="1900" dirty="0">
                <a:solidFill>
                  <a:srgbClr val="444444"/>
                </a:solidFill>
                <a:effectLst/>
                <a:latin typeface="Calibri" panose="020F0502020204030204" pitchFamily="34" charset="0"/>
                <a:ea typeface="Calibri" panose="020F0502020204030204" pitchFamily="34" charset="0"/>
                <a:cs typeface="Calibri" panose="020F0502020204030204" pitchFamily="34" charset="0"/>
              </a:rPr>
              <a:t> It is an application of both supervised classification and unsupervised classification.</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1200"/>
              </a:spcAft>
            </a:pPr>
            <a:r>
              <a:rPr lang="en-IN" sz="19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Images are one of the major sources of data in the field of data science and AI. This field is making appropriate use of information that can be gathered through images by examining its features and details. In this I need to scrape the images from ecommerce website.</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900" dirty="0">
                <a:effectLst/>
                <a:latin typeface="Calibri" panose="020F0502020204030204" pitchFamily="34" charset="0"/>
                <a:ea typeface="Calibri" panose="020F0502020204030204" pitchFamily="34" charset="0"/>
                <a:cs typeface="Calibri" panose="020F0502020204030204" pitchFamily="34" charset="0"/>
              </a:rPr>
              <a:t> The clothing categories used for scraping are:</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IN" sz="1900" dirty="0">
                <a:effectLst/>
                <a:latin typeface="Calibri" panose="020F0502020204030204" pitchFamily="34" charset="0"/>
                <a:ea typeface="Calibri" panose="020F0502020204030204" pitchFamily="34" charset="0"/>
                <a:cs typeface="Calibri" panose="020F0502020204030204" pitchFamily="34" charset="0"/>
              </a:rPr>
              <a:t>Sarees (women)</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IN" sz="1900" dirty="0">
                <a:effectLst/>
                <a:latin typeface="Calibri" panose="020F0502020204030204" pitchFamily="34" charset="0"/>
                <a:ea typeface="Calibri" panose="020F0502020204030204" pitchFamily="34" charset="0"/>
                <a:cs typeface="Calibri" panose="020F0502020204030204" pitchFamily="34" charset="0"/>
              </a:rPr>
              <a:t>Trousers (men)</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alibri" panose="020F0502020204030204" pitchFamily="34" charset="0"/>
              <a:buChar char="-"/>
            </a:pPr>
            <a:r>
              <a:rPr lang="en-IN" sz="1900" dirty="0">
                <a:effectLst/>
                <a:latin typeface="Calibri" panose="020F0502020204030204" pitchFamily="34" charset="0"/>
                <a:ea typeface="Calibri" panose="020F0502020204030204" pitchFamily="34" charset="0"/>
                <a:cs typeface="Calibri" panose="020F0502020204030204" pitchFamily="34" charset="0"/>
              </a:rPr>
              <a:t>Jeans (men)</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57175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5E904-1B22-4029-8E5E-1DABB03D46B3}"/>
              </a:ext>
            </a:extLst>
          </p:cNvPr>
          <p:cNvSpPr>
            <a:spLocks noGrp="1"/>
          </p:cNvSpPr>
          <p:nvPr>
            <p:ph type="title"/>
          </p:nvPr>
        </p:nvSpPr>
        <p:spPr/>
        <p:txBody>
          <a:bodyPr>
            <a:normAutofit/>
          </a:bodyPr>
          <a:lstStyle/>
          <a:p>
            <a:r>
              <a:rPr lang="en-IN" sz="4000" b="1" dirty="0">
                <a:solidFill>
                  <a:srgbClr val="24292F"/>
                </a:solidFill>
                <a:effectLst/>
                <a:latin typeface="Calibri" panose="020F0502020204030204" pitchFamily="34" charset="0"/>
                <a:ea typeface="Times New Roman" panose="02020603050405020304" pitchFamily="18" charset="0"/>
              </a:rPr>
              <a:t>Review of Literature</a:t>
            </a:r>
            <a:endParaRPr lang="en-IN" sz="4000" dirty="0"/>
          </a:p>
        </p:txBody>
      </p:sp>
      <p:sp>
        <p:nvSpPr>
          <p:cNvPr id="3" name="Content Placeholder 2">
            <a:extLst>
              <a:ext uri="{FF2B5EF4-FFF2-40B4-BE49-F238E27FC236}">
                <a16:creationId xmlns:a16="http://schemas.microsoft.com/office/drawing/2014/main" id="{40CD7456-1F12-4F56-BB1A-E114EBF47CC0}"/>
              </a:ext>
            </a:extLst>
          </p:cNvPr>
          <p:cNvSpPr>
            <a:spLocks noGrp="1"/>
          </p:cNvSpPr>
          <p:nvPr>
            <p:ph idx="1"/>
          </p:nvPr>
        </p:nvSpPr>
        <p:spPr/>
        <p:txBody>
          <a:bodyPr/>
          <a:lstStyle/>
          <a:p>
            <a:pPr>
              <a:lnSpc>
                <a:spcPct val="107000"/>
              </a:lnSpc>
              <a:spcAft>
                <a:spcPts val="800"/>
              </a:spcAft>
            </a:pPr>
            <a:r>
              <a:rPr lang="en-IN" sz="1800" dirty="0">
                <a:solidFill>
                  <a:srgbClr val="2E2E2E"/>
                </a:solidFill>
                <a:effectLst/>
                <a:latin typeface="Calibri" panose="020F0502020204030204" pitchFamily="34" charset="0"/>
                <a:ea typeface="Calibri" panose="020F0502020204030204" pitchFamily="34" charset="0"/>
                <a:cs typeface="Calibri" panose="020F0502020204030204" pitchFamily="34" charset="0"/>
              </a:rPr>
              <a:t>Image classification is a complex procedure which relies on different components. Here, some of the presented strategies, issues and additional prospects of image orders are addressed. </a:t>
            </a:r>
          </a:p>
          <a:p>
            <a:pPr>
              <a:lnSpc>
                <a:spcPct val="107000"/>
              </a:lnSpc>
              <a:spcAft>
                <a:spcPts val="800"/>
              </a:spcAft>
            </a:pPr>
            <a:r>
              <a:rPr lang="en-IN" sz="1800" dirty="0">
                <a:solidFill>
                  <a:srgbClr val="2E2E2E"/>
                </a:solidFill>
                <a:effectLst/>
                <a:latin typeface="Calibri" panose="020F0502020204030204" pitchFamily="34" charset="0"/>
                <a:ea typeface="Calibri" panose="020F0502020204030204" pitchFamily="34" charset="0"/>
                <a:cs typeface="Calibri" panose="020F0502020204030204" pitchFamily="34" charset="0"/>
              </a:rPr>
              <a:t>The primary spotlight will be on cutting edge classification methods which are utilized for enhancing characterization precision.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rPr>
              <a:t>Deep learning (DL) is a sub field to the machine learning, capable of learning through its own method of computing. </a:t>
            </a:r>
          </a:p>
          <a:p>
            <a:r>
              <a:rPr lang="en-IN" sz="1800" dirty="0">
                <a:effectLst/>
                <a:latin typeface="Calibri" panose="020F0502020204030204" pitchFamily="34" charset="0"/>
                <a:ea typeface="Calibri" panose="020F0502020204030204" pitchFamily="34" charset="0"/>
              </a:rPr>
              <a:t>A deep learning model is introduced to persistently break down information with a homogeneous structure like how a human would make determinations. </a:t>
            </a:r>
          </a:p>
          <a:p>
            <a:r>
              <a:rPr lang="en-IN" sz="1800" dirty="0">
                <a:effectLst/>
                <a:latin typeface="Calibri" panose="020F0502020204030204" pitchFamily="34" charset="0"/>
                <a:ea typeface="Calibri" panose="020F0502020204030204" pitchFamily="34" charset="0"/>
              </a:rPr>
              <a:t>To accomplish this, deep learning utilizes a layered structure of several algorithms expressed as an artificial neural system (ANN). </a:t>
            </a:r>
            <a:endParaRPr lang="en-IN" dirty="0"/>
          </a:p>
        </p:txBody>
      </p:sp>
    </p:spTree>
    <p:extLst>
      <p:ext uri="{BB962C8B-B14F-4D97-AF65-F5344CB8AC3E}">
        <p14:creationId xmlns:p14="http://schemas.microsoft.com/office/powerpoint/2010/main" val="118216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5B08D8-BC71-4E2C-A503-911520310F02}"/>
              </a:ext>
            </a:extLst>
          </p:cNvPr>
          <p:cNvSpPr>
            <a:spLocks noGrp="1"/>
          </p:cNvSpPr>
          <p:nvPr>
            <p:ph idx="1"/>
          </p:nvPr>
        </p:nvSpPr>
        <p:spPr/>
        <p:txBody>
          <a:bodyPr/>
          <a:lstStyle/>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Data has been scraped from amazon.com using a python script which with selenium. All the data is in the .jpg image format. I have over 300 images per class.</a:t>
            </a:r>
          </a:p>
          <a:p>
            <a:endParaRPr lang="en-IN" dirty="0"/>
          </a:p>
        </p:txBody>
      </p:sp>
      <p:sp>
        <p:nvSpPr>
          <p:cNvPr id="4" name="Rectangle 1">
            <a:extLst>
              <a:ext uri="{FF2B5EF4-FFF2-40B4-BE49-F238E27FC236}">
                <a16:creationId xmlns:a16="http://schemas.microsoft.com/office/drawing/2014/main" id="{ED6F4370-31D2-433E-800E-316D22B7F5D1}"/>
              </a:ext>
            </a:extLst>
          </p:cNvPr>
          <p:cNvSpPr>
            <a:spLocks noGrp="1" noChangeArrowheads="1"/>
          </p:cNvSpPr>
          <p:nvPr>
            <p:ph type="title"/>
          </p:nvPr>
        </p:nvSpPr>
        <p:spPr bwMode="auto">
          <a:xfrm>
            <a:off x="838200" y="727824"/>
            <a:ext cx="6350456" cy="6001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24292F"/>
                </a:solidFill>
                <a:effectLst/>
                <a:latin typeface="+mn-lt"/>
                <a:ea typeface="Times New Roman" panose="02020603050405020304" pitchFamily="18" charset="0"/>
                <a:cs typeface="Segoe UI" panose="020B0502040204020203" pitchFamily="34" charset="0"/>
              </a:rPr>
              <a:t>Data Sources and their formats</a:t>
            </a:r>
            <a:r>
              <a:rPr kumimoji="0" lang="en-US" altLang="en-US" sz="3600" b="0" i="0" u="none" strike="noStrike" cap="none" normalizeH="0" baseline="0" dirty="0">
                <a:ln>
                  <a:noFill/>
                </a:ln>
                <a:solidFill>
                  <a:schemeClr val="tx1"/>
                </a:solidFill>
                <a:effectLst/>
                <a:latin typeface="+mn-lt"/>
              </a:rPr>
              <a:t> </a:t>
            </a:r>
          </a:p>
        </p:txBody>
      </p:sp>
      <p:pic>
        <p:nvPicPr>
          <p:cNvPr id="9" name="Picture 8">
            <a:extLst>
              <a:ext uri="{FF2B5EF4-FFF2-40B4-BE49-F238E27FC236}">
                <a16:creationId xmlns:a16="http://schemas.microsoft.com/office/drawing/2014/main" id="{1E5B1FF1-EF31-492E-8F6E-970BCE54EF8F}"/>
              </a:ext>
            </a:extLst>
          </p:cNvPr>
          <p:cNvPicPr>
            <a:picLocks noChangeAspect="1"/>
          </p:cNvPicPr>
          <p:nvPr/>
        </p:nvPicPr>
        <p:blipFill>
          <a:blip r:embed="rId2"/>
          <a:stretch>
            <a:fillRect/>
          </a:stretch>
        </p:blipFill>
        <p:spPr>
          <a:xfrm>
            <a:off x="660704" y="3222595"/>
            <a:ext cx="3307672" cy="3133818"/>
          </a:xfrm>
          <a:prstGeom prst="rect">
            <a:avLst/>
          </a:prstGeom>
        </p:spPr>
      </p:pic>
      <p:pic>
        <p:nvPicPr>
          <p:cNvPr id="11" name="Picture 10">
            <a:extLst>
              <a:ext uri="{FF2B5EF4-FFF2-40B4-BE49-F238E27FC236}">
                <a16:creationId xmlns:a16="http://schemas.microsoft.com/office/drawing/2014/main" id="{55134E07-25C7-43A7-9773-18AC53D4A027}"/>
              </a:ext>
            </a:extLst>
          </p:cNvPr>
          <p:cNvPicPr>
            <a:picLocks noChangeAspect="1"/>
          </p:cNvPicPr>
          <p:nvPr/>
        </p:nvPicPr>
        <p:blipFill>
          <a:blip r:embed="rId3"/>
          <a:stretch>
            <a:fillRect/>
          </a:stretch>
        </p:blipFill>
        <p:spPr>
          <a:xfrm>
            <a:off x="4311617" y="3107183"/>
            <a:ext cx="3629025" cy="3320249"/>
          </a:xfrm>
          <a:prstGeom prst="rect">
            <a:avLst/>
          </a:prstGeom>
        </p:spPr>
      </p:pic>
      <p:pic>
        <p:nvPicPr>
          <p:cNvPr id="13" name="Picture 12">
            <a:extLst>
              <a:ext uri="{FF2B5EF4-FFF2-40B4-BE49-F238E27FC236}">
                <a16:creationId xmlns:a16="http://schemas.microsoft.com/office/drawing/2014/main" id="{6E16FF7D-CAE5-4FEF-8776-024616318256}"/>
              </a:ext>
            </a:extLst>
          </p:cNvPr>
          <p:cNvPicPr>
            <a:picLocks noChangeAspect="1"/>
          </p:cNvPicPr>
          <p:nvPr/>
        </p:nvPicPr>
        <p:blipFill>
          <a:blip r:embed="rId4"/>
          <a:stretch>
            <a:fillRect/>
          </a:stretch>
        </p:blipFill>
        <p:spPr>
          <a:xfrm>
            <a:off x="8127045" y="3107183"/>
            <a:ext cx="3714750" cy="3320249"/>
          </a:xfrm>
          <a:prstGeom prst="rect">
            <a:avLst/>
          </a:prstGeom>
        </p:spPr>
      </p:pic>
    </p:spTree>
    <p:extLst>
      <p:ext uri="{BB962C8B-B14F-4D97-AF65-F5344CB8AC3E}">
        <p14:creationId xmlns:p14="http://schemas.microsoft.com/office/powerpoint/2010/main" val="3419874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2406C-6E5C-46E1-A073-464BF66FFCDE}"/>
              </a:ext>
            </a:extLst>
          </p:cNvPr>
          <p:cNvSpPr>
            <a:spLocks noGrp="1"/>
          </p:cNvSpPr>
          <p:nvPr>
            <p:ph type="title"/>
          </p:nvPr>
        </p:nvSpPr>
        <p:spPr/>
        <p:txBody>
          <a:bodyPr>
            <a:normAutofit/>
          </a:bodyPr>
          <a:lstStyle/>
          <a:p>
            <a:pPr>
              <a:lnSpc>
                <a:spcPct val="107000"/>
              </a:lnSpc>
              <a:spcAft>
                <a:spcPts val="1200"/>
              </a:spcAft>
            </a:pPr>
            <a:r>
              <a:rPr lang="en-IN" sz="2800" b="1" dirty="0">
                <a:solidFill>
                  <a:srgbClr val="24292F"/>
                </a:solidFill>
                <a:effectLst/>
                <a:latin typeface="+mn-lt"/>
                <a:ea typeface="Times New Roman" panose="02020603050405020304" pitchFamily="18" charset="0"/>
                <a:cs typeface="Times New Roman" panose="02020603050405020304" pitchFamily="18" charset="0"/>
              </a:rPr>
              <a:t>Data Pre-processing</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FF3893C-86DD-450F-BDCC-5DF63465140B}"/>
              </a:ext>
            </a:extLst>
          </p:cNvPr>
          <p:cNvSpPr>
            <a:spLocks noGrp="1"/>
          </p:cNvSpPr>
          <p:nvPr>
            <p:ph idx="1"/>
          </p:nvPr>
        </p:nvSpPr>
        <p:spPr/>
        <p:txBody>
          <a:bodyPr>
            <a:norm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 have first labelled the image data and then manually removed irrelevant images that were downloading with the script and removed the duplicate images.</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I have also performed multiple data augmentation techniques in order to train the model and get multiple angles and orientation of the same image.</a:t>
            </a:r>
          </a:p>
        </p:txBody>
      </p:sp>
      <p:pic>
        <p:nvPicPr>
          <p:cNvPr id="5" name="Picture 4">
            <a:extLst>
              <a:ext uri="{FF2B5EF4-FFF2-40B4-BE49-F238E27FC236}">
                <a16:creationId xmlns:a16="http://schemas.microsoft.com/office/drawing/2014/main" id="{92E91CA0-5E7B-42D4-82AD-23FEBF14A6EC}"/>
              </a:ext>
            </a:extLst>
          </p:cNvPr>
          <p:cNvPicPr>
            <a:picLocks noChangeAspect="1"/>
          </p:cNvPicPr>
          <p:nvPr/>
        </p:nvPicPr>
        <p:blipFill>
          <a:blip r:embed="rId2"/>
          <a:stretch>
            <a:fillRect/>
          </a:stretch>
        </p:blipFill>
        <p:spPr>
          <a:xfrm>
            <a:off x="1851641" y="3976880"/>
            <a:ext cx="5772150" cy="1057275"/>
          </a:xfrm>
          <a:prstGeom prst="rect">
            <a:avLst/>
          </a:prstGeom>
        </p:spPr>
      </p:pic>
    </p:spTree>
    <p:extLst>
      <p:ext uri="{BB962C8B-B14F-4D97-AF65-F5344CB8AC3E}">
        <p14:creationId xmlns:p14="http://schemas.microsoft.com/office/powerpoint/2010/main" val="3891505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70715-8CBA-4E4E-8744-84A6483FC698}"/>
              </a:ext>
            </a:extLst>
          </p:cNvPr>
          <p:cNvSpPr>
            <a:spLocks noGrp="1"/>
          </p:cNvSpPr>
          <p:nvPr>
            <p:ph type="title"/>
          </p:nvPr>
        </p:nvSpPr>
        <p:spPr/>
        <p:txBody>
          <a:bodyPr>
            <a:normAutofit/>
          </a:bodyPr>
          <a:lstStyle/>
          <a:p>
            <a:r>
              <a:rPr lang="en-IN" sz="4000" b="1" dirty="0">
                <a:solidFill>
                  <a:srgbClr val="24292F"/>
                </a:solidFill>
                <a:effectLst/>
                <a:latin typeface="+mn-lt"/>
                <a:ea typeface="Times New Roman" panose="02020603050405020304" pitchFamily="18" charset="0"/>
                <a:cs typeface="Times New Roman" panose="02020603050405020304" pitchFamily="18" charset="0"/>
              </a:rPr>
              <a:t>Hardware and Software Requirements and Tools Used</a:t>
            </a:r>
            <a:endParaRPr lang="en-IN" sz="4000" dirty="0"/>
          </a:p>
        </p:txBody>
      </p:sp>
      <p:pic>
        <p:nvPicPr>
          <p:cNvPr id="6" name="Content Placeholder 5">
            <a:extLst>
              <a:ext uri="{FF2B5EF4-FFF2-40B4-BE49-F238E27FC236}">
                <a16:creationId xmlns:a16="http://schemas.microsoft.com/office/drawing/2014/main" id="{B51B4C54-2C60-4AB6-96D8-8B495689324C}"/>
              </a:ext>
            </a:extLst>
          </p:cNvPr>
          <p:cNvPicPr>
            <a:picLocks noGrp="1" noChangeAspect="1"/>
          </p:cNvPicPr>
          <p:nvPr>
            <p:ph idx="1"/>
          </p:nvPr>
        </p:nvPicPr>
        <p:blipFill>
          <a:blip r:embed="rId2"/>
          <a:stretch>
            <a:fillRect/>
          </a:stretch>
        </p:blipFill>
        <p:spPr>
          <a:xfrm>
            <a:off x="417343" y="2274633"/>
            <a:ext cx="5415286" cy="3133725"/>
          </a:xfrm>
          <a:prstGeom prst="rect">
            <a:avLst/>
          </a:prstGeom>
        </p:spPr>
      </p:pic>
      <p:pic>
        <p:nvPicPr>
          <p:cNvPr id="7" name="Picture 6">
            <a:extLst>
              <a:ext uri="{FF2B5EF4-FFF2-40B4-BE49-F238E27FC236}">
                <a16:creationId xmlns:a16="http://schemas.microsoft.com/office/drawing/2014/main" id="{C6E79FA4-989D-4CAB-9776-B88A079F3615}"/>
              </a:ext>
            </a:extLst>
          </p:cNvPr>
          <p:cNvPicPr>
            <a:picLocks noChangeAspect="1"/>
          </p:cNvPicPr>
          <p:nvPr/>
        </p:nvPicPr>
        <p:blipFill>
          <a:blip r:embed="rId3"/>
          <a:stretch>
            <a:fillRect/>
          </a:stretch>
        </p:blipFill>
        <p:spPr>
          <a:xfrm>
            <a:off x="5911301" y="2332735"/>
            <a:ext cx="5731510" cy="3017520"/>
          </a:xfrm>
          <a:prstGeom prst="rect">
            <a:avLst/>
          </a:prstGeom>
        </p:spPr>
      </p:pic>
    </p:spTree>
    <p:extLst>
      <p:ext uri="{BB962C8B-B14F-4D97-AF65-F5344CB8AC3E}">
        <p14:creationId xmlns:p14="http://schemas.microsoft.com/office/powerpoint/2010/main" val="1321101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D8A76-A61E-4992-9D2C-12ECBDD34929}"/>
              </a:ext>
            </a:extLst>
          </p:cNvPr>
          <p:cNvSpPr>
            <a:spLocks noGrp="1"/>
          </p:cNvSpPr>
          <p:nvPr>
            <p:ph type="title"/>
          </p:nvPr>
        </p:nvSpPr>
        <p:spPr/>
        <p:txBody>
          <a:bodyPr/>
          <a:lstStyle/>
          <a:p>
            <a:r>
              <a:rPr lang="en-US" dirty="0">
                <a:latin typeface="+mn-lt"/>
              </a:rPr>
              <a:t>Visualization</a:t>
            </a:r>
            <a:endParaRPr lang="en-IN" dirty="0"/>
          </a:p>
        </p:txBody>
      </p:sp>
      <p:pic>
        <p:nvPicPr>
          <p:cNvPr id="10" name="Content Placeholder 9">
            <a:extLst>
              <a:ext uri="{FF2B5EF4-FFF2-40B4-BE49-F238E27FC236}">
                <a16:creationId xmlns:a16="http://schemas.microsoft.com/office/drawing/2014/main" id="{872BC827-E763-4643-A0F9-D28956D4A16B}"/>
              </a:ext>
            </a:extLst>
          </p:cNvPr>
          <p:cNvPicPr>
            <a:picLocks noGrp="1" noChangeAspect="1"/>
          </p:cNvPicPr>
          <p:nvPr>
            <p:ph idx="1"/>
          </p:nvPr>
        </p:nvPicPr>
        <p:blipFill>
          <a:blip r:embed="rId2"/>
          <a:stretch>
            <a:fillRect/>
          </a:stretch>
        </p:blipFill>
        <p:spPr>
          <a:xfrm>
            <a:off x="648506" y="1690688"/>
            <a:ext cx="3863873" cy="4351338"/>
          </a:xfrm>
          <a:prstGeom prst="rect">
            <a:avLst/>
          </a:prstGeom>
        </p:spPr>
      </p:pic>
      <p:pic>
        <p:nvPicPr>
          <p:cNvPr id="11" name="Picture 10">
            <a:extLst>
              <a:ext uri="{FF2B5EF4-FFF2-40B4-BE49-F238E27FC236}">
                <a16:creationId xmlns:a16="http://schemas.microsoft.com/office/drawing/2014/main" id="{DBD8100D-AB46-45FD-A2CC-57715D70848E}"/>
              </a:ext>
            </a:extLst>
          </p:cNvPr>
          <p:cNvPicPr>
            <a:picLocks noChangeAspect="1"/>
          </p:cNvPicPr>
          <p:nvPr/>
        </p:nvPicPr>
        <p:blipFill>
          <a:blip r:embed="rId3"/>
          <a:stretch>
            <a:fillRect/>
          </a:stretch>
        </p:blipFill>
        <p:spPr>
          <a:xfrm>
            <a:off x="4512379" y="2878353"/>
            <a:ext cx="3619500" cy="3533775"/>
          </a:xfrm>
          <a:prstGeom prst="rect">
            <a:avLst/>
          </a:prstGeom>
        </p:spPr>
      </p:pic>
      <p:pic>
        <p:nvPicPr>
          <p:cNvPr id="12" name="Picture 11">
            <a:extLst>
              <a:ext uri="{FF2B5EF4-FFF2-40B4-BE49-F238E27FC236}">
                <a16:creationId xmlns:a16="http://schemas.microsoft.com/office/drawing/2014/main" id="{6D6DBD3A-F369-48C6-9046-45B9CD03637E}"/>
              </a:ext>
            </a:extLst>
          </p:cNvPr>
          <p:cNvPicPr>
            <a:picLocks noChangeAspect="1"/>
          </p:cNvPicPr>
          <p:nvPr/>
        </p:nvPicPr>
        <p:blipFill>
          <a:blip r:embed="rId4"/>
          <a:stretch>
            <a:fillRect/>
          </a:stretch>
        </p:blipFill>
        <p:spPr>
          <a:xfrm>
            <a:off x="8131879" y="2973603"/>
            <a:ext cx="3857625" cy="3438525"/>
          </a:xfrm>
          <a:prstGeom prst="rect">
            <a:avLst/>
          </a:prstGeom>
        </p:spPr>
      </p:pic>
    </p:spTree>
    <p:extLst>
      <p:ext uri="{BB962C8B-B14F-4D97-AF65-F5344CB8AC3E}">
        <p14:creationId xmlns:p14="http://schemas.microsoft.com/office/powerpoint/2010/main" val="671772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CAFA806-CDE6-4958-A3D5-5B2F1C0AAB7D}"/>
              </a:ext>
            </a:extLst>
          </p:cNvPr>
          <p:cNvSpPr txBox="1">
            <a:spLocks noGrp="1"/>
          </p:cNvSpPr>
          <p:nvPr>
            <p:ph type="title"/>
          </p:nvPr>
        </p:nvSpPr>
        <p:spPr>
          <a:xfrm>
            <a:off x="838200" y="677041"/>
            <a:ext cx="10515600" cy="701731"/>
          </a:xfrm>
          <a:prstGeom prst="rect">
            <a:avLst/>
          </a:prstGeom>
          <a:noFill/>
        </p:spPr>
        <p:txBody>
          <a:bodyPr wrap="square">
            <a:spAutoFit/>
          </a:bodyPr>
          <a:lstStyle/>
          <a:p>
            <a:r>
              <a:rPr lang="en-IN" dirty="0">
                <a:latin typeface="+mn-lt"/>
              </a:rPr>
              <a:t>MODEL/S DEVELOPMENT AND EVALUATION</a:t>
            </a:r>
          </a:p>
        </p:txBody>
      </p:sp>
      <p:pic>
        <p:nvPicPr>
          <p:cNvPr id="4" name="Content Placeholder 3">
            <a:extLst>
              <a:ext uri="{FF2B5EF4-FFF2-40B4-BE49-F238E27FC236}">
                <a16:creationId xmlns:a16="http://schemas.microsoft.com/office/drawing/2014/main" id="{A51C3A36-3C49-40F2-9C43-8275B9C739C5}"/>
              </a:ext>
            </a:extLst>
          </p:cNvPr>
          <p:cNvPicPr>
            <a:picLocks noGrp="1" noChangeAspect="1"/>
          </p:cNvPicPr>
          <p:nvPr>
            <p:ph idx="1"/>
          </p:nvPr>
        </p:nvPicPr>
        <p:blipFill>
          <a:blip r:embed="rId2"/>
          <a:stretch>
            <a:fillRect/>
          </a:stretch>
        </p:blipFill>
        <p:spPr>
          <a:xfrm>
            <a:off x="369235" y="1462246"/>
            <a:ext cx="5649825" cy="4351338"/>
          </a:xfrm>
          <a:prstGeom prst="rect">
            <a:avLst/>
          </a:prstGeom>
        </p:spPr>
      </p:pic>
      <p:pic>
        <p:nvPicPr>
          <p:cNvPr id="5" name="Picture 4">
            <a:extLst>
              <a:ext uri="{FF2B5EF4-FFF2-40B4-BE49-F238E27FC236}">
                <a16:creationId xmlns:a16="http://schemas.microsoft.com/office/drawing/2014/main" id="{183692B3-EFFB-4005-9911-B3FAB1A3B25F}"/>
              </a:ext>
            </a:extLst>
          </p:cNvPr>
          <p:cNvPicPr>
            <a:picLocks noChangeAspect="1"/>
          </p:cNvPicPr>
          <p:nvPr/>
        </p:nvPicPr>
        <p:blipFill>
          <a:blip r:embed="rId3"/>
          <a:stretch>
            <a:fillRect/>
          </a:stretch>
        </p:blipFill>
        <p:spPr>
          <a:xfrm>
            <a:off x="6172942" y="1497151"/>
            <a:ext cx="5731510" cy="2914015"/>
          </a:xfrm>
          <a:prstGeom prst="rect">
            <a:avLst/>
          </a:prstGeom>
        </p:spPr>
      </p:pic>
      <p:pic>
        <p:nvPicPr>
          <p:cNvPr id="7" name="Picture 6">
            <a:extLst>
              <a:ext uri="{FF2B5EF4-FFF2-40B4-BE49-F238E27FC236}">
                <a16:creationId xmlns:a16="http://schemas.microsoft.com/office/drawing/2014/main" id="{E17EEA08-F18D-4DA8-8E61-C51AB2D9EB24}"/>
              </a:ext>
            </a:extLst>
          </p:cNvPr>
          <p:cNvPicPr>
            <a:picLocks noChangeAspect="1"/>
          </p:cNvPicPr>
          <p:nvPr/>
        </p:nvPicPr>
        <p:blipFill>
          <a:blip r:embed="rId4"/>
          <a:stretch>
            <a:fillRect/>
          </a:stretch>
        </p:blipFill>
        <p:spPr>
          <a:xfrm>
            <a:off x="6172941" y="4046495"/>
            <a:ext cx="5731510" cy="2709412"/>
          </a:xfrm>
          <a:prstGeom prst="rect">
            <a:avLst/>
          </a:prstGeom>
        </p:spPr>
      </p:pic>
    </p:spTree>
    <p:extLst>
      <p:ext uri="{BB962C8B-B14F-4D97-AF65-F5344CB8AC3E}">
        <p14:creationId xmlns:p14="http://schemas.microsoft.com/office/powerpoint/2010/main" val="776332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2DBBD-D18B-4E85-A471-29518CF845A4}"/>
              </a:ext>
            </a:extLst>
          </p:cNvPr>
          <p:cNvSpPr>
            <a:spLocks noGrp="1"/>
          </p:cNvSpPr>
          <p:nvPr>
            <p:ph type="title"/>
          </p:nvPr>
        </p:nvSpPr>
        <p:spPr/>
        <p:txBody>
          <a:bodyPr>
            <a:normAutofit/>
          </a:bodyPr>
          <a:lstStyle/>
          <a:p>
            <a:r>
              <a:rPr lang="en-IN" sz="3200" b="1" dirty="0">
                <a:solidFill>
                  <a:srgbClr val="24292F"/>
                </a:solidFill>
                <a:effectLst/>
                <a:latin typeface="+mn-lt"/>
                <a:ea typeface="Times New Roman" panose="02020603050405020304" pitchFamily="18" charset="0"/>
                <a:cs typeface="Times New Roman" panose="02020603050405020304" pitchFamily="18" charset="0"/>
              </a:rPr>
              <a:t>Testing of Identified Approaches (Algorithms)</a:t>
            </a:r>
            <a:br>
              <a:rPr lang="en-IN" sz="3200" dirty="0">
                <a:effectLst/>
                <a:latin typeface="+mn-lt"/>
                <a:ea typeface="Calibri" panose="020F0502020204030204" pitchFamily="34" charset="0"/>
                <a:cs typeface="Times New Roman" panose="02020603050405020304" pitchFamily="18" charset="0"/>
              </a:rPr>
            </a:br>
            <a:endParaRPr lang="en-IN" sz="3200" dirty="0">
              <a:latin typeface="+mn-lt"/>
            </a:endParaRPr>
          </a:p>
        </p:txBody>
      </p:sp>
      <p:pic>
        <p:nvPicPr>
          <p:cNvPr id="11" name="Content Placeholder 10">
            <a:extLst>
              <a:ext uri="{FF2B5EF4-FFF2-40B4-BE49-F238E27FC236}">
                <a16:creationId xmlns:a16="http://schemas.microsoft.com/office/drawing/2014/main" id="{F0E8BD91-5EAF-4D9F-9A40-67B9573AA1FC}"/>
              </a:ext>
            </a:extLst>
          </p:cNvPr>
          <p:cNvPicPr>
            <a:picLocks noGrp="1" noChangeAspect="1"/>
          </p:cNvPicPr>
          <p:nvPr>
            <p:ph idx="1"/>
          </p:nvPr>
        </p:nvPicPr>
        <p:blipFill>
          <a:blip r:embed="rId2"/>
          <a:stretch>
            <a:fillRect/>
          </a:stretch>
        </p:blipFill>
        <p:spPr>
          <a:xfrm>
            <a:off x="1737575" y="1825625"/>
            <a:ext cx="8716849" cy="4351338"/>
          </a:xfrm>
          <a:prstGeom prst="rect">
            <a:avLst/>
          </a:prstGeom>
        </p:spPr>
      </p:pic>
    </p:spTree>
    <p:extLst>
      <p:ext uri="{BB962C8B-B14F-4D97-AF65-F5344CB8AC3E}">
        <p14:creationId xmlns:p14="http://schemas.microsoft.com/office/powerpoint/2010/main" val="151715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1157</TotalTime>
  <Words>499</Words>
  <Application>Microsoft Office PowerPoint</Application>
  <PresentationFormat>Widescreen</PresentationFormat>
  <Paragraphs>36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Image Scraping &amp; Classification</vt:lpstr>
      <vt:lpstr>PROBLEM STATEMENT</vt:lpstr>
      <vt:lpstr>Review of Literature</vt:lpstr>
      <vt:lpstr>Data Sources and their formats </vt:lpstr>
      <vt:lpstr>Data Pre-processing </vt:lpstr>
      <vt:lpstr>Hardware and Software Requirements and Tools Used</vt:lpstr>
      <vt:lpstr>Visualization</vt:lpstr>
      <vt:lpstr>MODEL/S DEVELOPMENT AND EVALUATION</vt:lpstr>
      <vt:lpstr>Testing of Identified Approaches (Algorithms) </vt:lpstr>
      <vt:lpstr>Metrics for success in solving problem under consideration: </vt:lpstr>
      <vt:lpstr>Interpretation of the Results  </vt:lpstr>
      <vt:lpstr>CONCLUSION</vt:lpstr>
      <vt:lpstr>Key Findings and Conclusions of the Study</vt:lpstr>
      <vt:lpstr>Limitations of this work and Scope for Future Work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satvik reddy</dc:creator>
  <cp:lastModifiedBy>satvik reddy</cp:lastModifiedBy>
  <cp:revision>14</cp:revision>
  <dcterms:created xsi:type="dcterms:W3CDTF">2021-10-15T11:53:49Z</dcterms:created>
  <dcterms:modified xsi:type="dcterms:W3CDTF">2021-12-01T18:33:28Z</dcterms:modified>
</cp:coreProperties>
</file>