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6" r:id="rId4"/>
    <p:sldId id="261" r:id="rId5"/>
    <p:sldId id="262" r:id="rId6"/>
    <p:sldId id="263" r:id="rId7"/>
    <p:sldId id="264" r:id="rId8"/>
    <p:sldId id="266" r:id="rId9"/>
    <p:sldId id="267" r:id="rId10"/>
    <p:sldId id="268" r:id="rId11"/>
    <p:sldId id="269" r:id="rId12"/>
    <p:sldId id="270" r:id="rId13"/>
    <p:sldId id="271" r:id="rId14"/>
    <p:sldId id="272" r:id="rId15"/>
    <p:sldId id="274" r:id="rId16"/>
    <p:sldId id="273"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vik reddy" userId="a6705f561d05ba88" providerId="LiveId" clId="{F2CC6DCF-044B-42F2-8FA9-FD7D3FB1817F}"/>
    <pc:docChg chg="undo redo custSel addSld delSld modSld sldOrd">
      <pc:chgData name="satvik reddy" userId="a6705f561d05ba88" providerId="LiveId" clId="{F2CC6DCF-044B-42F2-8FA9-FD7D3FB1817F}" dt="2021-09-28T14:57:05.672" v="2005" actId="20577"/>
      <pc:docMkLst>
        <pc:docMk/>
      </pc:docMkLst>
      <pc:sldChg chg="addSp delSp modSp del mod">
        <pc:chgData name="satvik reddy" userId="a6705f561d05ba88" providerId="LiveId" clId="{F2CC6DCF-044B-42F2-8FA9-FD7D3FB1817F}" dt="2021-09-27T10:36:48.727" v="9" actId="2696"/>
        <pc:sldMkLst>
          <pc:docMk/>
          <pc:sldMk cId="87721132" sldId="257"/>
        </pc:sldMkLst>
        <pc:spChg chg="del">
          <ac:chgData name="satvik reddy" userId="a6705f561d05ba88" providerId="LiveId" clId="{F2CC6DCF-044B-42F2-8FA9-FD7D3FB1817F}" dt="2021-09-27T10:35:41.165" v="0"/>
          <ac:spMkLst>
            <pc:docMk/>
            <pc:sldMk cId="87721132" sldId="257"/>
            <ac:spMk id="3" creationId="{479B24CE-3219-4F8E-8927-D28CABB04EA8}"/>
          </ac:spMkLst>
        </pc:spChg>
        <pc:spChg chg="add del mod">
          <ac:chgData name="satvik reddy" userId="a6705f561d05ba88" providerId="LiveId" clId="{F2CC6DCF-044B-42F2-8FA9-FD7D3FB1817F}" dt="2021-09-27T10:36:18.193" v="4" actId="478"/>
          <ac:spMkLst>
            <pc:docMk/>
            <pc:sldMk cId="87721132" sldId="257"/>
            <ac:spMk id="4" creationId="{16887CEF-6D2C-4FF2-A862-2EEF19629D33}"/>
          </ac:spMkLst>
        </pc:spChg>
        <pc:spChg chg="add del mod">
          <ac:chgData name="satvik reddy" userId="a6705f561d05ba88" providerId="LiveId" clId="{F2CC6DCF-044B-42F2-8FA9-FD7D3FB1817F}" dt="2021-09-27T10:36:21.755" v="5"/>
          <ac:spMkLst>
            <pc:docMk/>
            <pc:sldMk cId="87721132" sldId="257"/>
            <ac:spMk id="5" creationId="{72E5AB69-C986-4001-8789-62961AC51A70}"/>
          </ac:spMkLst>
        </pc:spChg>
        <pc:spChg chg="add mod">
          <ac:chgData name="satvik reddy" userId="a6705f561d05ba88" providerId="LiveId" clId="{F2CC6DCF-044B-42F2-8FA9-FD7D3FB1817F}" dt="2021-09-27T10:36:29.450" v="6" actId="21"/>
          <ac:spMkLst>
            <pc:docMk/>
            <pc:sldMk cId="87721132" sldId="257"/>
            <ac:spMk id="6" creationId="{D7EA1519-7CB7-47F6-97EB-144C8D2C9A19}"/>
          </ac:spMkLst>
        </pc:spChg>
      </pc:sldChg>
      <pc:sldChg chg="modSp mod">
        <pc:chgData name="satvik reddy" userId="a6705f561d05ba88" providerId="LiveId" clId="{F2CC6DCF-044B-42F2-8FA9-FD7D3FB1817F}" dt="2021-09-28T14:57:05.672" v="2005" actId="20577"/>
        <pc:sldMkLst>
          <pc:docMk/>
          <pc:sldMk cId="3963808511" sldId="258"/>
        </pc:sldMkLst>
        <pc:spChg chg="mod">
          <ac:chgData name="satvik reddy" userId="a6705f561d05ba88" providerId="LiveId" clId="{F2CC6DCF-044B-42F2-8FA9-FD7D3FB1817F}" dt="2021-09-28T14:57:05.672" v="2005" actId="20577"/>
          <ac:spMkLst>
            <pc:docMk/>
            <pc:sldMk cId="3963808511" sldId="258"/>
            <ac:spMk id="3" creationId="{90E745E2-5BFA-421E-AECC-6F887FF22F70}"/>
          </ac:spMkLst>
        </pc:spChg>
      </pc:sldChg>
      <pc:sldChg chg="modSp del mod">
        <pc:chgData name="satvik reddy" userId="a6705f561d05ba88" providerId="LiveId" clId="{F2CC6DCF-044B-42F2-8FA9-FD7D3FB1817F}" dt="2021-09-28T11:04:15.172" v="1097" actId="2696"/>
        <pc:sldMkLst>
          <pc:docMk/>
          <pc:sldMk cId="4282061724" sldId="259"/>
        </pc:sldMkLst>
        <pc:spChg chg="mod">
          <ac:chgData name="satvik reddy" userId="a6705f561d05ba88" providerId="LiveId" clId="{F2CC6DCF-044B-42F2-8FA9-FD7D3FB1817F}" dt="2021-09-28T11:04:02.609" v="1096" actId="255"/>
          <ac:spMkLst>
            <pc:docMk/>
            <pc:sldMk cId="4282061724" sldId="259"/>
            <ac:spMk id="3" creationId="{207E842A-2127-43A6-AC5E-C7D48A3798B0}"/>
          </ac:spMkLst>
        </pc:spChg>
      </pc:sldChg>
      <pc:sldChg chg="modSp del mod ord">
        <pc:chgData name="satvik reddy" userId="a6705f561d05ba88" providerId="LiveId" clId="{F2CC6DCF-044B-42F2-8FA9-FD7D3FB1817F}" dt="2021-09-28T11:04:15.172" v="1097" actId="2696"/>
        <pc:sldMkLst>
          <pc:docMk/>
          <pc:sldMk cId="494115587" sldId="260"/>
        </pc:sldMkLst>
        <pc:spChg chg="mod">
          <ac:chgData name="satvik reddy" userId="a6705f561d05ba88" providerId="LiveId" clId="{F2CC6DCF-044B-42F2-8FA9-FD7D3FB1817F}" dt="2021-09-28T08:43:54.171" v="260" actId="115"/>
          <ac:spMkLst>
            <pc:docMk/>
            <pc:sldMk cId="494115587" sldId="260"/>
            <ac:spMk id="3" creationId="{9D0E8B6D-026E-483E-B7D0-33A17CBCB555}"/>
          </ac:spMkLst>
        </pc:spChg>
      </pc:sldChg>
      <pc:sldChg chg="modSp mod">
        <pc:chgData name="satvik reddy" userId="a6705f561d05ba88" providerId="LiveId" clId="{F2CC6DCF-044B-42F2-8FA9-FD7D3FB1817F}" dt="2021-09-28T14:48:39.961" v="1987" actId="27636"/>
        <pc:sldMkLst>
          <pc:docMk/>
          <pc:sldMk cId="4209203099" sldId="261"/>
        </pc:sldMkLst>
        <pc:spChg chg="mod">
          <ac:chgData name="satvik reddy" userId="a6705f561d05ba88" providerId="LiveId" clId="{F2CC6DCF-044B-42F2-8FA9-FD7D3FB1817F}" dt="2021-09-28T14:48:39.961" v="1987" actId="27636"/>
          <ac:spMkLst>
            <pc:docMk/>
            <pc:sldMk cId="4209203099" sldId="261"/>
            <ac:spMk id="3" creationId="{3A1A003B-9D85-424C-924C-A7A52CA61EAA}"/>
          </ac:spMkLst>
        </pc:spChg>
      </pc:sldChg>
      <pc:sldChg chg="addSp modSp mod">
        <pc:chgData name="satvik reddy" userId="a6705f561d05ba88" providerId="LiveId" clId="{F2CC6DCF-044B-42F2-8FA9-FD7D3FB1817F}" dt="2021-09-28T11:15:52.947" v="1108" actId="14100"/>
        <pc:sldMkLst>
          <pc:docMk/>
          <pc:sldMk cId="1823617897" sldId="262"/>
        </pc:sldMkLst>
        <pc:spChg chg="mod">
          <ac:chgData name="satvik reddy" userId="a6705f561d05ba88" providerId="LiveId" clId="{F2CC6DCF-044B-42F2-8FA9-FD7D3FB1817F}" dt="2021-09-28T09:12:41.815" v="784" actId="20577"/>
          <ac:spMkLst>
            <pc:docMk/>
            <pc:sldMk cId="1823617897" sldId="262"/>
            <ac:spMk id="3" creationId="{5648B70E-1D76-4442-AA8C-377BD667035A}"/>
          </ac:spMkLst>
        </pc:spChg>
        <pc:picChg chg="add mod">
          <ac:chgData name="satvik reddy" userId="a6705f561d05ba88" providerId="LiveId" clId="{F2CC6DCF-044B-42F2-8FA9-FD7D3FB1817F}" dt="2021-09-28T11:15:52.947" v="1108" actId="14100"/>
          <ac:picMkLst>
            <pc:docMk/>
            <pc:sldMk cId="1823617897" sldId="262"/>
            <ac:picMk id="4" creationId="{6862E550-41B8-4CC3-A7A7-A53A8552A624}"/>
          </ac:picMkLst>
        </pc:picChg>
        <pc:picChg chg="add mod">
          <ac:chgData name="satvik reddy" userId="a6705f561d05ba88" providerId="LiveId" clId="{F2CC6DCF-044B-42F2-8FA9-FD7D3FB1817F}" dt="2021-09-28T11:15:36.900" v="1105" actId="1076"/>
          <ac:picMkLst>
            <pc:docMk/>
            <pc:sldMk cId="1823617897" sldId="262"/>
            <ac:picMk id="5" creationId="{01BB4D6B-7F2A-4291-8106-5C63F29CB002}"/>
          </ac:picMkLst>
        </pc:picChg>
      </pc:sldChg>
      <pc:sldChg chg="addSp delSp modSp mod">
        <pc:chgData name="satvik reddy" userId="a6705f561d05ba88" providerId="LiveId" clId="{F2CC6DCF-044B-42F2-8FA9-FD7D3FB1817F}" dt="2021-09-28T11:20:39.135" v="1137" actId="14100"/>
        <pc:sldMkLst>
          <pc:docMk/>
          <pc:sldMk cId="3979485053" sldId="263"/>
        </pc:sldMkLst>
        <pc:spChg chg="mod">
          <ac:chgData name="satvik reddy" userId="a6705f561d05ba88" providerId="LiveId" clId="{F2CC6DCF-044B-42F2-8FA9-FD7D3FB1817F}" dt="2021-09-28T11:17:03.811" v="1110" actId="20577"/>
          <ac:spMkLst>
            <pc:docMk/>
            <pc:sldMk cId="3979485053" sldId="263"/>
            <ac:spMk id="2" creationId="{6D48289D-EA9C-4808-AC93-2C1C622B25DB}"/>
          </ac:spMkLst>
        </pc:spChg>
        <pc:spChg chg="del">
          <ac:chgData name="satvik reddy" userId="a6705f561d05ba88" providerId="LiveId" clId="{F2CC6DCF-044B-42F2-8FA9-FD7D3FB1817F}" dt="2021-09-28T09:14:40.582" v="798"/>
          <ac:spMkLst>
            <pc:docMk/>
            <pc:sldMk cId="3979485053" sldId="263"/>
            <ac:spMk id="3" creationId="{9AA2391F-24FB-46D5-BF37-EFFE3948F06D}"/>
          </ac:spMkLst>
        </pc:spChg>
        <pc:spChg chg="add del mod">
          <ac:chgData name="satvik reddy" userId="a6705f561d05ba88" providerId="LiveId" clId="{F2CC6DCF-044B-42F2-8FA9-FD7D3FB1817F}" dt="2021-09-28T11:19:30.647" v="1129" actId="21"/>
          <ac:spMkLst>
            <pc:docMk/>
            <pc:sldMk cId="3979485053" sldId="263"/>
            <ac:spMk id="6" creationId="{E5608E46-DBD1-4BDB-BC3D-37F31E1CD8D0}"/>
          </ac:spMkLst>
        </pc:spChg>
        <pc:spChg chg="add mod">
          <ac:chgData name="satvik reddy" userId="a6705f561d05ba88" providerId="LiveId" clId="{F2CC6DCF-044B-42F2-8FA9-FD7D3FB1817F}" dt="2021-09-28T11:20:21.447" v="1133" actId="255"/>
          <ac:spMkLst>
            <pc:docMk/>
            <pc:sldMk cId="3979485053" sldId="263"/>
            <ac:spMk id="8" creationId="{14639CFE-3E25-4695-AD97-3199740EA6EE}"/>
          </ac:spMkLst>
        </pc:spChg>
        <pc:picChg chg="add del mod">
          <ac:chgData name="satvik reddy" userId="a6705f561d05ba88" providerId="LiveId" clId="{F2CC6DCF-044B-42F2-8FA9-FD7D3FB1817F}" dt="2021-09-28T11:19:07.714" v="1126" actId="21"/>
          <ac:picMkLst>
            <pc:docMk/>
            <pc:sldMk cId="3979485053" sldId="263"/>
            <ac:picMk id="4" creationId="{CB892207-E3E5-451A-BDD5-081341500F21}"/>
          </ac:picMkLst>
        </pc:picChg>
        <pc:picChg chg="add mod">
          <ac:chgData name="satvik reddy" userId="a6705f561d05ba88" providerId="LiveId" clId="{F2CC6DCF-044B-42F2-8FA9-FD7D3FB1817F}" dt="2021-09-28T11:20:39.135" v="1137" actId="14100"/>
          <ac:picMkLst>
            <pc:docMk/>
            <pc:sldMk cId="3979485053" sldId="263"/>
            <ac:picMk id="9" creationId="{6DF4452E-1D22-4E60-9513-8967D6AAABD0}"/>
          </ac:picMkLst>
        </pc:picChg>
      </pc:sldChg>
      <pc:sldChg chg="addSp delSp modSp mod">
        <pc:chgData name="satvik reddy" userId="a6705f561d05ba88" providerId="LiveId" clId="{F2CC6DCF-044B-42F2-8FA9-FD7D3FB1817F}" dt="2021-09-28T14:50:43.501" v="1988" actId="313"/>
        <pc:sldMkLst>
          <pc:docMk/>
          <pc:sldMk cId="2680810999" sldId="264"/>
        </pc:sldMkLst>
        <pc:spChg chg="del">
          <ac:chgData name="satvik reddy" userId="a6705f561d05ba88" providerId="LiveId" clId="{F2CC6DCF-044B-42F2-8FA9-FD7D3FB1817F}" dt="2021-09-28T09:15:38.371" v="799"/>
          <ac:spMkLst>
            <pc:docMk/>
            <pc:sldMk cId="2680810999" sldId="264"/>
            <ac:spMk id="3" creationId="{1D264A34-835B-4178-B460-9B2E6D10F511}"/>
          </ac:spMkLst>
        </pc:spChg>
        <pc:spChg chg="add del mod">
          <ac:chgData name="satvik reddy" userId="a6705f561d05ba88" providerId="LiveId" clId="{F2CC6DCF-044B-42F2-8FA9-FD7D3FB1817F}" dt="2021-09-28T14:50:43.501" v="1988" actId="313"/>
          <ac:spMkLst>
            <pc:docMk/>
            <pc:sldMk cId="2680810999" sldId="264"/>
            <ac:spMk id="9" creationId="{172F5ECE-BEC5-4615-867E-FFE346F90C04}"/>
          </ac:spMkLst>
        </pc:spChg>
        <pc:spChg chg="add del mod">
          <ac:chgData name="satvik reddy" userId="a6705f561d05ba88" providerId="LiveId" clId="{F2CC6DCF-044B-42F2-8FA9-FD7D3FB1817F}" dt="2021-09-28T09:19:43.541" v="829" actId="21"/>
          <ac:spMkLst>
            <pc:docMk/>
            <pc:sldMk cId="2680810999" sldId="264"/>
            <ac:spMk id="12" creationId="{D841BC26-E6BD-4E75-BC86-315FA1F652F8}"/>
          </ac:spMkLst>
        </pc:spChg>
        <pc:picChg chg="add del mod">
          <ac:chgData name="satvik reddy" userId="a6705f561d05ba88" providerId="LiveId" clId="{F2CC6DCF-044B-42F2-8FA9-FD7D3FB1817F}" dt="2021-09-28T09:18:36.986" v="823" actId="21"/>
          <ac:picMkLst>
            <pc:docMk/>
            <pc:sldMk cId="2680810999" sldId="264"/>
            <ac:picMk id="4" creationId="{4E7FFBAA-8D20-47F6-87EB-9DB35763463B}"/>
          </ac:picMkLst>
        </pc:picChg>
        <pc:picChg chg="add del mod">
          <ac:chgData name="satvik reddy" userId="a6705f561d05ba88" providerId="LiveId" clId="{F2CC6DCF-044B-42F2-8FA9-FD7D3FB1817F}" dt="2021-09-28T09:19:58.806" v="833" actId="21"/>
          <ac:picMkLst>
            <pc:docMk/>
            <pc:sldMk cId="2680810999" sldId="264"/>
            <ac:picMk id="5" creationId="{87E51004-0515-46EC-AF16-BDA83E466FAC}"/>
          </ac:picMkLst>
        </pc:picChg>
        <pc:picChg chg="add del mod">
          <ac:chgData name="satvik reddy" userId="a6705f561d05ba88" providerId="LiveId" clId="{F2CC6DCF-044B-42F2-8FA9-FD7D3FB1817F}" dt="2021-09-28T09:20:49.104" v="838" actId="21"/>
          <ac:picMkLst>
            <pc:docMk/>
            <pc:sldMk cId="2680810999" sldId="264"/>
            <ac:picMk id="6" creationId="{D5731781-AB53-4351-9124-B61EF6EE3DA3}"/>
          </ac:picMkLst>
        </pc:picChg>
        <pc:picChg chg="add mod">
          <ac:chgData name="satvik reddy" userId="a6705f561d05ba88" providerId="LiveId" clId="{F2CC6DCF-044B-42F2-8FA9-FD7D3FB1817F}" dt="2021-09-28T14:06:14.503" v="1213" actId="14100"/>
          <ac:picMkLst>
            <pc:docMk/>
            <pc:sldMk cId="2680810999" sldId="264"/>
            <ac:picMk id="7" creationId="{5FFB5F2B-3FEA-42AE-9B57-BC9727156368}"/>
          </ac:picMkLst>
        </pc:picChg>
        <pc:picChg chg="add del mod">
          <ac:chgData name="satvik reddy" userId="a6705f561d05ba88" providerId="LiveId" clId="{F2CC6DCF-044B-42F2-8FA9-FD7D3FB1817F}" dt="2021-09-28T09:19:44.502" v="830"/>
          <ac:picMkLst>
            <pc:docMk/>
            <pc:sldMk cId="2680810999" sldId="264"/>
            <ac:picMk id="10" creationId="{E8CA5962-F3D2-4595-A5CC-01F922798819}"/>
          </ac:picMkLst>
        </pc:picChg>
      </pc:sldChg>
      <pc:sldChg chg="del">
        <pc:chgData name="satvik reddy" userId="a6705f561d05ba88" providerId="LiveId" clId="{F2CC6DCF-044B-42F2-8FA9-FD7D3FB1817F}" dt="2021-09-28T09:23:21.572" v="859" actId="2696"/>
        <pc:sldMkLst>
          <pc:docMk/>
          <pc:sldMk cId="3430428384" sldId="265"/>
        </pc:sldMkLst>
      </pc:sldChg>
      <pc:sldChg chg="addSp delSp modSp mod">
        <pc:chgData name="satvik reddy" userId="a6705f561d05ba88" providerId="LiveId" clId="{F2CC6DCF-044B-42F2-8FA9-FD7D3FB1817F}" dt="2021-09-28T09:27:35.733" v="880" actId="1076"/>
        <pc:sldMkLst>
          <pc:docMk/>
          <pc:sldMk cId="4170214951" sldId="266"/>
        </pc:sldMkLst>
        <pc:spChg chg="del">
          <ac:chgData name="satvik reddy" userId="a6705f561d05ba88" providerId="LiveId" clId="{F2CC6DCF-044B-42F2-8FA9-FD7D3FB1817F}" dt="2021-09-28T09:23:55.159" v="860"/>
          <ac:spMkLst>
            <pc:docMk/>
            <pc:sldMk cId="4170214951" sldId="266"/>
            <ac:spMk id="3" creationId="{BF8B2022-62FA-4004-9814-512D429E56F8}"/>
          </ac:spMkLst>
        </pc:spChg>
        <pc:picChg chg="add mod">
          <ac:chgData name="satvik reddy" userId="a6705f561d05ba88" providerId="LiveId" clId="{F2CC6DCF-044B-42F2-8FA9-FD7D3FB1817F}" dt="2021-09-28T09:27:32.238" v="879" actId="1076"/>
          <ac:picMkLst>
            <pc:docMk/>
            <pc:sldMk cId="4170214951" sldId="266"/>
            <ac:picMk id="4" creationId="{B369BD58-5BE4-412A-A429-403025FB2C0D}"/>
          </ac:picMkLst>
        </pc:picChg>
        <pc:picChg chg="add mod">
          <ac:chgData name="satvik reddy" userId="a6705f561d05ba88" providerId="LiveId" clId="{F2CC6DCF-044B-42F2-8FA9-FD7D3FB1817F}" dt="2021-09-28T09:27:35.733" v="880" actId="1076"/>
          <ac:picMkLst>
            <pc:docMk/>
            <pc:sldMk cId="4170214951" sldId="266"/>
            <ac:picMk id="5" creationId="{8AA2DB7F-9E18-4E8B-9FAC-95E87B2BF288}"/>
          </ac:picMkLst>
        </pc:picChg>
        <pc:picChg chg="add mod">
          <ac:chgData name="satvik reddy" userId="a6705f561d05ba88" providerId="LiveId" clId="{F2CC6DCF-044B-42F2-8FA9-FD7D3FB1817F}" dt="2021-09-28T09:27:28.843" v="878" actId="1076"/>
          <ac:picMkLst>
            <pc:docMk/>
            <pc:sldMk cId="4170214951" sldId="266"/>
            <ac:picMk id="7" creationId="{CC3B9E18-CF05-4E28-ACF4-0A39C5B412A2}"/>
          </ac:picMkLst>
        </pc:picChg>
      </pc:sldChg>
      <pc:sldChg chg="addSp delSp modSp mod">
        <pc:chgData name="satvik reddy" userId="a6705f561d05ba88" providerId="LiveId" clId="{F2CC6DCF-044B-42F2-8FA9-FD7D3FB1817F}" dt="2021-09-28T11:02:10.603" v="1092" actId="20577"/>
        <pc:sldMkLst>
          <pc:docMk/>
          <pc:sldMk cId="2859683767" sldId="267"/>
        </pc:sldMkLst>
        <pc:spChg chg="del">
          <ac:chgData name="satvik reddy" userId="a6705f561d05ba88" providerId="LiveId" clId="{F2CC6DCF-044B-42F2-8FA9-FD7D3FB1817F}" dt="2021-09-28T09:31:59.132" v="881"/>
          <ac:spMkLst>
            <pc:docMk/>
            <pc:sldMk cId="2859683767" sldId="267"/>
            <ac:spMk id="3" creationId="{F929A364-8F71-4064-AD8C-38A16D3EC9C4}"/>
          </ac:spMkLst>
        </pc:spChg>
        <pc:spChg chg="add del">
          <ac:chgData name="satvik reddy" userId="a6705f561d05ba88" providerId="LiveId" clId="{F2CC6DCF-044B-42F2-8FA9-FD7D3FB1817F}" dt="2021-09-28T10:56:10.264" v="1045" actId="22"/>
          <ac:spMkLst>
            <pc:docMk/>
            <pc:sldMk cId="2859683767" sldId="267"/>
            <ac:spMk id="7" creationId="{280F3193-5ED9-4048-8072-10F66F10F3C4}"/>
          </ac:spMkLst>
        </pc:spChg>
        <pc:spChg chg="add del mod">
          <ac:chgData name="satvik reddy" userId="a6705f561d05ba88" providerId="LiveId" clId="{F2CC6DCF-044B-42F2-8FA9-FD7D3FB1817F}" dt="2021-09-28T10:56:09.419" v="1044" actId="21"/>
          <ac:spMkLst>
            <pc:docMk/>
            <pc:sldMk cId="2859683767" sldId="267"/>
            <ac:spMk id="9" creationId="{4C91D1D3-E18F-4B3B-A6D5-8E31273D3F21}"/>
          </ac:spMkLst>
        </pc:spChg>
        <pc:spChg chg="add del mod">
          <ac:chgData name="satvik reddy" userId="a6705f561d05ba88" providerId="LiveId" clId="{F2CC6DCF-044B-42F2-8FA9-FD7D3FB1817F}" dt="2021-09-28T10:56:02.330" v="1036" actId="21"/>
          <ac:spMkLst>
            <pc:docMk/>
            <pc:sldMk cId="2859683767" sldId="267"/>
            <ac:spMk id="13" creationId="{9A8A100A-13D6-41DE-AEB6-5C80194C4A3A}"/>
          </ac:spMkLst>
        </pc:spChg>
        <pc:spChg chg="add del mod">
          <ac:chgData name="satvik reddy" userId="a6705f561d05ba88" providerId="LiveId" clId="{F2CC6DCF-044B-42F2-8FA9-FD7D3FB1817F}" dt="2021-09-28T10:56:33.170" v="1049" actId="21"/>
          <ac:spMkLst>
            <pc:docMk/>
            <pc:sldMk cId="2859683767" sldId="267"/>
            <ac:spMk id="15" creationId="{D08571BD-6ED4-4ECA-A1BD-C5ECF90CF1D3}"/>
          </ac:spMkLst>
        </pc:spChg>
        <pc:spChg chg="add mod">
          <ac:chgData name="satvik reddy" userId="a6705f561d05ba88" providerId="LiveId" clId="{F2CC6DCF-044B-42F2-8FA9-FD7D3FB1817F}" dt="2021-09-28T11:02:10.603" v="1092" actId="20577"/>
          <ac:spMkLst>
            <pc:docMk/>
            <pc:sldMk cId="2859683767" sldId="267"/>
            <ac:spMk id="17" creationId="{F1EF878C-94DF-46C9-942E-04AA79A120D8}"/>
          </ac:spMkLst>
        </pc:spChg>
        <pc:picChg chg="add del mod">
          <ac:chgData name="satvik reddy" userId="a6705f561d05ba88" providerId="LiveId" clId="{F2CC6DCF-044B-42F2-8FA9-FD7D3FB1817F}" dt="2021-09-28T10:56:39.442" v="1053" actId="21"/>
          <ac:picMkLst>
            <pc:docMk/>
            <pc:sldMk cId="2859683767" sldId="267"/>
            <ac:picMk id="4" creationId="{89B5B26B-FCCC-47C4-8F64-B45EEB0B4748}"/>
          </ac:picMkLst>
        </pc:picChg>
        <pc:picChg chg="add del mod">
          <ac:chgData name="satvik reddy" userId="a6705f561d05ba88" providerId="LiveId" clId="{F2CC6DCF-044B-42F2-8FA9-FD7D3FB1817F}" dt="2021-09-28T10:56:34.983" v="1052"/>
          <ac:picMkLst>
            <pc:docMk/>
            <pc:sldMk cId="2859683767" sldId="267"/>
            <ac:picMk id="5" creationId="{9E7F5409-887E-4B58-BA9C-AFED332E94AC}"/>
          </ac:picMkLst>
        </pc:picChg>
        <pc:picChg chg="add del mod">
          <ac:chgData name="satvik reddy" userId="a6705f561d05ba88" providerId="LiveId" clId="{F2CC6DCF-044B-42F2-8FA9-FD7D3FB1817F}" dt="2021-09-28T10:56:07.715" v="1042"/>
          <ac:picMkLst>
            <pc:docMk/>
            <pc:sldMk cId="2859683767" sldId="267"/>
            <ac:picMk id="10" creationId="{524C2606-2607-4B49-981C-C23E451491F4}"/>
          </ac:picMkLst>
        </pc:picChg>
        <pc:picChg chg="add del mod">
          <ac:chgData name="satvik reddy" userId="a6705f561d05ba88" providerId="LiveId" clId="{F2CC6DCF-044B-42F2-8FA9-FD7D3FB1817F}" dt="2021-09-28T10:56:02.765" v="1037"/>
          <ac:picMkLst>
            <pc:docMk/>
            <pc:sldMk cId="2859683767" sldId="267"/>
            <ac:picMk id="11" creationId="{E2BEA5C8-09BD-405B-A6D2-BA530F9BF078}"/>
          </ac:picMkLst>
        </pc:picChg>
      </pc:sldChg>
      <pc:sldChg chg="addSp delSp modSp mod">
        <pc:chgData name="satvik reddy" userId="a6705f561d05ba88" providerId="LiveId" clId="{F2CC6DCF-044B-42F2-8FA9-FD7D3FB1817F}" dt="2021-09-28T10:49:01.345" v="1020" actId="14100"/>
        <pc:sldMkLst>
          <pc:docMk/>
          <pc:sldMk cId="1488741654" sldId="268"/>
        </pc:sldMkLst>
        <pc:spChg chg="del">
          <ac:chgData name="satvik reddy" userId="a6705f561d05ba88" providerId="LiveId" clId="{F2CC6DCF-044B-42F2-8FA9-FD7D3FB1817F}" dt="2021-09-28T10:44:00.951" v="978"/>
          <ac:spMkLst>
            <pc:docMk/>
            <pc:sldMk cId="1488741654" sldId="268"/>
            <ac:spMk id="3" creationId="{FF96C089-3251-49F3-80FD-BEFE35554303}"/>
          </ac:spMkLst>
        </pc:spChg>
        <pc:picChg chg="add mod">
          <ac:chgData name="satvik reddy" userId="a6705f561d05ba88" providerId="LiveId" clId="{F2CC6DCF-044B-42F2-8FA9-FD7D3FB1817F}" dt="2021-09-28T10:44:33.747" v="987" actId="14100"/>
          <ac:picMkLst>
            <pc:docMk/>
            <pc:sldMk cId="1488741654" sldId="268"/>
            <ac:picMk id="4" creationId="{98402BD2-893D-4A5C-B36E-91D71B5D92CF}"/>
          </ac:picMkLst>
        </pc:picChg>
        <pc:picChg chg="add mod">
          <ac:chgData name="satvik reddy" userId="a6705f561d05ba88" providerId="LiveId" clId="{F2CC6DCF-044B-42F2-8FA9-FD7D3FB1817F}" dt="2021-09-28T10:45:35.759" v="994" actId="14100"/>
          <ac:picMkLst>
            <pc:docMk/>
            <pc:sldMk cId="1488741654" sldId="268"/>
            <ac:picMk id="5" creationId="{0EDC5F94-8537-4EE8-8EF7-741FC7DA691C}"/>
          </ac:picMkLst>
        </pc:picChg>
        <pc:picChg chg="add mod">
          <ac:chgData name="satvik reddy" userId="a6705f561d05ba88" providerId="LiveId" clId="{F2CC6DCF-044B-42F2-8FA9-FD7D3FB1817F}" dt="2021-09-28T10:46:21.247" v="1000" actId="14100"/>
          <ac:picMkLst>
            <pc:docMk/>
            <pc:sldMk cId="1488741654" sldId="268"/>
            <ac:picMk id="6" creationId="{74E91AB1-8EAC-45F0-825F-60E5ED18C5F7}"/>
          </ac:picMkLst>
        </pc:picChg>
        <pc:picChg chg="add mod">
          <ac:chgData name="satvik reddy" userId="a6705f561d05ba88" providerId="LiveId" clId="{F2CC6DCF-044B-42F2-8FA9-FD7D3FB1817F}" dt="2021-09-28T10:47:03.786" v="1005" actId="14100"/>
          <ac:picMkLst>
            <pc:docMk/>
            <pc:sldMk cId="1488741654" sldId="268"/>
            <ac:picMk id="7" creationId="{B1C7BE1D-E7BA-4E92-82C5-E67F1A4671BC}"/>
          </ac:picMkLst>
        </pc:picChg>
        <pc:picChg chg="add mod">
          <ac:chgData name="satvik reddy" userId="a6705f561d05ba88" providerId="LiveId" clId="{F2CC6DCF-044B-42F2-8FA9-FD7D3FB1817F}" dt="2021-09-28T10:47:47.693" v="1011" actId="14100"/>
          <ac:picMkLst>
            <pc:docMk/>
            <pc:sldMk cId="1488741654" sldId="268"/>
            <ac:picMk id="8" creationId="{4B1B629A-7521-495E-9944-EA086176AE62}"/>
          </ac:picMkLst>
        </pc:picChg>
        <pc:picChg chg="add mod">
          <ac:chgData name="satvik reddy" userId="a6705f561d05ba88" providerId="LiveId" clId="{F2CC6DCF-044B-42F2-8FA9-FD7D3FB1817F}" dt="2021-09-28T10:49:01.345" v="1020" actId="14100"/>
          <ac:picMkLst>
            <pc:docMk/>
            <pc:sldMk cId="1488741654" sldId="268"/>
            <ac:picMk id="9" creationId="{9ABD00ED-468D-4FFA-A885-E79C0A059894}"/>
          </ac:picMkLst>
        </pc:picChg>
      </pc:sldChg>
      <pc:sldChg chg="addSp delSp modSp mod">
        <pc:chgData name="satvik reddy" userId="a6705f561d05ba88" providerId="LiveId" clId="{F2CC6DCF-044B-42F2-8FA9-FD7D3FB1817F}" dt="2021-09-28T10:43:33.985" v="977" actId="14100"/>
        <pc:sldMkLst>
          <pc:docMk/>
          <pc:sldMk cId="365678116" sldId="269"/>
        </pc:sldMkLst>
        <pc:spChg chg="mod">
          <ac:chgData name="satvik reddy" userId="a6705f561d05ba88" providerId="LiveId" clId="{F2CC6DCF-044B-42F2-8FA9-FD7D3FB1817F}" dt="2021-09-28T10:43:33.985" v="977" actId="14100"/>
          <ac:spMkLst>
            <pc:docMk/>
            <pc:sldMk cId="365678116" sldId="269"/>
            <ac:spMk id="3" creationId="{B9BD2105-BACF-4C9F-B96D-23F2FE1DF3BB}"/>
          </ac:spMkLst>
        </pc:spChg>
        <pc:spChg chg="add del">
          <ac:chgData name="satvik reddy" userId="a6705f561d05ba88" providerId="LiveId" clId="{F2CC6DCF-044B-42F2-8FA9-FD7D3FB1817F}" dt="2021-09-28T10:41:46.269" v="967"/>
          <ac:spMkLst>
            <pc:docMk/>
            <pc:sldMk cId="365678116" sldId="269"/>
            <ac:spMk id="4" creationId="{2F1BE642-A752-4BAD-AE77-364F93A1F15B}"/>
          </ac:spMkLst>
        </pc:spChg>
        <pc:spChg chg="add del mod">
          <ac:chgData name="satvik reddy" userId="a6705f561d05ba88" providerId="LiveId" clId="{F2CC6DCF-044B-42F2-8FA9-FD7D3FB1817F}" dt="2021-09-28T10:41:46.269" v="967"/>
          <ac:spMkLst>
            <pc:docMk/>
            <pc:sldMk cId="365678116" sldId="269"/>
            <ac:spMk id="5" creationId="{05832E75-519B-463F-9D9F-87CA460E9F1B}"/>
          </ac:spMkLst>
        </pc:spChg>
        <pc:picChg chg="add mod">
          <ac:chgData name="satvik reddy" userId="a6705f561d05ba88" providerId="LiveId" clId="{F2CC6DCF-044B-42F2-8FA9-FD7D3FB1817F}" dt="2021-09-28T10:43:22.116" v="975" actId="1076"/>
          <ac:picMkLst>
            <pc:docMk/>
            <pc:sldMk cId="365678116" sldId="269"/>
            <ac:picMk id="7" creationId="{4C7A107A-53F1-4F42-8CED-AF0F3661C092}"/>
          </ac:picMkLst>
        </pc:picChg>
        <pc:picChg chg="add del mod">
          <ac:chgData name="satvik reddy" userId="a6705f561d05ba88" providerId="LiveId" clId="{F2CC6DCF-044B-42F2-8FA9-FD7D3FB1817F}" dt="2021-09-28T10:41:46.269" v="967"/>
          <ac:picMkLst>
            <pc:docMk/>
            <pc:sldMk cId="365678116" sldId="269"/>
            <ac:picMk id="1025" creationId="{D4B1F25D-767C-4ECA-81DE-C8CF863E41CF}"/>
          </ac:picMkLst>
        </pc:picChg>
      </pc:sldChg>
      <pc:sldChg chg="addSp delSp modSp mod">
        <pc:chgData name="satvik reddy" userId="a6705f561d05ba88" providerId="LiveId" clId="{F2CC6DCF-044B-42F2-8FA9-FD7D3FB1817F}" dt="2021-09-28T11:23:31.943" v="1162" actId="14100"/>
        <pc:sldMkLst>
          <pc:docMk/>
          <pc:sldMk cId="2992179004" sldId="270"/>
        </pc:sldMkLst>
        <pc:spChg chg="del">
          <ac:chgData name="satvik reddy" userId="a6705f561d05ba88" providerId="LiveId" clId="{F2CC6DCF-044B-42F2-8FA9-FD7D3FB1817F}" dt="2021-09-28T09:20:08.280" v="834"/>
          <ac:spMkLst>
            <pc:docMk/>
            <pc:sldMk cId="2992179004" sldId="270"/>
            <ac:spMk id="3" creationId="{F48A95CF-D91C-49BB-B726-7BF8C7600FBB}"/>
          </ac:spMkLst>
        </pc:spChg>
        <pc:picChg chg="add mod">
          <ac:chgData name="satvik reddy" userId="a6705f561d05ba88" providerId="LiveId" clId="{F2CC6DCF-044B-42F2-8FA9-FD7D3FB1817F}" dt="2021-09-28T09:21:04.734" v="841" actId="1076"/>
          <ac:picMkLst>
            <pc:docMk/>
            <pc:sldMk cId="2992179004" sldId="270"/>
            <ac:picMk id="4" creationId="{E619D65D-E7BA-46CD-B697-C3A6C4AC82B1}"/>
          </ac:picMkLst>
        </pc:picChg>
        <pc:picChg chg="add mod">
          <ac:chgData name="satvik reddy" userId="a6705f561d05ba88" providerId="LiveId" clId="{F2CC6DCF-044B-42F2-8FA9-FD7D3FB1817F}" dt="2021-09-28T11:23:09.617" v="1156" actId="1076"/>
          <ac:picMkLst>
            <pc:docMk/>
            <pc:sldMk cId="2992179004" sldId="270"/>
            <ac:picMk id="5" creationId="{25A5242E-C11C-4874-928B-797AD43A5029}"/>
          </ac:picMkLst>
        </pc:picChg>
        <pc:picChg chg="add mod">
          <ac:chgData name="satvik reddy" userId="a6705f561d05ba88" providerId="LiveId" clId="{F2CC6DCF-044B-42F2-8FA9-FD7D3FB1817F}" dt="2021-09-28T11:23:31.943" v="1162" actId="14100"/>
          <ac:picMkLst>
            <pc:docMk/>
            <pc:sldMk cId="2992179004" sldId="270"/>
            <ac:picMk id="6" creationId="{4C66CD43-29EE-4398-8F50-872F00FF0CB3}"/>
          </ac:picMkLst>
        </pc:picChg>
        <pc:picChg chg="add mod">
          <ac:chgData name="satvik reddy" userId="a6705f561d05ba88" providerId="LiveId" clId="{F2CC6DCF-044B-42F2-8FA9-FD7D3FB1817F}" dt="2021-09-28T11:22:45.975" v="1150" actId="1076"/>
          <ac:picMkLst>
            <pc:docMk/>
            <pc:sldMk cId="2992179004" sldId="270"/>
            <ac:picMk id="7" creationId="{D0199C59-6E38-4FB8-AA3F-739C2F0ACBAD}"/>
          </ac:picMkLst>
        </pc:picChg>
        <pc:picChg chg="add mod">
          <ac:chgData name="satvik reddy" userId="a6705f561d05ba88" providerId="LiveId" clId="{F2CC6DCF-044B-42F2-8FA9-FD7D3FB1817F}" dt="2021-09-28T11:23:18.711" v="1159" actId="1076"/>
          <ac:picMkLst>
            <pc:docMk/>
            <pc:sldMk cId="2992179004" sldId="270"/>
            <ac:picMk id="8" creationId="{F557E8CC-D530-4D9D-BEE6-DC29574CE342}"/>
          </ac:picMkLst>
        </pc:picChg>
      </pc:sldChg>
      <pc:sldChg chg="addSp delSp modSp">
        <pc:chgData name="satvik reddy" userId="a6705f561d05ba88" providerId="LiveId" clId="{F2CC6DCF-044B-42F2-8FA9-FD7D3FB1817F}" dt="2021-09-28T09:51:25.996" v="961"/>
        <pc:sldMkLst>
          <pc:docMk/>
          <pc:sldMk cId="4023210267" sldId="271"/>
        </pc:sldMkLst>
        <pc:spChg chg="del">
          <ac:chgData name="satvik reddy" userId="a6705f561d05ba88" providerId="LiveId" clId="{F2CC6DCF-044B-42F2-8FA9-FD7D3FB1817F}" dt="2021-09-28T09:51:25.996" v="961"/>
          <ac:spMkLst>
            <pc:docMk/>
            <pc:sldMk cId="4023210267" sldId="271"/>
            <ac:spMk id="3" creationId="{D67B19FE-EE63-444C-B184-B18DDEFEA0F9}"/>
          </ac:spMkLst>
        </pc:spChg>
        <pc:picChg chg="add mod">
          <ac:chgData name="satvik reddy" userId="a6705f561d05ba88" providerId="LiveId" clId="{F2CC6DCF-044B-42F2-8FA9-FD7D3FB1817F}" dt="2021-09-28T09:51:25.996" v="961"/>
          <ac:picMkLst>
            <pc:docMk/>
            <pc:sldMk cId="4023210267" sldId="271"/>
            <ac:picMk id="4" creationId="{B55CF81E-62CD-47B1-835D-DA468F178964}"/>
          </ac:picMkLst>
        </pc:picChg>
      </pc:sldChg>
      <pc:sldChg chg="modSp mod">
        <pc:chgData name="satvik reddy" userId="a6705f561d05ba88" providerId="LiveId" clId="{F2CC6DCF-044B-42F2-8FA9-FD7D3FB1817F}" dt="2021-09-28T09:51:02.334" v="960" actId="5793"/>
        <pc:sldMkLst>
          <pc:docMk/>
          <pc:sldMk cId="432758314" sldId="272"/>
        </pc:sldMkLst>
        <pc:spChg chg="mod">
          <ac:chgData name="satvik reddy" userId="a6705f561d05ba88" providerId="LiveId" clId="{F2CC6DCF-044B-42F2-8FA9-FD7D3FB1817F}" dt="2021-09-28T09:51:02.334" v="960" actId="5793"/>
          <ac:spMkLst>
            <pc:docMk/>
            <pc:sldMk cId="432758314" sldId="272"/>
            <ac:spMk id="3" creationId="{7E52A9BF-B8F4-43D1-9892-B09285A9B668}"/>
          </ac:spMkLst>
        </pc:spChg>
      </pc:sldChg>
      <pc:sldChg chg="modSp mod">
        <pc:chgData name="satvik reddy" userId="a6705f561d05ba88" providerId="LiveId" clId="{F2CC6DCF-044B-42F2-8FA9-FD7D3FB1817F}" dt="2021-09-28T14:04:07.388" v="1209" actId="20577"/>
        <pc:sldMkLst>
          <pc:docMk/>
          <pc:sldMk cId="1031867589" sldId="273"/>
        </pc:sldMkLst>
        <pc:spChg chg="mod">
          <ac:chgData name="satvik reddy" userId="a6705f561d05ba88" providerId="LiveId" clId="{F2CC6DCF-044B-42F2-8FA9-FD7D3FB1817F}" dt="2021-09-28T14:04:07.388" v="1209" actId="20577"/>
          <ac:spMkLst>
            <pc:docMk/>
            <pc:sldMk cId="1031867589" sldId="273"/>
            <ac:spMk id="2" creationId="{1B9679E7-1A10-453C-87F2-466D27D843F0}"/>
          </ac:spMkLst>
        </pc:spChg>
        <pc:spChg chg="mod">
          <ac:chgData name="satvik reddy" userId="a6705f561d05ba88" providerId="LiveId" clId="{F2CC6DCF-044B-42F2-8FA9-FD7D3FB1817F}" dt="2021-09-28T09:48:37.064" v="952" actId="108"/>
          <ac:spMkLst>
            <pc:docMk/>
            <pc:sldMk cId="1031867589" sldId="273"/>
            <ac:spMk id="3" creationId="{62B503DA-2BF4-4386-999E-B5FCA3BEA30B}"/>
          </ac:spMkLst>
        </pc:spChg>
      </pc:sldChg>
      <pc:sldChg chg="modSp mod">
        <pc:chgData name="satvik reddy" userId="a6705f561d05ba88" providerId="LiveId" clId="{F2CC6DCF-044B-42F2-8FA9-FD7D3FB1817F}" dt="2021-09-28T14:03:45.098" v="1190" actId="20577"/>
        <pc:sldMkLst>
          <pc:docMk/>
          <pc:sldMk cId="2199057552" sldId="274"/>
        </pc:sldMkLst>
        <pc:spChg chg="mod">
          <ac:chgData name="satvik reddy" userId="a6705f561d05ba88" providerId="LiveId" clId="{F2CC6DCF-044B-42F2-8FA9-FD7D3FB1817F}" dt="2021-09-28T14:03:45.098" v="1190" actId="20577"/>
          <ac:spMkLst>
            <pc:docMk/>
            <pc:sldMk cId="2199057552" sldId="274"/>
            <ac:spMk id="2" creationId="{E5B42CF0-2A34-4D37-92CC-C6CC87D1560E}"/>
          </ac:spMkLst>
        </pc:spChg>
        <pc:spChg chg="mod">
          <ac:chgData name="satvik reddy" userId="a6705f561d05ba88" providerId="LiveId" clId="{F2CC6DCF-044B-42F2-8FA9-FD7D3FB1817F}" dt="2021-09-28T09:41:49.552" v="931" actId="12"/>
          <ac:spMkLst>
            <pc:docMk/>
            <pc:sldMk cId="2199057552" sldId="274"/>
            <ac:spMk id="3" creationId="{CCEB0C4E-A352-42F5-9AB1-9A5D9D15F82E}"/>
          </ac:spMkLst>
        </pc:spChg>
      </pc:sldChg>
      <pc:sldChg chg="modSp mod">
        <pc:chgData name="satvik reddy" userId="a6705f561d05ba88" providerId="LiveId" clId="{F2CC6DCF-044B-42F2-8FA9-FD7D3FB1817F}" dt="2021-09-28T09:50:09.187" v="956" actId="255"/>
        <pc:sldMkLst>
          <pc:docMk/>
          <pc:sldMk cId="83829381" sldId="275"/>
        </pc:sldMkLst>
        <pc:spChg chg="mod">
          <ac:chgData name="satvik reddy" userId="a6705f561d05ba88" providerId="LiveId" clId="{F2CC6DCF-044B-42F2-8FA9-FD7D3FB1817F}" dt="2021-09-28T09:50:09.187" v="956" actId="255"/>
          <ac:spMkLst>
            <pc:docMk/>
            <pc:sldMk cId="83829381" sldId="275"/>
            <ac:spMk id="3" creationId="{253A69A1-1CB9-4558-B06F-038BA44B9593}"/>
          </ac:spMkLst>
        </pc:spChg>
      </pc:sldChg>
      <pc:sldChg chg="addSp delSp modSp new mod ord">
        <pc:chgData name="satvik reddy" userId="a6705f561d05ba88" providerId="LiveId" clId="{F2CC6DCF-044B-42F2-8FA9-FD7D3FB1817F}" dt="2021-09-28T14:46:30.413" v="1957" actId="20577"/>
        <pc:sldMkLst>
          <pc:docMk/>
          <pc:sldMk cId="3279661696" sldId="276"/>
        </pc:sldMkLst>
        <pc:spChg chg="mod">
          <ac:chgData name="satvik reddy" userId="a6705f561d05ba88" providerId="LiveId" clId="{F2CC6DCF-044B-42F2-8FA9-FD7D3FB1817F}" dt="2021-09-28T07:16:38.065" v="85" actId="1076"/>
          <ac:spMkLst>
            <pc:docMk/>
            <pc:sldMk cId="3279661696" sldId="276"/>
            <ac:spMk id="2" creationId="{3EFF7FC3-1D07-4A3D-AA8B-777F62A18959}"/>
          </ac:spMkLst>
        </pc:spChg>
        <pc:spChg chg="mod">
          <ac:chgData name="satvik reddy" userId="a6705f561d05ba88" providerId="LiveId" clId="{F2CC6DCF-044B-42F2-8FA9-FD7D3FB1817F}" dt="2021-09-28T14:46:30.413" v="1957" actId="20577"/>
          <ac:spMkLst>
            <pc:docMk/>
            <pc:sldMk cId="3279661696" sldId="276"/>
            <ac:spMk id="3" creationId="{7D3D0141-491E-4F5D-B3C3-FFE2841041BA}"/>
          </ac:spMkLst>
        </pc:spChg>
        <pc:picChg chg="add del mod">
          <ac:chgData name="satvik reddy" userId="a6705f561d05ba88" providerId="LiveId" clId="{F2CC6DCF-044B-42F2-8FA9-FD7D3FB1817F}" dt="2021-09-27T14:49:23.068" v="62" actId="21"/>
          <ac:picMkLst>
            <pc:docMk/>
            <pc:sldMk cId="3279661696" sldId="276"/>
            <ac:picMk id="2050" creationId="{D464B3F2-1EA8-4A1D-8C08-20993D1BAE86}"/>
          </ac:picMkLst>
        </pc:picChg>
      </pc:sldChg>
      <pc:sldChg chg="new del">
        <pc:chgData name="satvik reddy" userId="a6705f561d05ba88" providerId="LiveId" clId="{F2CC6DCF-044B-42F2-8FA9-FD7D3FB1817F}" dt="2021-09-28T09:49:01.442" v="953" actId="2696"/>
        <pc:sldMkLst>
          <pc:docMk/>
          <pc:sldMk cId="1677821030"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6E88-3BDF-4B7B-BE0B-06EED61323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6D491E-65D9-4D00-B197-9FE5A9485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9709D2-5E4C-4051-A6E7-5F0643B8E78C}"/>
              </a:ext>
            </a:extLst>
          </p:cNvPr>
          <p:cNvSpPr>
            <a:spLocks noGrp="1"/>
          </p:cNvSpPr>
          <p:nvPr>
            <p:ph type="dt" sz="half" idx="10"/>
          </p:nvPr>
        </p:nvSpPr>
        <p:spPr/>
        <p:txBody>
          <a:bodyPr/>
          <a:lstStyle/>
          <a:p>
            <a:fld id="{8B6EEC53-9073-4299-9E84-61437D3A43C8}" type="datetimeFigureOut">
              <a:rPr lang="en-IN" smtClean="0"/>
              <a:t>28-09-2021</a:t>
            </a:fld>
            <a:endParaRPr lang="en-IN"/>
          </a:p>
        </p:txBody>
      </p:sp>
      <p:sp>
        <p:nvSpPr>
          <p:cNvPr id="5" name="Footer Placeholder 4">
            <a:extLst>
              <a:ext uri="{FF2B5EF4-FFF2-40B4-BE49-F238E27FC236}">
                <a16:creationId xmlns:a16="http://schemas.microsoft.com/office/drawing/2014/main" id="{ACF122B7-2873-493D-BE39-C49810FAE0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3A68CD-0E07-44D7-A44B-B135C5DCA319}"/>
              </a:ext>
            </a:extLst>
          </p:cNvPr>
          <p:cNvSpPr>
            <a:spLocks noGrp="1"/>
          </p:cNvSpPr>
          <p:nvPr>
            <p:ph type="sldNum" sz="quarter" idx="12"/>
          </p:nvPr>
        </p:nvSpPr>
        <p:spPr/>
        <p:txBody>
          <a:bodyPr/>
          <a:lstStyle/>
          <a:p>
            <a:fld id="{6FFD3493-CEDD-4F59-818E-0BF0A64810DF}" type="slidenum">
              <a:rPr lang="en-IN" smtClean="0"/>
              <a:t>‹#›</a:t>
            </a:fld>
            <a:endParaRPr lang="en-IN"/>
          </a:p>
        </p:txBody>
      </p:sp>
    </p:spTree>
    <p:extLst>
      <p:ext uri="{BB962C8B-B14F-4D97-AF65-F5344CB8AC3E}">
        <p14:creationId xmlns:p14="http://schemas.microsoft.com/office/powerpoint/2010/main" val="1370879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8FA0-A9C5-4A2D-A54F-E1A4D55515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D50D32-C067-4807-B34D-B42AD30D6F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28680A-FFA5-428B-8D88-B37F519E5AA8}"/>
              </a:ext>
            </a:extLst>
          </p:cNvPr>
          <p:cNvSpPr>
            <a:spLocks noGrp="1"/>
          </p:cNvSpPr>
          <p:nvPr>
            <p:ph type="dt" sz="half" idx="10"/>
          </p:nvPr>
        </p:nvSpPr>
        <p:spPr/>
        <p:txBody>
          <a:bodyPr/>
          <a:lstStyle/>
          <a:p>
            <a:fld id="{8B6EEC53-9073-4299-9E84-61437D3A43C8}" type="datetimeFigureOut">
              <a:rPr lang="en-IN" smtClean="0"/>
              <a:t>28-09-2021</a:t>
            </a:fld>
            <a:endParaRPr lang="en-IN"/>
          </a:p>
        </p:txBody>
      </p:sp>
      <p:sp>
        <p:nvSpPr>
          <p:cNvPr id="5" name="Footer Placeholder 4">
            <a:extLst>
              <a:ext uri="{FF2B5EF4-FFF2-40B4-BE49-F238E27FC236}">
                <a16:creationId xmlns:a16="http://schemas.microsoft.com/office/drawing/2014/main" id="{B25E22E4-387C-4108-B60C-D53708B3E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7C9FB2-8DDD-4694-9234-37E6E947B9D4}"/>
              </a:ext>
            </a:extLst>
          </p:cNvPr>
          <p:cNvSpPr>
            <a:spLocks noGrp="1"/>
          </p:cNvSpPr>
          <p:nvPr>
            <p:ph type="sldNum" sz="quarter" idx="12"/>
          </p:nvPr>
        </p:nvSpPr>
        <p:spPr/>
        <p:txBody>
          <a:bodyPr/>
          <a:lstStyle/>
          <a:p>
            <a:fld id="{6FFD3493-CEDD-4F59-818E-0BF0A64810DF}" type="slidenum">
              <a:rPr lang="en-IN" smtClean="0"/>
              <a:t>‹#›</a:t>
            </a:fld>
            <a:endParaRPr lang="en-IN"/>
          </a:p>
        </p:txBody>
      </p:sp>
    </p:spTree>
    <p:extLst>
      <p:ext uri="{BB962C8B-B14F-4D97-AF65-F5344CB8AC3E}">
        <p14:creationId xmlns:p14="http://schemas.microsoft.com/office/powerpoint/2010/main" val="3470667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AD16E2-6A5C-484B-8459-C988175E0B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2E5F61-0361-492C-A199-361C61F49C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AB96E0-CE17-4BAB-ADC3-A590095DCD27}"/>
              </a:ext>
            </a:extLst>
          </p:cNvPr>
          <p:cNvSpPr>
            <a:spLocks noGrp="1"/>
          </p:cNvSpPr>
          <p:nvPr>
            <p:ph type="dt" sz="half" idx="10"/>
          </p:nvPr>
        </p:nvSpPr>
        <p:spPr/>
        <p:txBody>
          <a:bodyPr/>
          <a:lstStyle/>
          <a:p>
            <a:fld id="{8B6EEC53-9073-4299-9E84-61437D3A43C8}" type="datetimeFigureOut">
              <a:rPr lang="en-IN" smtClean="0"/>
              <a:t>28-09-2021</a:t>
            </a:fld>
            <a:endParaRPr lang="en-IN"/>
          </a:p>
        </p:txBody>
      </p:sp>
      <p:sp>
        <p:nvSpPr>
          <p:cNvPr id="5" name="Footer Placeholder 4">
            <a:extLst>
              <a:ext uri="{FF2B5EF4-FFF2-40B4-BE49-F238E27FC236}">
                <a16:creationId xmlns:a16="http://schemas.microsoft.com/office/drawing/2014/main" id="{168DDBA5-A37F-4738-A708-200FD3A24F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4AD98-E90C-42B1-99A3-8DD5BE38A947}"/>
              </a:ext>
            </a:extLst>
          </p:cNvPr>
          <p:cNvSpPr>
            <a:spLocks noGrp="1"/>
          </p:cNvSpPr>
          <p:nvPr>
            <p:ph type="sldNum" sz="quarter" idx="12"/>
          </p:nvPr>
        </p:nvSpPr>
        <p:spPr/>
        <p:txBody>
          <a:bodyPr/>
          <a:lstStyle/>
          <a:p>
            <a:fld id="{6FFD3493-CEDD-4F59-818E-0BF0A64810DF}" type="slidenum">
              <a:rPr lang="en-IN" smtClean="0"/>
              <a:t>‹#›</a:t>
            </a:fld>
            <a:endParaRPr lang="en-IN"/>
          </a:p>
        </p:txBody>
      </p:sp>
    </p:spTree>
    <p:extLst>
      <p:ext uri="{BB962C8B-B14F-4D97-AF65-F5344CB8AC3E}">
        <p14:creationId xmlns:p14="http://schemas.microsoft.com/office/powerpoint/2010/main" val="2314042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3F48-61DE-41CD-AEC1-6328341A47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9750AB-1C6B-4CF3-A850-730F7F0318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22C068-064D-482C-B497-6D7BC3936885}"/>
              </a:ext>
            </a:extLst>
          </p:cNvPr>
          <p:cNvSpPr>
            <a:spLocks noGrp="1"/>
          </p:cNvSpPr>
          <p:nvPr>
            <p:ph type="dt" sz="half" idx="10"/>
          </p:nvPr>
        </p:nvSpPr>
        <p:spPr/>
        <p:txBody>
          <a:bodyPr/>
          <a:lstStyle/>
          <a:p>
            <a:fld id="{8B6EEC53-9073-4299-9E84-61437D3A43C8}" type="datetimeFigureOut">
              <a:rPr lang="en-IN" smtClean="0"/>
              <a:t>28-09-2021</a:t>
            </a:fld>
            <a:endParaRPr lang="en-IN"/>
          </a:p>
        </p:txBody>
      </p:sp>
      <p:sp>
        <p:nvSpPr>
          <p:cNvPr id="5" name="Footer Placeholder 4">
            <a:extLst>
              <a:ext uri="{FF2B5EF4-FFF2-40B4-BE49-F238E27FC236}">
                <a16:creationId xmlns:a16="http://schemas.microsoft.com/office/drawing/2014/main" id="{3C6D4299-23D0-423F-AE2F-CA1154898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954B0F-9B8C-4F72-865B-817AEA035DB1}"/>
              </a:ext>
            </a:extLst>
          </p:cNvPr>
          <p:cNvSpPr>
            <a:spLocks noGrp="1"/>
          </p:cNvSpPr>
          <p:nvPr>
            <p:ph type="sldNum" sz="quarter" idx="12"/>
          </p:nvPr>
        </p:nvSpPr>
        <p:spPr/>
        <p:txBody>
          <a:bodyPr/>
          <a:lstStyle/>
          <a:p>
            <a:fld id="{6FFD3493-CEDD-4F59-818E-0BF0A64810DF}" type="slidenum">
              <a:rPr lang="en-IN" smtClean="0"/>
              <a:t>‹#›</a:t>
            </a:fld>
            <a:endParaRPr lang="en-IN"/>
          </a:p>
        </p:txBody>
      </p:sp>
    </p:spTree>
    <p:extLst>
      <p:ext uri="{BB962C8B-B14F-4D97-AF65-F5344CB8AC3E}">
        <p14:creationId xmlns:p14="http://schemas.microsoft.com/office/powerpoint/2010/main" val="136969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5838D-EC91-4943-806B-11778D4A37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90CA49-8307-4131-BACE-31774BC9D9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D23F38-5780-4516-B99B-47F4562B2FB9}"/>
              </a:ext>
            </a:extLst>
          </p:cNvPr>
          <p:cNvSpPr>
            <a:spLocks noGrp="1"/>
          </p:cNvSpPr>
          <p:nvPr>
            <p:ph type="dt" sz="half" idx="10"/>
          </p:nvPr>
        </p:nvSpPr>
        <p:spPr/>
        <p:txBody>
          <a:bodyPr/>
          <a:lstStyle/>
          <a:p>
            <a:fld id="{8B6EEC53-9073-4299-9E84-61437D3A43C8}" type="datetimeFigureOut">
              <a:rPr lang="en-IN" smtClean="0"/>
              <a:t>28-09-2021</a:t>
            </a:fld>
            <a:endParaRPr lang="en-IN"/>
          </a:p>
        </p:txBody>
      </p:sp>
      <p:sp>
        <p:nvSpPr>
          <p:cNvPr id="5" name="Footer Placeholder 4">
            <a:extLst>
              <a:ext uri="{FF2B5EF4-FFF2-40B4-BE49-F238E27FC236}">
                <a16:creationId xmlns:a16="http://schemas.microsoft.com/office/drawing/2014/main" id="{E25584A1-4DBC-4E52-AC5F-2371DDF905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2294C0-1F5A-46E1-9ADF-F9D82A53E0D5}"/>
              </a:ext>
            </a:extLst>
          </p:cNvPr>
          <p:cNvSpPr>
            <a:spLocks noGrp="1"/>
          </p:cNvSpPr>
          <p:nvPr>
            <p:ph type="sldNum" sz="quarter" idx="12"/>
          </p:nvPr>
        </p:nvSpPr>
        <p:spPr/>
        <p:txBody>
          <a:bodyPr/>
          <a:lstStyle/>
          <a:p>
            <a:fld id="{6FFD3493-CEDD-4F59-818E-0BF0A64810DF}" type="slidenum">
              <a:rPr lang="en-IN" smtClean="0"/>
              <a:t>‹#›</a:t>
            </a:fld>
            <a:endParaRPr lang="en-IN"/>
          </a:p>
        </p:txBody>
      </p:sp>
    </p:spTree>
    <p:extLst>
      <p:ext uri="{BB962C8B-B14F-4D97-AF65-F5344CB8AC3E}">
        <p14:creationId xmlns:p14="http://schemas.microsoft.com/office/powerpoint/2010/main" val="245407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A732-500C-4C06-8DBE-162D87E5F5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20D51B-E1E3-413C-A70E-0A7C2DCEFF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605F3D-733E-4830-85BD-3EEFD837B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F359F6-3EED-41EA-85DC-CE85C4234FF2}"/>
              </a:ext>
            </a:extLst>
          </p:cNvPr>
          <p:cNvSpPr>
            <a:spLocks noGrp="1"/>
          </p:cNvSpPr>
          <p:nvPr>
            <p:ph type="dt" sz="half" idx="10"/>
          </p:nvPr>
        </p:nvSpPr>
        <p:spPr/>
        <p:txBody>
          <a:bodyPr/>
          <a:lstStyle/>
          <a:p>
            <a:fld id="{8B6EEC53-9073-4299-9E84-61437D3A43C8}" type="datetimeFigureOut">
              <a:rPr lang="en-IN" smtClean="0"/>
              <a:t>28-09-2021</a:t>
            </a:fld>
            <a:endParaRPr lang="en-IN"/>
          </a:p>
        </p:txBody>
      </p:sp>
      <p:sp>
        <p:nvSpPr>
          <p:cNvPr id="6" name="Footer Placeholder 5">
            <a:extLst>
              <a:ext uri="{FF2B5EF4-FFF2-40B4-BE49-F238E27FC236}">
                <a16:creationId xmlns:a16="http://schemas.microsoft.com/office/drawing/2014/main" id="{4865A69D-1F84-4BD3-BECE-4F7AB9DB98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8FE14A-FC9B-4758-B87D-A6065CBF8790}"/>
              </a:ext>
            </a:extLst>
          </p:cNvPr>
          <p:cNvSpPr>
            <a:spLocks noGrp="1"/>
          </p:cNvSpPr>
          <p:nvPr>
            <p:ph type="sldNum" sz="quarter" idx="12"/>
          </p:nvPr>
        </p:nvSpPr>
        <p:spPr/>
        <p:txBody>
          <a:bodyPr/>
          <a:lstStyle/>
          <a:p>
            <a:fld id="{6FFD3493-CEDD-4F59-818E-0BF0A64810DF}" type="slidenum">
              <a:rPr lang="en-IN" smtClean="0"/>
              <a:t>‹#›</a:t>
            </a:fld>
            <a:endParaRPr lang="en-IN"/>
          </a:p>
        </p:txBody>
      </p:sp>
    </p:spTree>
    <p:extLst>
      <p:ext uri="{BB962C8B-B14F-4D97-AF65-F5344CB8AC3E}">
        <p14:creationId xmlns:p14="http://schemas.microsoft.com/office/powerpoint/2010/main" val="1660097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0D53-F778-4CF2-A4F4-F522A84D49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32798A-C2D3-4CC6-AB7F-C93FA56A4D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AE4379-0F08-447E-BFB0-4125DE544D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527E6D-6F35-4349-A39B-1F9032A66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8FB604-55A5-4A82-87FA-BC53FA1EDE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B803A0-8BB3-49AE-BBCD-8276B76D8989}"/>
              </a:ext>
            </a:extLst>
          </p:cNvPr>
          <p:cNvSpPr>
            <a:spLocks noGrp="1"/>
          </p:cNvSpPr>
          <p:nvPr>
            <p:ph type="dt" sz="half" idx="10"/>
          </p:nvPr>
        </p:nvSpPr>
        <p:spPr/>
        <p:txBody>
          <a:bodyPr/>
          <a:lstStyle/>
          <a:p>
            <a:fld id="{8B6EEC53-9073-4299-9E84-61437D3A43C8}" type="datetimeFigureOut">
              <a:rPr lang="en-IN" smtClean="0"/>
              <a:t>28-09-2021</a:t>
            </a:fld>
            <a:endParaRPr lang="en-IN"/>
          </a:p>
        </p:txBody>
      </p:sp>
      <p:sp>
        <p:nvSpPr>
          <p:cNvPr id="8" name="Footer Placeholder 7">
            <a:extLst>
              <a:ext uri="{FF2B5EF4-FFF2-40B4-BE49-F238E27FC236}">
                <a16:creationId xmlns:a16="http://schemas.microsoft.com/office/drawing/2014/main" id="{44AB2B97-DE0D-4D8D-A0A7-62D71C4204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33CFDF-E684-4F7D-9021-8945C58CB306}"/>
              </a:ext>
            </a:extLst>
          </p:cNvPr>
          <p:cNvSpPr>
            <a:spLocks noGrp="1"/>
          </p:cNvSpPr>
          <p:nvPr>
            <p:ph type="sldNum" sz="quarter" idx="12"/>
          </p:nvPr>
        </p:nvSpPr>
        <p:spPr/>
        <p:txBody>
          <a:bodyPr/>
          <a:lstStyle/>
          <a:p>
            <a:fld id="{6FFD3493-CEDD-4F59-818E-0BF0A64810DF}" type="slidenum">
              <a:rPr lang="en-IN" smtClean="0"/>
              <a:t>‹#›</a:t>
            </a:fld>
            <a:endParaRPr lang="en-IN"/>
          </a:p>
        </p:txBody>
      </p:sp>
    </p:spTree>
    <p:extLst>
      <p:ext uri="{BB962C8B-B14F-4D97-AF65-F5344CB8AC3E}">
        <p14:creationId xmlns:p14="http://schemas.microsoft.com/office/powerpoint/2010/main" val="187791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00F7-C96A-4758-88C3-92930C8BF9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85B2E2-189B-45D8-8E15-EA21818D08C0}"/>
              </a:ext>
            </a:extLst>
          </p:cNvPr>
          <p:cNvSpPr>
            <a:spLocks noGrp="1"/>
          </p:cNvSpPr>
          <p:nvPr>
            <p:ph type="dt" sz="half" idx="10"/>
          </p:nvPr>
        </p:nvSpPr>
        <p:spPr/>
        <p:txBody>
          <a:bodyPr/>
          <a:lstStyle/>
          <a:p>
            <a:fld id="{8B6EEC53-9073-4299-9E84-61437D3A43C8}" type="datetimeFigureOut">
              <a:rPr lang="en-IN" smtClean="0"/>
              <a:t>28-09-2021</a:t>
            </a:fld>
            <a:endParaRPr lang="en-IN"/>
          </a:p>
        </p:txBody>
      </p:sp>
      <p:sp>
        <p:nvSpPr>
          <p:cNvPr id="4" name="Footer Placeholder 3">
            <a:extLst>
              <a:ext uri="{FF2B5EF4-FFF2-40B4-BE49-F238E27FC236}">
                <a16:creationId xmlns:a16="http://schemas.microsoft.com/office/drawing/2014/main" id="{C28DF21D-1952-4B8F-AF5B-D0A0F539C3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572D76-0629-4555-B42F-C396EC88B61C}"/>
              </a:ext>
            </a:extLst>
          </p:cNvPr>
          <p:cNvSpPr>
            <a:spLocks noGrp="1"/>
          </p:cNvSpPr>
          <p:nvPr>
            <p:ph type="sldNum" sz="quarter" idx="12"/>
          </p:nvPr>
        </p:nvSpPr>
        <p:spPr/>
        <p:txBody>
          <a:bodyPr/>
          <a:lstStyle/>
          <a:p>
            <a:fld id="{6FFD3493-CEDD-4F59-818E-0BF0A64810DF}" type="slidenum">
              <a:rPr lang="en-IN" smtClean="0"/>
              <a:t>‹#›</a:t>
            </a:fld>
            <a:endParaRPr lang="en-IN"/>
          </a:p>
        </p:txBody>
      </p:sp>
    </p:spTree>
    <p:extLst>
      <p:ext uri="{BB962C8B-B14F-4D97-AF65-F5344CB8AC3E}">
        <p14:creationId xmlns:p14="http://schemas.microsoft.com/office/powerpoint/2010/main" val="311623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D1942-4092-4163-B5F5-00477641FF7C}"/>
              </a:ext>
            </a:extLst>
          </p:cNvPr>
          <p:cNvSpPr>
            <a:spLocks noGrp="1"/>
          </p:cNvSpPr>
          <p:nvPr>
            <p:ph type="dt" sz="half" idx="10"/>
          </p:nvPr>
        </p:nvSpPr>
        <p:spPr/>
        <p:txBody>
          <a:bodyPr/>
          <a:lstStyle/>
          <a:p>
            <a:fld id="{8B6EEC53-9073-4299-9E84-61437D3A43C8}" type="datetimeFigureOut">
              <a:rPr lang="en-IN" smtClean="0"/>
              <a:t>28-09-2021</a:t>
            </a:fld>
            <a:endParaRPr lang="en-IN"/>
          </a:p>
        </p:txBody>
      </p:sp>
      <p:sp>
        <p:nvSpPr>
          <p:cNvPr id="3" name="Footer Placeholder 2">
            <a:extLst>
              <a:ext uri="{FF2B5EF4-FFF2-40B4-BE49-F238E27FC236}">
                <a16:creationId xmlns:a16="http://schemas.microsoft.com/office/drawing/2014/main" id="{6F168911-EA14-45B5-AE60-8577CC21B3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0B56CC-D73F-4926-9237-1639713DA7EE}"/>
              </a:ext>
            </a:extLst>
          </p:cNvPr>
          <p:cNvSpPr>
            <a:spLocks noGrp="1"/>
          </p:cNvSpPr>
          <p:nvPr>
            <p:ph type="sldNum" sz="quarter" idx="12"/>
          </p:nvPr>
        </p:nvSpPr>
        <p:spPr/>
        <p:txBody>
          <a:bodyPr/>
          <a:lstStyle/>
          <a:p>
            <a:fld id="{6FFD3493-CEDD-4F59-818E-0BF0A64810DF}" type="slidenum">
              <a:rPr lang="en-IN" smtClean="0"/>
              <a:t>‹#›</a:t>
            </a:fld>
            <a:endParaRPr lang="en-IN"/>
          </a:p>
        </p:txBody>
      </p:sp>
    </p:spTree>
    <p:extLst>
      <p:ext uri="{BB962C8B-B14F-4D97-AF65-F5344CB8AC3E}">
        <p14:creationId xmlns:p14="http://schemas.microsoft.com/office/powerpoint/2010/main" val="128948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C3EB-4BFE-422D-ADC7-2B6DC037F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324A4A-0B05-47BA-BD70-7C26F0BAEE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F7CFA9-E8AE-4B73-9F2B-AF85CE8CA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CAE25-312B-483B-BA8A-07D71AE55227}"/>
              </a:ext>
            </a:extLst>
          </p:cNvPr>
          <p:cNvSpPr>
            <a:spLocks noGrp="1"/>
          </p:cNvSpPr>
          <p:nvPr>
            <p:ph type="dt" sz="half" idx="10"/>
          </p:nvPr>
        </p:nvSpPr>
        <p:spPr/>
        <p:txBody>
          <a:bodyPr/>
          <a:lstStyle/>
          <a:p>
            <a:fld id="{8B6EEC53-9073-4299-9E84-61437D3A43C8}" type="datetimeFigureOut">
              <a:rPr lang="en-IN" smtClean="0"/>
              <a:t>28-09-2021</a:t>
            </a:fld>
            <a:endParaRPr lang="en-IN"/>
          </a:p>
        </p:txBody>
      </p:sp>
      <p:sp>
        <p:nvSpPr>
          <p:cNvPr id="6" name="Footer Placeholder 5">
            <a:extLst>
              <a:ext uri="{FF2B5EF4-FFF2-40B4-BE49-F238E27FC236}">
                <a16:creationId xmlns:a16="http://schemas.microsoft.com/office/drawing/2014/main" id="{C42666B7-ABD4-43D8-983F-3DF6D86E88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27A04A-16F7-425E-87FC-C7F3601B2A55}"/>
              </a:ext>
            </a:extLst>
          </p:cNvPr>
          <p:cNvSpPr>
            <a:spLocks noGrp="1"/>
          </p:cNvSpPr>
          <p:nvPr>
            <p:ph type="sldNum" sz="quarter" idx="12"/>
          </p:nvPr>
        </p:nvSpPr>
        <p:spPr/>
        <p:txBody>
          <a:bodyPr/>
          <a:lstStyle/>
          <a:p>
            <a:fld id="{6FFD3493-CEDD-4F59-818E-0BF0A64810DF}" type="slidenum">
              <a:rPr lang="en-IN" smtClean="0"/>
              <a:t>‹#›</a:t>
            </a:fld>
            <a:endParaRPr lang="en-IN"/>
          </a:p>
        </p:txBody>
      </p:sp>
    </p:spTree>
    <p:extLst>
      <p:ext uri="{BB962C8B-B14F-4D97-AF65-F5344CB8AC3E}">
        <p14:creationId xmlns:p14="http://schemas.microsoft.com/office/powerpoint/2010/main" val="342194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67E0-D8BC-432C-8EEE-DC2D0F2E3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11DD7E-2EC1-4AE1-BFB9-62429F7A5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87AABC-8817-4CD5-A4C9-AC50B4099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1DA88-347C-4746-8236-E0B6C088C199}"/>
              </a:ext>
            </a:extLst>
          </p:cNvPr>
          <p:cNvSpPr>
            <a:spLocks noGrp="1"/>
          </p:cNvSpPr>
          <p:nvPr>
            <p:ph type="dt" sz="half" idx="10"/>
          </p:nvPr>
        </p:nvSpPr>
        <p:spPr/>
        <p:txBody>
          <a:bodyPr/>
          <a:lstStyle/>
          <a:p>
            <a:fld id="{8B6EEC53-9073-4299-9E84-61437D3A43C8}" type="datetimeFigureOut">
              <a:rPr lang="en-IN" smtClean="0"/>
              <a:t>28-09-2021</a:t>
            </a:fld>
            <a:endParaRPr lang="en-IN"/>
          </a:p>
        </p:txBody>
      </p:sp>
      <p:sp>
        <p:nvSpPr>
          <p:cNvPr id="6" name="Footer Placeholder 5">
            <a:extLst>
              <a:ext uri="{FF2B5EF4-FFF2-40B4-BE49-F238E27FC236}">
                <a16:creationId xmlns:a16="http://schemas.microsoft.com/office/drawing/2014/main" id="{C3956ACD-0A01-4B82-94BD-2833AF3084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F6DA68-6C86-451B-91F9-0EE39628D945}"/>
              </a:ext>
            </a:extLst>
          </p:cNvPr>
          <p:cNvSpPr>
            <a:spLocks noGrp="1"/>
          </p:cNvSpPr>
          <p:nvPr>
            <p:ph type="sldNum" sz="quarter" idx="12"/>
          </p:nvPr>
        </p:nvSpPr>
        <p:spPr/>
        <p:txBody>
          <a:bodyPr/>
          <a:lstStyle/>
          <a:p>
            <a:fld id="{6FFD3493-CEDD-4F59-818E-0BF0A64810DF}" type="slidenum">
              <a:rPr lang="en-IN" smtClean="0"/>
              <a:t>‹#›</a:t>
            </a:fld>
            <a:endParaRPr lang="en-IN"/>
          </a:p>
        </p:txBody>
      </p:sp>
    </p:spTree>
    <p:extLst>
      <p:ext uri="{BB962C8B-B14F-4D97-AF65-F5344CB8AC3E}">
        <p14:creationId xmlns:p14="http://schemas.microsoft.com/office/powerpoint/2010/main" val="171541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77528B-7B5A-4484-BF7B-15F4804A8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BC91BF-4B3E-47CC-A000-26090FD0F7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4256AE-54FF-4922-8C56-A80469AC10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EEC53-9073-4299-9E84-61437D3A43C8}" type="datetimeFigureOut">
              <a:rPr lang="en-IN" smtClean="0"/>
              <a:t>28-09-2021</a:t>
            </a:fld>
            <a:endParaRPr lang="en-IN"/>
          </a:p>
        </p:txBody>
      </p:sp>
      <p:sp>
        <p:nvSpPr>
          <p:cNvPr id="5" name="Footer Placeholder 4">
            <a:extLst>
              <a:ext uri="{FF2B5EF4-FFF2-40B4-BE49-F238E27FC236}">
                <a16:creationId xmlns:a16="http://schemas.microsoft.com/office/drawing/2014/main" id="{6E454BED-3F52-4AEE-A27E-5283EAAF1C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B34C7D-A2CF-47AD-966B-85EC673D6E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D3493-CEDD-4F59-818E-0BF0A64810DF}" type="slidenum">
              <a:rPr lang="en-IN" smtClean="0"/>
              <a:t>‹#›</a:t>
            </a:fld>
            <a:endParaRPr lang="en-IN"/>
          </a:p>
        </p:txBody>
      </p:sp>
    </p:spTree>
    <p:extLst>
      <p:ext uri="{BB962C8B-B14F-4D97-AF65-F5344CB8AC3E}">
        <p14:creationId xmlns:p14="http://schemas.microsoft.com/office/powerpoint/2010/main" val="378941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en/photo/515946"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D3B2-E532-4DC3-98C3-BD92389CC9AD}"/>
              </a:ext>
            </a:extLst>
          </p:cNvPr>
          <p:cNvSpPr>
            <a:spLocks noGrp="1"/>
          </p:cNvSpPr>
          <p:nvPr>
            <p:ph type="ctrTitle"/>
          </p:nvPr>
        </p:nvSpPr>
        <p:spPr/>
        <p:txBody>
          <a:bodyPr>
            <a:normAutofit/>
          </a:bodyPr>
          <a:lstStyle/>
          <a:p>
            <a:r>
              <a:rPr lang="en-US" sz="4400" b="1" dirty="0"/>
              <a:t>Pre owned Cars Price Prediction</a:t>
            </a:r>
            <a:endParaRPr lang="en-IN" sz="4400" b="1" dirty="0"/>
          </a:p>
        </p:txBody>
      </p:sp>
      <p:pic>
        <p:nvPicPr>
          <p:cNvPr id="7" name="Picture 6">
            <a:extLst>
              <a:ext uri="{FF2B5EF4-FFF2-40B4-BE49-F238E27FC236}">
                <a16:creationId xmlns:a16="http://schemas.microsoft.com/office/drawing/2014/main" id="{E6F3013B-D704-4BE5-AABD-667490DE025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899" y="35510"/>
            <a:ext cx="12192000" cy="6786979"/>
          </a:xfrm>
          <a:prstGeom prst="rect">
            <a:avLst/>
          </a:prstGeom>
          <a:effectLst>
            <a:outerShdw blurRad="50800" dist="38100" dir="2700000" algn="tl" rotWithShape="0">
              <a:prstClr val="black">
                <a:alpha val="40000"/>
              </a:prstClr>
            </a:outerShdw>
          </a:effectLst>
        </p:spPr>
      </p:pic>
      <p:graphicFrame>
        <p:nvGraphicFramePr>
          <p:cNvPr id="8" name="Table 8">
            <a:extLst>
              <a:ext uri="{FF2B5EF4-FFF2-40B4-BE49-F238E27FC236}">
                <a16:creationId xmlns:a16="http://schemas.microsoft.com/office/drawing/2014/main" id="{41DEF7D6-9AA3-4ACE-8CB2-D79032B1DCE5}"/>
              </a:ext>
            </a:extLst>
          </p:cNvPr>
          <p:cNvGraphicFramePr>
            <a:graphicFrameLocks noGrp="1"/>
          </p:cNvGraphicFramePr>
          <p:nvPr>
            <p:extLst>
              <p:ext uri="{D42A27DB-BD31-4B8C-83A1-F6EECF244321}">
                <p14:modId xmlns:p14="http://schemas.microsoft.com/office/powerpoint/2010/main" val="3173411016"/>
              </p:ext>
            </p:extLst>
          </p:nvPr>
        </p:nvGraphicFramePr>
        <p:xfrm>
          <a:off x="4714043" y="719666"/>
          <a:ext cx="5445957" cy="396240"/>
        </p:xfrm>
        <a:graphic>
          <a:graphicData uri="http://schemas.openxmlformats.org/drawingml/2006/table">
            <a:tbl>
              <a:tblPr firstRow="1" bandRow="1">
                <a:tableStyleId>{5C22544A-7EE6-4342-B048-85BDC9FD1C3A}</a:tableStyleId>
              </a:tblPr>
              <a:tblGrid>
                <a:gridCol w="5445957">
                  <a:extLst>
                    <a:ext uri="{9D8B030D-6E8A-4147-A177-3AD203B41FA5}">
                      <a16:colId xmlns:a16="http://schemas.microsoft.com/office/drawing/2014/main" val="1010931099"/>
                    </a:ext>
                  </a:extLst>
                </a:gridCol>
              </a:tblGrid>
              <a:tr h="370840">
                <a:tc>
                  <a:txBody>
                    <a:bodyPr/>
                    <a:lstStyle/>
                    <a:p>
                      <a:r>
                        <a:rPr lang="en-US" sz="2000" dirty="0"/>
                        <a:t>PRE-OWNED CARS PRICE PREDICTION</a:t>
                      </a:r>
                      <a:endParaRPr lang="en-IN" sz="2000" dirty="0"/>
                    </a:p>
                  </a:txBody>
                  <a:tcPr/>
                </a:tc>
                <a:extLst>
                  <a:ext uri="{0D108BD9-81ED-4DB2-BD59-A6C34878D82A}">
                    <a16:rowId xmlns:a16="http://schemas.microsoft.com/office/drawing/2014/main" val="1649187310"/>
                  </a:ext>
                </a:extLst>
              </a:tr>
            </a:tbl>
          </a:graphicData>
        </a:graphic>
      </p:graphicFrame>
    </p:spTree>
    <p:extLst>
      <p:ext uri="{BB962C8B-B14F-4D97-AF65-F5344CB8AC3E}">
        <p14:creationId xmlns:p14="http://schemas.microsoft.com/office/powerpoint/2010/main" val="8796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5F13-9669-4AB4-9E81-55D70E9F702F}"/>
              </a:ext>
            </a:extLst>
          </p:cNvPr>
          <p:cNvSpPr>
            <a:spLocks noGrp="1"/>
          </p:cNvSpPr>
          <p:nvPr>
            <p:ph type="title"/>
          </p:nvPr>
        </p:nvSpPr>
        <p:spPr/>
        <p:txBody>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(Algorithms)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98402BD2-893D-4A5C-B36E-91D71B5D92CF}"/>
              </a:ext>
            </a:extLst>
          </p:cNvPr>
          <p:cNvPicPr>
            <a:picLocks noGrp="1"/>
          </p:cNvPicPr>
          <p:nvPr>
            <p:ph idx="1"/>
          </p:nvPr>
        </p:nvPicPr>
        <p:blipFill>
          <a:blip r:embed="rId2"/>
          <a:stretch>
            <a:fillRect/>
          </a:stretch>
        </p:blipFill>
        <p:spPr>
          <a:xfrm>
            <a:off x="952500" y="1391920"/>
            <a:ext cx="3517900" cy="2037080"/>
          </a:xfrm>
          <a:prstGeom prst="rect">
            <a:avLst/>
          </a:prstGeom>
        </p:spPr>
      </p:pic>
      <p:pic>
        <p:nvPicPr>
          <p:cNvPr id="5" name="Picture 4">
            <a:extLst>
              <a:ext uri="{FF2B5EF4-FFF2-40B4-BE49-F238E27FC236}">
                <a16:creationId xmlns:a16="http://schemas.microsoft.com/office/drawing/2014/main" id="{0EDC5F94-8537-4EE8-8EF7-741FC7DA691C}"/>
              </a:ext>
            </a:extLst>
          </p:cNvPr>
          <p:cNvPicPr/>
          <p:nvPr/>
        </p:nvPicPr>
        <p:blipFill>
          <a:blip r:embed="rId3"/>
          <a:stretch>
            <a:fillRect/>
          </a:stretch>
        </p:blipFill>
        <p:spPr>
          <a:xfrm>
            <a:off x="4347845" y="1280160"/>
            <a:ext cx="3597275" cy="1889760"/>
          </a:xfrm>
          <a:prstGeom prst="rect">
            <a:avLst/>
          </a:prstGeom>
        </p:spPr>
      </p:pic>
      <p:pic>
        <p:nvPicPr>
          <p:cNvPr id="6" name="Picture 5">
            <a:extLst>
              <a:ext uri="{FF2B5EF4-FFF2-40B4-BE49-F238E27FC236}">
                <a16:creationId xmlns:a16="http://schemas.microsoft.com/office/drawing/2014/main" id="{74E91AB1-8EAC-45F0-825F-60E5ED18C5F7}"/>
              </a:ext>
            </a:extLst>
          </p:cNvPr>
          <p:cNvPicPr/>
          <p:nvPr/>
        </p:nvPicPr>
        <p:blipFill>
          <a:blip r:embed="rId4"/>
          <a:stretch>
            <a:fillRect/>
          </a:stretch>
        </p:blipFill>
        <p:spPr>
          <a:xfrm>
            <a:off x="7945119" y="1076959"/>
            <a:ext cx="3749041" cy="2092961"/>
          </a:xfrm>
          <a:prstGeom prst="rect">
            <a:avLst/>
          </a:prstGeom>
        </p:spPr>
      </p:pic>
      <p:pic>
        <p:nvPicPr>
          <p:cNvPr id="7" name="Picture 6">
            <a:extLst>
              <a:ext uri="{FF2B5EF4-FFF2-40B4-BE49-F238E27FC236}">
                <a16:creationId xmlns:a16="http://schemas.microsoft.com/office/drawing/2014/main" id="{B1C7BE1D-E7BA-4E92-82C5-E67F1A4671BC}"/>
              </a:ext>
            </a:extLst>
          </p:cNvPr>
          <p:cNvPicPr/>
          <p:nvPr/>
        </p:nvPicPr>
        <p:blipFill>
          <a:blip r:embed="rId5"/>
          <a:stretch>
            <a:fillRect/>
          </a:stretch>
        </p:blipFill>
        <p:spPr>
          <a:xfrm>
            <a:off x="578485" y="3688079"/>
            <a:ext cx="3891915" cy="2509521"/>
          </a:xfrm>
          <a:prstGeom prst="rect">
            <a:avLst/>
          </a:prstGeom>
        </p:spPr>
      </p:pic>
      <p:pic>
        <p:nvPicPr>
          <p:cNvPr id="8" name="Picture 7">
            <a:extLst>
              <a:ext uri="{FF2B5EF4-FFF2-40B4-BE49-F238E27FC236}">
                <a16:creationId xmlns:a16="http://schemas.microsoft.com/office/drawing/2014/main" id="{4B1B629A-7521-495E-9944-EA086176AE62}"/>
              </a:ext>
            </a:extLst>
          </p:cNvPr>
          <p:cNvPicPr/>
          <p:nvPr/>
        </p:nvPicPr>
        <p:blipFill>
          <a:blip r:embed="rId6"/>
          <a:stretch>
            <a:fillRect/>
          </a:stretch>
        </p:blipFill>
        <p:spPr>
          <a:xfrm>
            <a:off x="4584699" y="3556000"/>
            <a:ext cx="3675381" cy="2804160"/>
          </a:xfrm>
          <a:prstGeom prst="rect">
            <a:avLst/>
          </a:prstGeom>
        </p:spPr>
      </p:pic>
      <p:pic>
        <p:nvPicPr>
          <p:cNvPr id="9" name="Picture 8">
            <a:extLst>
              <a:ext uri="{FF2B5EF4-FFF2-40B4-BE49-F238E27FC236}">
                <a16:creationId xmlns:a16="http://schemas.microsoft.com/office/drawing/2014/main" id="{9ABD00ED-468D-4FFA-A885-E79C0A059894}"/>
              </a:ext>
            </a:extLst>
          </p:cNvPr>
          <p:cNvPicPr/>
          <p:nvPr/>
        </p:nvPicPr>
        <p:blipFill>
          <a:blip r:embed="rId7"/>
          <a:stretch>
            <a:fillRect/>
          </a:stretch>
        </p:blipFill>
        <p:spPr>
          <a:xfrm>
            <a:off x="8244839" y="3429000"/>
            <a:ext cx="3749041" cy="2931159"/>
          </a:xfrm>
          <a:prstGeom prst="rect">
            <a:avLst/>
          </a:prstGeom>
        </p:spPr>
      </p:pic>
    </p:spTree>
    <p:extLst>
      <p:ext uri="{BB962C8B-B14F-4D97-AF65-F5344CB8AC3E}">
        <p14:creationId xmlns:p14="http://schemas.microsoft.com/office/powerpoint/2010/main" val="1488741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B2B5-AEAD-48F0-BF88-D946B6B3F567}"/>
              </a:ext>
            </a:extLst>
          </p:cNvPr>
          <p:cNvSpPr>
            <a:spLocks noGrp="1"/>
          </p:cNvSpPr>
          <p:nvPr>
            <p:ph type="title"/>
          </p:nvPr>
        </p:nvSpPr>
        <p:spPr/>
        <p:txBody>
          <a:bodyPr>
            <a:normAutofit fontScale="90000"/>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Key Metrics for success in solving problem under consideration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BD2105-BACF-4C9F-B96D-23F2FE1DF3BB}"/>
              </a:ext>
            </a:extLst>
          </p:cNvPr>
          <p:cNvSpPr>
            <a:spLocks noGrp="1"/>
          </p:cNvSpPr>
          <p:nvPr>
            <p:ph idx="1"/>
          </p:nvPr>
        </p:nvSpPr>
        <p:spPr>
          <a:xfrm>
            <a:off x="838200" y="1825625"/>
            <a:ext cx="10515600" cy="4912526"/>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After Checking the model evaluation, I have considered Random Forest Regression as my final model and I have applied hyperparameter tuning to improve the score of the model. By using Grid search cv we are going to pass different parameters for the final algorithm which improves the score of the model and reduction in errors. But after applying grid search cv there is no change in the score and error. So, I have considered old values as for checking the model performance.</a:t>
            </a:r>
          </a:p>
          <a:p>
            <a:endParaRPr lang="en-IN" dirty="0"/>
          </a:p>
        </p:txBody>
      </p:sp>
      <p:pic>
        <p:nvPicPr>
          <p:cNvPr id="7" name="Picture 6">
            <a:extLst>
              <a:ext uri="{FF2B5EF4-FFF2-40B4-BE49-F238E27FC236}">
                <a16:creationId xmlns:a16="http://schemas.microsoft.com/office/drawing/2014/main" id="{4C7A107A-53F1-4F42-8CED-AF0F3661C092}"/>
              </a:ext>
            </a:extLst>
          </p:cNvPr>
          <p:cNvPicPr/>
          <p:nvPr/>
        </p:nvPicPr>
        <p:blipFill>
          <a:blip r:embed="rId2"/>
          <a:stretch>
            <a:fillRect/>
          </a:stretch>
        </p:blipFill>
        <p:spPr>
          <a:xfrm>
            <a:off x="1108482" y="3192780"/>
            <a:ext cx="5731510" cy="3300095"/>
          </a:xfrm>
          <a:prstGeom prst="rect">
            <a:avLst/>
          </a:prstGeom>
        </p:spPr>
      </p:pic>
    </p:spTree>
    <p:extLst>
      <p:ext uri="{BB962C8B-B14F-4D97-AF65-F5344CB8AC3E}">
        <p14:creationId xmlns:p14="http://schemas.microsoft.com/office/powerpoint/2010/main" val="36567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87E7-9680-4E11-8C6F-9BDEEA24ACF0}"/>
              </a:ext>
            </a:extLst>
          </p:cNvPr>
          <p:cNvSpPr>
            <a:spLocks noGrp="1"/>
          </p:cNvSpPr>
          <p:nvPr>
            <p:ph type="title"/>
          </p:nvPr>
        </p:nvSpPr>
        <p:spPr/>
        <p:txBody>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dirty="0"/>
          </a:p>
        </p:txBody>
      </p:sp>
      <p:pic>
        <p:nvPicPr>
          <p:cNvPr id="4" name="Content Placeholder 3">
            <a:extLst>
              <a:ext uri="{FF2B5EF4-FFF2-40B4-BE49-F238E27FC236}">
                <a16:creationId xmlns:a16="http://schemas.microsoft.com/office/drawing/2014/main" id="{E619D65D-E7BA-46CD-B697-C3A6C4AC82B1}"/>
              </a:ext>
            </a:extLst>
          </p:cNvPr>
          <p:cNvPicPr>
            <a:picLocks/>
          </p:cNvPicPr>
          <p:nvPr/>
        </p:nvPicPr>
        <p:blipFill>
          <a:blip r:embed="rId2"/>
          <a:stretch>
            <a:fillRect/>
          </a:stretch>
        </p:blipFill>
        <p:spPr>
          <a:xfrm>
            <a:off x="838200" y="1488721"/>
            <a:ext cx="3142695" cy="1940279"/>
          </a:xfrm>
          <a:prstGeom prst="rect">
            <a:avLst/>
          </a:prstGeom>
        </p:spPr>
      </p:pic>
      <p:pic>
        <p:nvPicPr>
          <p:cNvPr id="5" name="Content Placeholder 4">
            <a:extLst>
              <a:ext uri="{FF2B5EF4-FFF2-40B4-BE49-F238E27FC236}">
                <a16:creationId xmlns:a16="http://schemas.microsoft.com/office/drawing/2014/main" id="{25A5242E-C11C-4874-928B-797AD43A5029}"/>
              </a:ext>
            </a:extLst>
          </p:cNvPr>
          <p:cNvPicPr>
            <a:picLocks noGrp="1"/>
          </p:cNvPicPr>
          <p:nvPr>
            <p:ph idx="1"/>
          </p:nvPr>
        </p:nvPicPr>
        <p:blipFill>
          <a:blip r:embed="rId3"/>
          <a:stretch>
            <a:fillRect/>
          </a:stretch>
        </p:blipFill>
        <p:spPr>
          <a:xfrm>
            <a:off x="4316865" y="1199179"/>
            <a:ext cx="3558269" cy="2519362"/>
          </a:xfrm>
          <a:prstGeom prst="rect">
            <a:avLst/>
          </a:prstGeom>
        </p:spPr>
      </p:pic>
      <p:pic>
        <p:nvPicPr>
          <p:cNvPr id="6" name="Picture 5">
            <a:extLst>
              <a:ext uri="{FF2B5EF4-FFF2-40B4-BE49-F238E27FC236}">
                <a16:creationId xmlns:a16="http://schemas.microsoft.com/office/drawing/2014/main" id="{4C66CD43-29EE-4398-8F50-872F00FF0CB3}"/>
              </a:ext>
            </a:extLst>
          </p:cNvPr>
          <p:cNvPicPr/>
          <p:nvPr/>
        </p:nvPicPr>
        <p:blipFill>
          <a:blip r:embed="rId4"/>
          <a:stretch>
            <a:fillRect/>
          </a:stretch>
        </p:blipFill>
        <p:spPr>
          <a:xfrm>
            <a:off x="8858574" y="1117599"/>
            <a:ext cx="3050081" cy="2600941"/>
          </a:xfrm>
          <a:prstGeom prst="rect">
            <a:avLst/>
          </a:prstGeom>
        </p:spPr>
      </p:pic>
      <p:pic>
        <p:nvPicPr>
          <p:cNvPr id="7" name="Picture 6">
            <a:extLst>
              <a:ext uri="{FF2B5EF4-FFF2-40B4-BE49-F238E27FC236}">
                <a16:creationId xmlns:a16="http://schemas.microsoft.com/office/drawing/2014/main" id="{D0199C59-6E38-4FB8-AA3F-739C2F0ACBAD}"/>
              </a:ext>
            </a:extLst>
          </p:cNvPr>
          <p:cNvPicPr/>
          <p:nvPr/>
        </p:nvPicPr>
        <p:blipFill>
          <a:blip r:embed="rId5"/>
          <a:stretch>
            <a:fillRect/>
          </a:stretch>
        </p:blipFill>
        <p:spPr>
          <a:xfrm>
            <a:off x="676275" y="3955349"/>
            <a:ext cx="4088765" cy="2827860"/>
          </a:xfrm>
          <a:prstGeom prst="rect">
            <a:avLst/>
          </a:prstGeom>
        </p:spPr>
      </p:pic>
      <p:pic>
        <p:nvPicPr>
          <p:cNvPr id="8" name="Picture 7">
            <a:extLst>
              <a:ext uri="{FF2B5EF4-FFF2-40B4-BE49-F238E27FC236}">
                <a16:creationId xmlns:a16="http://schemas.microsoft.com/office/drawing/2014/main" id="{F557E8CC-D530-4D9D-BEE6-DC29574CE342}"/>
              </a:ext>
            </a:extLst>
          </p:cNvPr>
          <p:cNvPicPr/>
          <p:nvPr/>
        </p:nvPicPr>
        <p:blipFill>
          <a:blip r:embed="rId6"/>
          <a:stretch>
            <a:fillRect/>
          </a:stretch>
        </p:blipFill>
        <p:spPr>
          <a:xfrm>
            <a:off x="5201920" y="3905411"/>
            <a:ext cx="5496560" cy="2927736"/>
          </a:xfrm>
          <a:prstGeom prst="rect">
            <a:avLst/>
          </a:prstGeom>
        </p:spPr>
      </p:pic>
    </p:spTree>
    <p:extLst>
      <p:ext uri="{BB962C8B-B14F-4D97-AF65-F5344CB8AC3E}">
        <p14:creationId xmlns:p14="http://schemas.microsoft.com/office/powerpoint/2010/main" val="2992179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B42C-1E91-44E4-8B24-12860214E037}"/>
              </a:ext>
            </a:extLst>
          </p:cNvPr>
          <p:cNvSpPr>
            <a:spLocks noGrp="1"/>
          </p:cNvSpPr>
          <p:nvPr>
            <p:ph type="title"/>
          </p:nvPr>
        </p:nvSpPr>
        <p:spPr/>
        <p:txBody>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Interpretation of the Results</a:t>
            </a:r>
            <a:endParaRPr lang="en-IN" dirty="0"/>
          </a:p>
        </p:txBody>
      </p:sp>
      <p:pic>
        <p:nvPicPr>
          <p:cNvPr id="4" name="Content Placeholder 3">
            <a:extLst>
              <a:ext uri="{FF2B5EF4-FFF2-40B4-BE49-F238E27FC236}">
                <a16:creationId xmlns:a16="http://schemas.microsoft.com/office/drawing/2014/main" id="{B55CF81E-62CD-47B1-835D-DA468F178964}"/>
              </a:ext>
            </a:extLst>
          </p:cNvPr>
          <p:cNvPicPr>
            <a:picLocks noGrp="1"/>
          </p:cNvPicPr>
          <p:nvPr>
            <p:ph idx="1"/>
          </p:nvPr>
        </p:nvPicPr>
        <p:blipFill>
          <a:blip r:embed="rId2"/>
          <a:stretch>
            <a:fillRect/>
          </a:stretch>
        </p:blipFill>
        <p:spPr>
          <a:xfrm>
            <a:off x="838200" y="2481914"/>
            <a:ext cx="10515600" cy="3038760"/>
          </a:xfrm>
          <a:prstGeom prst="rect">
            <a:avLst/>
          </a:prstGeom>
        </p:spPr>
      </p:pic>
    </p:spTree>
    <p:extLst>
      <p:ext uri="{BB962C8B-B14F-4D97-AF65-F5344CB8AC3E}">
        <p14:creationId xmlns:p14="http://schemas.microsoft.com/office/powerpoint/2010/main" val="4023210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5F26-238A-4DD2-8EB8-294DDA81EC20}"/>
              </a:ext>
            </a:extLst>
          </p:cNvPr>
          <p:cNvSpPr>
            <a:spLocks noGrp="1"/>
          </p:cNvSpPr>
          <p:nvPr>
            <p:ph type="title"/>
          </p:nvPr>
        </p:nvSpPr>
        <p:spPr/>
        <p:txBody>
          <a:bodyPr/>
          <a:lstStyle/>
          <a:p>
            <a:r>
              <a:rPr lang="en-US" u="sng" dirty="0">
                <a:latin typeface="+mn-lt"/>
              </a:rPr>
              <a:t>Conclusions on our model building</a:t>
            </a:r>
            <a:endParaRPr lang="en-IN" dirty="0"/>
          </a:p>
        </p:txBody>
      </p:sp>
      <p:sp>
        <p:nvSpPr>
          <p:cNvPr id="3" name="Content Placeholder 2">
            <a:extLst>
              <a:ext uri="{FF2B5EF4-FFF2-40B4-BE49-F238E27FC236}">
                <a16:creationId xmlns:a16="http://schemas.microsoft.com/office/drawing/2014/main" id="{7E52A9BF-B8F4-43D1-9892-B09285A9B668}"/>
              </a:ext>
            </a:extLst>
          </p:cNvPr>
          <p:cNvSpPr>
            <a:spLocks noGrp="1"/>
          </p:cNvSpPr>
          <p:nvPr>
            <p:ph idx="1"/>
          </p:nvPr>
        </p:nvSpPr>
        <p:spPr/>
        <p:txBody>
          <a:bodyPr/>
          <a:lstStyle/>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We got our best model as Random Forest Regressor with the score of 93% and both the training and testing scores are balanced and the RMSE value is also less compared to all other models. So, we can go further build our model using Random Forest Regressor.</a:t>
            </a:r>
          </a:p>
          <a:p>
            <a:pPr marL="0" indent="0">
              <a:lnSpc>
                <a:spcPct val="107000"/>
              </a:lnSpc>
              <a:spcAft>
                <a:spcPts val="800"/>
              </a:spcAft>
              <a:buNone/>
            </a:pP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32758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42CF0-2A34-4D37-92CC-C6CC87D1560E}"/>
              </a:ext>
            </a:extLst>
          </p:cNvPr>
          <p:cNvSpPr>
            <a:spLocks noGrp="1"/>
          </p:cNvSpPr>
          <p:nvPr>
            <p:ph type="title"/>
          </p:nvPr>
        </p:nvSpPr>
        <p:spPr/>
        <p:txBody>
          <a:bodyPr/>
          <a:lstStyle/>
          <a:p>
            <a:r>
              <a:rPr lang="en-US" u="sng" dirty="0">
                <a:latin typeface="+mn-lt"/>
              </a:rPr>
              <a:t>Advantages of pre-owned cars:</a:t>
            </a:r>
            <a:endParaRPr lang="en-IN" dirty="0"/>
          </a:p>
        </p:txBody>
      </p:sp>
      <p:sp>
        <p:nvSpPr>
          <p:cNvPr id="3" name="Content Placeholder 2">
            <a:extLst>
              <a:ext uri="{FF2B5EF4-FFF2-40B4-BE49-F238E27FC236}">
                <a16:creationId xmlns:a16="http://schemas.microsoft.com/office/drawing/2014/main" id="{CCEB0C4E-A352-42F5-9AB1-9A5D9D15F82E}"/>
              </a:ext>
            </a:extLst>
          </p:cNvPr>
          <p:cNvSpPr>
            <a:spLocks noGrp="1"/>
          </p:cNvSpPr>
          <p:nvPr>
            <p:ph idx="1"/>
          </p:nvPr>
        </p:nvSpPr>
        <p:spPr/>
        <p:txBody>
          <a:bodyPr>
            <a:normAutofit lnSpcReduction="10000"/>
          </a:bodyPr>
          <a:lstStyle/>
          <a:p>
            <a:pPr marL="514350" indent="-514350">
              <a:buFont typeface="+mj-lt"/>
              <a:buAutoNum type="arabicPeriod"/>
            </a:pPr>
            <a:r>
              <a:rPr lang="en-US" b="0" i="0" u="none" strike="noStrike" dirty="0">
                <a:solidFill>
                  <a:srgbClr val="444444"/>
                </a:solidFill>
                <a:effectLst/>
                <a:latin typeface="JosefinSlab"/>
              </a:rPr>
              <a:t>Buying a Used Car Saves You Money</a:t>
            </a:r>
          </a:p>
          <a:p>
            <a:pPr marL="514350" indent="-514350">
              <a:buFont typeface="+mj-lt"/>
              <a:buAutoNum type="arabicPeriod"/>
            </a:pPr>
            <a:r>
              <a:rPr lang="en-US" b="0" i="0" u="none" strike="noStrike" dirty="0">
                <a:solidFill>
                  <a:srgbClr val="444444"/>
                </a:solidFill>
                <a:effectLst/>
                <a:latin typeface="JosefinSlab"/>
              </a:rPr>
              <a:t>Bulk of Depreciation Has Already Occurred</a:t>
            </a:r>
          </a:p>
          <a:p>
            <a:pPr marL="514350" indent="-514350">
              <a:buFont typeface="+mj-lt"/>
              <a:buAutoNum type="arabicPeriod"/>
            </a:pPr>
            <a:r>
              <a:rPr lang="en-IN" b="0" i="0" u="none" strike="noStrike" dirty="0">
                <a:solidFill>
                  <a:srgbClr val="444444"/>
                </a:solidFill>
                <a:effectLst/>
                <a:latin typeface="JosefinSlab"/>
              </a:rPr>
              <a:t>No Exaggerated Fees</a:t>
            </a:r>
          </a:p>
          <a:p>
            <a:pPr marL="514350" indent="-514350">
              <a:buFont typeface="+mj-lt"/>
              <a:buAutoNum type="arabicPeriod"/>
            </a:pPr>
            <a:r>
              <a:rPr lang="en-IN" b="0" i="0" u="none" strike="noStrike" dirty="0">
                <a:solidFill>
                  <a:srgbClr val="444444"/>
                </a:solidFill>
                <a:effectLst/>
                <a:latin typeface="JosefinSlab"/>
              </a:rPr>
              <a:t>Lower Customization Costs</a:t>
            </a:r>
          </a:p>
          <a:p>
            <a:pPr marL="514350" indent="-514350">
              <a:buFont typeface="+mj-lt"/>
              <a:buAutoNum type="arabicPeriod"/>
            </a:pPr>
            <a:r>
              <a:rPr lang="en-US" b="0" i="0" u="none" strike="noStrike" dirty="0">
                <a:solidFill>
                  <a:srgbClr val="444444"/>
                </a:solidFill>
                <a:effectLst/>
                <a:latin typeface="JosefinSlab"/>
              </a:rPr>
              <a:t>Certified and Thoroughly Inspected</a:t>
            </a:r>
          </a:p>
          <a:p>
            <a:pPr marL="514350" indent="-514350">
              <a:buFont typeface="+mj-lt"/>
              <a:buAutoNum type="arabicPeriod"/>
            </a:pPr>
            <a:r>
              <a:rPr lang="en-IN" b="0" i="0" u="none" strike="noStrike" dirty="0">
                <a:solidFill>
                  <a:srgbClr val="444444"/>
                </a:solidFill>
                <a:effectLst/>
                <a:latin typeface="JosefinSlab"/>
              </a:rPr>
              <a:t>Warranties</a:t>
            </a:r>
          </a:p>
          <a:p>
            <a:pPr marL="514350" indent="-514350">
              <a:buFont typeface="+mj-lt"/>
              <a:buAutoNum type="arabicPeriod"/>
            </a:pPr>
            <a:r>
              <a:rPr lang="en-IN" b="0" i="0" u="none" strike="noStrike" dirty="0">
                <a:solidFill>
                  <a:srgbClr val="444444"/>
                </a:solidFill>
                <a:effectLst/>
                <a:latin typeface="JosefinSlab"/>
              </a:rPr>
              <a:t>Lower Insurance Premiums</a:t>
            </a:r>
          </a:p>
          <a:p>
            <a:pPr marL="514350" indent="-514350">
              <a:buFont typeface="+mj-lt"/>
              <a:buAutoNum type="arabicPeriod"/>
            </a:pPr>
            <a:r>
              <a:rPr lang="en-US" b="0" i="0" u="none" strike="noStrike" dirty="0">
                <a:solidFill>
                  <a:srgbClr val="444444"/>
                </a:solidFill>
                <a:effectLst/>
                <a:latin typeface="JosefinSlab"/>
              </a:rPr>
              <a:t>Better for the Environment</a:t>
            </a:r>
            <a:endParaRPr lang="en-IN" dirty="0"/>
          </a:p>
          <a:p>
            <a:pPr marL="514350" indent="-514350">
              <a:buFont typeface="+mj-lt"/>
              <a:buAutoNum type="arabicPeriod"/>
            </a:pPr>
            <a:r>
              <a:rPr lang="en-US" b="0" i="0" u="none" strike="noStrike" dirty="0">
                <a:solidFill>
                  <a:srgbClr val="444444"/>
                </a:solidFill>
                <a:effectLst/>
                <a:latin typeface="JosefinSlab"/>
              </a:rPr>
              <a:t>Lower Annual Registration Fees</a:t>
            </a:r>
          </a:p>
          <a:p>
            <a:endParaRPr lang="en-IN" dirty="0"/>
          </a:p>
        </p:txBody>
      </p:sp>
    </p:spTree>
    <p:extLst>
      <p:ext uri="{BB962C8B-B14F-4D97-AF65-F5344CB8AC3E}">
        <p14:creationId xmlns:p14="http://schemas.microsoft.com/office/powerpoint/2010/main" val="2199057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679E7-1A10-453C-87F2-466D27D843F0}"/>
              </a:ext>
            </a:extLst>
          </p:cNvPr>
          <p:cNvSpPr>
            <a:spLocks noGrp="1"/>
          </p:cNvSpPr>
          <p:nvPr>
            <p:ph type="title"/>
          </p:nvPr>
        </p:nvSpPr>
        <p:spPr/>
        <p:txBody>
          <a:bodyPr/>
          <a:lstStyle/>
          <a:p>
            <a:r>
              <a:rPr lang="en-US" u="sng" dirty="0">
                <a:latin typeface="+mn-lt"/>
              </a:rPr>
              <a:t>Disadvantages of pre-owned cars:</a:t>
            </a:r>
            <a:endParaRPr lang="en-IN" dirty="0"/>
          </a:p>
        </p:txBody>
      </p:sp>
      <p:sp>
        <p:nvSpPr>
          <p:cNvPr id="3" name="Content Placeholder 2">
            <a:extLst>
              <a:ext uri="{FF2B5EF4-FFF2-40B4-BE49-F238E27FC236}">
                <a16:creationId xmlns:a16="http://schemas.microsoft.com/office/drawing/2014/main" id="{62B503DA-2BF4-4386-999E-B5FCA3BEA30B}"/>
              </a:ext>
            </a:extLst>
          </p:cNvPr>
          <p:cNvSpPr>
            <a:spLocks noGrp="1"/>
          </p:cNvSpPr>
          <p:nvPr>
            <p:ph idx="1"/>
          </p:nvPr>
        </p:nvSpPr>
        <p:spPr/>
        <p:txBody>
          <a:bodyPr>
            <a:normAutofit/>
          </a:bodyPr>
          <a:lstStyle/>
          <a:p>
            <a:pPr marL="514350" indent="-514350">
              <a:buFont typeface="+mj-lt"/>
              <a:buAutoNum type="arabicPeriod"/>
            </a:pPr>
            <a:r>
              <a:rPr lang="en-IN" i="0" dirty="0">
                <a:solidFill>
                  <a:srgbClr val="3D3D3D"/>
                </a:solidFill>
                <a:effectLst/>
              </a:rPr>
              <a:t>Buying a new problem</a:t>
            </a:r>
          </a:p>
          <a:p>
            <a:pPr marL="514350" indent="-514350">
              <a:buFont typeface="+mj-lt"/>
              <a:buAutoNum type="arabicPeriod"/>
            </a:pPr>
            <a:r>
              <a:rPr lang="en-IN" i="0" dirty="0">
                <a:solidFill>
                  <a:srgbClr val="3D3D3D"/>
                </a:solidFill>
                <a:effectLst/>
              </a:rPr>
              <a:t>Increase repair costs</a:t>
            </a:r>
          </a:p>
          <a:p>
            <a:pPr marL="514350" indent="-514350">
              <a:buFont typeface="+mj-lt"/>
              <a:buAutoNum type="arabicPeriod"/>
            </a:pPr>
            <a:r>
              <a:rPr lang="en-IN" i="0" dirty="0">
                <a:solidFill>
                  <a:srgbClr val="444444"/>
                </a:solidFill>
                <a:effectLst/>
              </a:rPr>
              <a:t>Not Made to Order</a:t>
            </a:r>
          </a:p>
          <a:p>
            <a:pPr marL="514350" indent="-514350">
              <a:buFont typeface="+mj-lt"/>
              <a:buAutoNum type="arabicPeriod"/>
            </a:pPr>
            <a:r>
              <a:rPr lang="en-IN" i="0" dirty="0">
                <a:solidFill>
                  <a:srgbClr val="444444"/>
                </a:solidFill>
                <a:effectLst/>
              </a:rPr>
              <a:t>Worse Fuel Efficiency</a:t>
            </a:r>
          </a:p>
          <a:p>
            <a:pPr marL="514350" indent="-514350">
              <a:buFont typeface="+mj-lt"/>
              <a:buAutoNum type="arabicPeriod"/>
            </a:pPr>
            <a:r>
              <a:rPr lang="en-IN" i="0" dirty="0">
                <a:solidFill>
                  <a:srgbClr val="444444"/>
                </a:solidFill>
                <a:effectLst/>
              </a:rPr>
              <a:t>High Maintenance</a:t>
            </a:r>
            <a:endParaRPr lang="en-IN" dirty="0">
              <a:solidFill>
                <a:srgbClr val="444444"/>
              </a:solidFill>
            </a:endParaRPr>
          </a:p>
          <a:p>
            <a:pPr marL="514350" indent="-514350">
              <a:buFont typeface="+mj-lt"/>
              <a:buAutoNum type="arabicPeriod"/>
            </a:pPr>
            <a:r>
              <a:rPr lang="en-IN" i="0" dirty="0">
                <a:solidFill>
                  <a:srgbClr val="444444"/>
                </a:solidFill>
                <a:effectLst/>
              </a:rPr>
              <a:t>Previous Owners</a:t>
            </a:r>
          </a:p>
          <a:p>
            <a:pPr marL="514350" indent="-514350">
              <a:buFont typeface="+mj-lt"/>
              <a:buAutoNum type="arabicPeriod"/>
            </a:pPr>
            <a:r>
              <a:rPr lang="en-IN" i="0" dirty="0">
                <a:solidFill>
                  <a:srgbClr val="444444"/>
                </a:solidFill>
                <a:effectLst/>
              </a:rPr>
              <a:t>Early-Onset Problems</a:t>
            </a:r>
          </a:p>
          <a:p>
            <a:pPr marL="514350" indent="-514350">
              <a:buFont typeface="+mj-lt"/>
              <a:buAutoNum type="arabicPeriod"/>
            </a:pPr>
            <a:r>
              <a:rPr lang="en-IN" dirty="0">
                <a:solidFill>
                  <a:srgbClr val="444444"/>
                </a:solidFill>
              </a:rPr>
              <a:t>Old Technology</a:t>
            </a:r>
          </a:p>
        </p:txBody>
      </p:sp>
    </p:spTree>
    <p:extLst>
      <p:ext uri="{BB962C8B-B14F-4D97-AF65-F5344CB8AC3E}">
        <p14:creationId xmlns:p14="http://schemas.microsoft.com/office/powerpoint/2010/main" val="1031867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B743-23BD-4AD2-B415-5FB53762DC5B}"/>
              </a:ext>
            </a:extLst>
          </p:cNvPr>
          <p:cNvSpPr>
            <a:spLocks noGrp="1"/>
          </p:cNvSpPr>
          <p:nvPr>
            <p:ph type="title"/>
          </p:nvPr>
        </p:nvSpPr>
        <p:spPr/>
        <p:txBody>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Conclusions</a:t>
            </a:r>
            <a:endParaRPr lang="en-IN" dirty="0"/>
          </a:p>
        </p:txBody>
      </p:sp>
      <p:sp>
        <p:nvSpPr>
          <p:cNvPr id="3" name="Content Placeholder 2">
            <a:extLst>
              <a:ext uri="{FF2B5EF4-FFF2-40B4-BE49-F238E27FC236}">
                <a16:creationId xmlns:a16="http://schemas.microsoft.com/office/drawing/2014/main" id="{253A69A1-1CB9-4558-B06F-038BA44B9593}"/>
              </a:ext>
            </a:extLst>
          </p:cNvPr>
          <p:cNvSpPr>
            <a:spLocks noGrp="1"/>
          </p:cNvSpPr>
          <p:nvPr>
            <p:ph idx="1"/>
          </p:nvPr>
        </p:nvSpPr>
        <p:spPr/>
        <p:txBody>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In the pre-owned car price prediction, I have performed many Regression algorithms to predict the used cars price. The Root Mean squared error (RMSE) errors calculated for all the algorithms are very high. Statistical methods work better, on large set data. </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But the length of the dataset is very less so using different methods that match the time-series data will be used in the future research to obtain smaller error prediction values (RMSE) and using more data to get the better result. </a:t>
            </a:r>
            <a:r>
              <a:rPr lang="en-IN" sz="2400" dirty="0">
                <a:effectLst/>
                <a:latin typeface="Calibri" panose="020F0502020204030204" pitchFamily="34" charset="0"/>
                <a:ea typeface="Calibri" panose="020F0502020204030204" pitchFamily="34" charset="0"/>
                <a:cs typeface="Calibri" panose="020F0502020204030204" pitchFamily="34" charset="0"/>
              </a:rPr>
              <a:t>In future this machine learning model may bind with various website which can provide real time data for price prediction. Also, we may add large historical data of car price which can help to reduce the </a:t>
            </a:r>
            <a:r>
              <a:rPr lang="en-US" sz="2400" dirty="0">
                <a:effectLst/>
                <a:latin typeface="Calibri" panose="020F0502020204030204" pitchFamily="34" charset="0"/>
                <a:ea typeface="Calibri" panose="020F0502020204030204" pitchFamily="34" charset="0"/>
                <a:cs typeface="Calibri" panose="020F0502020204030204" pitchFamily="34" charset="0"/>
              </a:rPr>
              <a:t>RMSE</a:t>
            </a:r>
            <a:r>
              <a:rPr lang="en-IN" sz="2400" dirty="0">
                <a:effectLst/>
                <a:latin typeface="Calibri" panose="020F0502020204030204" pitchFamily="34" charset="0"/>
                <a:ea typeface="Calibri" panose="020F0502020204030204" pitchFamily="34" charset="0"/>
                <a:cs typeface="Calibri" panose="020F0502020204030204" pitchFamily="34" charset="0"/>
              </a:rPr>
              <a:t> error.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82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FD43-ED68-48B5-BE45-7199A0319AE3}"/>
              </a:ext>
            </a:extLst>
          </p:cNvPr>
          <p:cNvSpPr>
            <a:spLocks noGrp="1"/>
          </p:cNvSpPr>
          <p:nvPr>
            <p:ph type="title"/>
          </p:nvPr>
        </p:nvSpPr>
        <p:spPr/>
        <p:txBody>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Business</a:t>
            </a:r>
            <a:r>
              <a:rPr lang="en-IN" b="1"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u="sng" dirty="0">
                <a:effectLst/>
                <a:latin typeface="Calibri" panose="020F0502020204030204" pitchFamily="34" charset="0"/>
                <a:ea typeface="Calibri" panose="020F0502020204030204" pitchFamily="34" charset="0"/>
                <a:cs typeface="Times New Roman" panose="02020603050405020304" pitchFamily="18" charset="0"/>
              </a:rPr>
              <a:t>Problem Framing</a:t>
            </a:r>
            <a:endParaRPr lang="en-IN" dirty="0"/>
          </a:p>
        </p:txBody>
      </p:sp>
      <p:sp>
        <p:nvSpPr>
          <p:cNvPr id="3" name="Content Placeholder 2">
            <a:extLst>
              <a:ext uri="{FF2B5EF4-FFF2-40B4-BE49-F238E27FC236}">
                <a16:creationId xmlns:a16="http://schemas.microsoft.com/office/drawing/2014/main" id="{90E745E2-5BFA-421E-AECC-6F887FF22F70}"/>
              </a:ext>
            </a:extLst>
          </p:cNvPr>
          <p:cNvSpPr>
            <a:spLocks noGrp="1"/>
          </p:cNvSpPr>
          <p:nvPr>
            <p:ph idx="1"/>
          </p:nvPr>
        </p:nvSpPr>
        <p:spPr/>
        <p:txBody>
          <a:bodyPr>
            <a:normAutofit/>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COVID19 has </a:t>
            </a:r>
            <a:r>
              <a:rPr lang="en-IN" sz="2000" dirty="0">
                <a:latin typeface="Calibri" panose="020F0502020204030204" pitchFamily="34" charset="0"/>
                <a:ea typeface="Calibri" panose="020F0502020204030204" pitchFamily="34" charset="0"/>
                <a:cs typeface="Calibri" panose="020F0502020204030204" pitchFamily="34" charset="0"/>
              </a:rPr>
              <a:t>brought a major impact</a:t>
            </a:r>
            <a:r>
              <a:rPr lang="en-IN" sz="2000" dirty="0">
                <a:effectLst/>
                <a:latin typeface="Calibri" panose="020F0502020204030204" pitchFamily="34" charset="0"/>
                <a:ea typeface="Calibri" panose="020F0502020204030204" pitchFamily="34" charset="0"/>
                <a:cs typeface="Calibri" panose="020F0502020204030204" pitchFamily="34" charset="0"/>
              </a:rPr>
              <a:t>, this has changed lot </a:t>
            </a:r>
            <a:r>
              <a:rPr lang="en-IN" sz="2000">
                <a:effectLst/>
                <a:latin typeface="Calibri" panose="020F0502020204030204" pitchFamily="34" charset="0"/>
                <a:ea typeface="Calibri" panose="020F0502020204030204" pitchFamily="34" charset="0"/>
                <a:cs typeface="Calibri" panose="020F0502020204030204" pitchFamily="34" charset="0"/>
              </a:rPr>
              <a:t>in the </a:t>
            </a:r>
            <a:r>
              <a:rPr lang="en-IN" sz="2000" dirty="0">
                <a:effectLst/>
                <a:latin typeface="Calibri" panose="020F0502020204030204" pitchFamily="34" charset="0"/>
                <a:ea typeface="Calibri" panose="020F0502020204030204" pitchFamily="34" charset="0"/>
                <a:cs typeface="Calibri" panose="020F0502020204030204" pitchFamily="34" charset="0"/>
              </a:rPr>
              <a:t>market. Some cars are in demand, hence its making them costly and some are not in demand they are becoming cheaper.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With the major change in market, clients </a:t>
            </a:r>
            <a:r>
              <a:rPr lang="en-IN" sz="2000" dirty="0">
                <a:latin typeface="Calibri" panose="020F0502020204030204" pitchFamily="34" charset="0"/>
                <a:ea typeface="Calibri" panose="020F0502020204030204" pitchFamily="34" charset="0"/>
                <a:cs typeface="Calibri" panose="020F0502020204030204" pitchFamily="34" charset="0"/>
              </a:rPr>
              <a:t>are</a:t>
            </a:r>
            <a:r>
              <a:rPr lang="en-IN" sz="2000" dirty="0">
                <a:effectLst/>
                <a:latin typeface="Calibri" panose="020F0502020204030204" pitchFamily="34" charset="0"/>
                <a:ea typeface="Calibri" panose="020F0502020204030204" pitchFamily="34" charset="0"/>
                <a:cs typeface="Calibri" panose="020F0502020204030204" pitchFamily="34" charset="0"/>
              </a:rPr>
              <a:t> facing problems with the old data available. So to derive</a:t>
            </a:r>
            <a:r>
              <a:rPr lang="en-IN" sz="2000" dirty="0">
                <a:latin typeface="Calibri" panose="020F0502020204030204" pitchFamily="34" charset="0"/>
                <a:ea typeface="Calibri" panose="020F0502020204030204" pitchFamily="34" charset="0"/>
                <a:cs typeface="Calibri" panose="020F0502020204030204" pitchFamily="34" charset="0"/>
              </a:rPr>
              <a:t> new data, I have used Web scraping for scarping the details.</a:t>
            </a:r>
          </a:p>
          <a:p>
            <a:pPr>
              <a:lnSpc>
                <a:spcPct val="107000"/>
              </a:lnSpc>
              <a:spcAft>
                <a:spcPts val="800"/>
              </a:spcAft>
            </a:pPr>
            <a:r>
              <a:rPr lang="en-IN" sz="2000" dirty="0">
                <a:latin typeface="Calibri" panose="020F0502020204030204" pitchFamily="34" charset="0"/>
                <a:ea typeface="Calibri" panose="020F0502020204030204" pitchFamily="34" charset="0"/>
                <a:cs typeface="Calibri" panose="020F0502020204030204" pitchFamily="34" charset="0"/>
              </a:rPr>
              <a:t>I</a:t>
            </a:r>
            <a:r>
              <a:rPr lang="en-IN" sz="2000" dirty="0">
                <a:effectLst/>
                <a:latin typeface="Calibri" panose="020F0502020204030204" pitchFamily="34" charset="0"/>
                <a:ea typeface="Calibri" panose="020F0502020204030204" pitchFamily="34" charset="0"/>
                <a:cs typeface="Calibri" panose="020F0502020204030204" pitchFamily="34" charset="0"/>
              </a:rPr>
              <a:t> have developed a model which will be highly effective. Regression Algorithms are used because they provide us with continuous value as an output and not a categorized value. Because of which it will be possible to predict the actual price of a car rather than the price range of a car.</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 User Interface has also been developed which acquires input from any user and displays the Price of a car according to the data provided by the user.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380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F7FC3-1D07-4A3D-AA8B-777F62A18959}"/>
              </a:ext>
            </a:extLst>
          </p:cNvPr>
          <p:cNvSpPr>
            <a:spLocks noGrp="1"/>
          </p:cNvSpPr>
          <p:nvPr>
            <p:ph type="title"/>
          </p:nvPr>
        </p:nvSpPr>
        <p:spPr>
          <a:xfrm>
            <a:off x="115410" y="365125"/>
            <a:ext cx="11238390" cy="644386"/>
          </a:xfrm>
        </p:spPr>
        <p:txBody>
          <a:bodyPr>
            <a:normAutofit/>
          </a:bodyPr>
          <a:lstStyle/>
          <a:p>
            <a:r>
              <a:rPr lang="en-US" sz="3600" b="1" dirty="0"/>
              <a:t>Objectives of the Study</a:t>
            </a:r>
            <a:endParaRPr lang="en-IN" sz="3600" b="1" dirty="0"/>
          </a:p>
        </p:txBody>
      </p:sp>
      <p:sp>
        <p:nvSpPr>
          <p:cNvPr id="3" name="Content Placeholder 2">
            <a:extLst>
              <a:ext uri="{FF2B5EF4-FFF2-40B4-BE49-F238E27FC236}">
                <a16:creationId xmlns:a16="http://schemas.microsoft.com/office/drawing/2014/main" id="{7D3D0141-491E-4F5D-B3C3-FFE2841041BA}"/>
              </a:ext>
            </a:extLst>
          </p:cNvPr>
          <p:cNvSpPr>
            <a:spLocks noGrp="1"/>
          </p:cNvSpPr>
          <p:nvPr>
            <p:ph idx="1"/>
          </p:nvPr>
        </p:nvSpPr>
        <p:spPr>
          <a:xfrm>
            <a:off x="331392" y="1374331"/>
            <a:ext cx="11022408" cy="4474158"/>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000000"/>
                </a:solidFill>
                <a:cs typeface="Arial" panose="020B0604020202020204" pitchFamily="34" charset="0"/>
              </a:rPr>
              <a:t>A</a:t>
            </a:r>
            <a:r>
              <a:rPr kumimoji="0" lang="en-US" altLang="en-US" sz="1800" b="0" i="0" u="none" strike="noStrike" cap="none" normalizeH="0" baseline="0" dirty="0">
                <a:ln>
                  <a:noFill/>
                </a:ln>
                <a:solidFill>
                  <a:srgbClr val="000000"/>
                </a:solidFill>
                <a:effectLst/>
                <a:cs typeface="Arial" panose="020B0604020202020204" pitchFamily="34" charset="0"/>
              </a:rPr>
              <a:t>nalyze and forecast the size of India used car market.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000000"/>
                </a:solidFill>
                <a:cs typeface="Arial" panose="020B0604020202020204" pitchFamily="34" charset="0"/>
              </a:rPr>
              <a:t>C</a:t>
            </a:r>
            <a:r>
              <a:rPr kumimoji="0" lang="en-US" altLang="en-US" sz="1800" b="0" i="0" u="none" strike="noStrike" cap="none" normalizeH="0" baseline="0" dirty="0">
                <a:ln>
                  <a:noFill/>
                </a:ln>
                <a:solidFill>
                  <a:srgbClr val="000000"/>
                </a:solidFill>
                <a:effectLst/>
                <a:cs typeface="Arial" panose="020B0604020202020204" pitchFamily="34" charset="0"/>
              </a:rPr>
              <a:t>ategorize the market on the basis of vehicle type, sector, sales channel, fuel type and regional distribution.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000000"/>
                </a:solidFill>
                <a:cs typeface="Arial" panose="020B0604020202020204" pitchFamily="34" charset="0"/>
              </a:rPr>
              <a:t>I</a:t>
            </a:r>
            <a:r>
              <a:rPr kumimoji="0" lang="en-US" altLang="en-US" sz="1800" b="0" i="0" u="none" strike="noStrike" cap="none" normalizeH="0" baseline="0" dirty="0">
                <a:ln>
                  <a:noFill/>
                </a:ln>
                <a:solidFill>
                  <a:srgbClr val="000000"/>
                </a:solidFill>
                <a:effectLst/>
                <a:cs typeface="Arial" panose="020B0604020202020204" pitchFamily="34" charset="0"/>
              </a:rPr>
              <a:t>dentify major drivers, challenges and trends of India used car market.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000000"/>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cs typeface="Arial" panose="020B0604020202020204" pitchFamily="34" charset="0"/>
              </a:rPr>
              <a:t>Scrape the pre-owned cars data from different websites.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000000"/>
                </a:solidFill>
                <a:cs typeface="Arial" panose="020B0604020202020204" pitchFamily="34" charset="0"/>
              </a:rPr>
              <a:t>C</a:t>
            </a:r>
            <a:r>
              <a:rPr kumimoji="0" lang="en-US" altLang="en-US" sz="1800" b="0" i="0" u="none" strike="noStrike" cap="none" normalizeH="0" baseline="0" dirty="0">
                <a:ln>
                  <a:noFill/>
                </a:ln>
                <a:solidFill>
                  <a:srgbClr val="000000"/>
                </a:solidFill>
                <a:effectLst/>
                <a:cs typeface="Arial" panose="020B0604020202020204" pitchFamily="34" charset="0"/>
              </a:rPr>
              <a:t>onduct the pricing analysis for India used car market.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000000"/>
                </a:solidFill>
                <a:cs typeface="Arial" panose="020B0604020202020204" pitchFamily="34" charset="0"/>
              </a:rPr>
              <a:t>I</a:t>
            </a:r>
            <a:r>
              <a:rPr kumimoji="0" lang="en-US" altLang="en-US" sz="1800" b="0" i="0" u="none" strike="noStrike" cap="none" normalizeH="0" baseline="0" dirty="0">
                <a:ln>
                  <a:noFill/>
                </a:ln>
                <a:solidFill>
                  <a:srgbClr val="000000"/>
                </a:solidFill>
                <a:effectLst/>
                <a:cs typeface="Arial" panose="020B0604020202020204" pitchFamily="34" charset="0"/>
              </a:rPr>
              <a:t>dentify and analyze the profile of leading players operating in India used car market.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a:t>Build a supervised machine learning model for forecasting value of a vehicle based on multiple attributes.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a:t> The system that is being built must be feature based i.e. feature wise prediction must be possible.</a:t>
            </a:r>
          </a:p>
          <a:p>
            <a:pPr marL="0" marR="0" lvl="0" indent="0" algn="l" defTabSz="914400" rtl="0" eaLnBrk="0" fontAlgn="base" latinLnBrk="0" hangingPunct="0">
              <a:lnSpc>
                <a:spcPct val="100000"/>
              </a:lnSpc>
              <a:spcBef>
                <a:spcPct val="0"/>
              </a:spcBef>
              <a:spcAft>
                <a:spcPct val="0"/>
              </a:spcAft>
              <a:buClrTx/>
              <a:buSzTx/>
              <a:buNone/>
              <a:tabLst/>
            </a:pPr>
            <a:endParaRPr lang="en-US" sz="1800" dirty="0">
              <a:solidFill>
                <a:srgbClr val="333333"/>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a:t>Providing graphical comparisons to provide a better view.</a:t>
            </a:r>
            <a:endParaRPr lang="en-IN" sz="1800" dirty="0"/>
          </a:p>
        </p:txBody>
      </p:sp>
    </p:spTree>
    <p:extLst>
      <p:ext uri="{BB962C8B-B14F-4D97-AF65-F5344CB8AC3E}">
        <p14:creationId xmlns:p14="http://schemas.microsoft.com/office/powerpoint/2010/main" val="3279661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D250-45B2-4A12-B9D1-9ECE6260C32F}"/>
              </a:ext>
            </a:extLst>
          </p:cNvPr>
          <p:cNvSpPr>
            <a:spLocks noGrp="1"/>
          </p:cNvSpPr>
          <p:nvPr>
            <p:ph type="title"/>
          </p:nvPr>
        </p:nvSpPr>
        <p:spPr/>
        <p:txBody>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Motivation for the Problem Undertaken</a:t>
            </a:r>
            <a:endParaRPr lang="en-IN" dirty="0"/>
          </a:p>
        </p:txBody>
      </p:sp>
      <p:sp>
        <p:nvSpPr>
          <p:cNvPr id="3" name="Content Placeholder 2">
            <a:extLst>
              <a:ext uri="{FF2B5EF4-FFF2-40B4-BE49-F238E27FC236}">
                <a16:creationId xmlns:a16="http://schemas.microsoft.com/office/drawing/2014/main" id="{3A1A003B-9D85-424C-924C-A7A52CA61EAA}"/>
              </a:ext>
            </a:extLst>
          </p:cNvPr>
          <p:cNvSpPr>
            <a:spLocks noGrp="1"/>
          </p:cNvSpPr>
          <p:nvPr>
            <p:ph idx="1"/>
          </p:nvPr>
        </p:nvSpPr>
        <p:spPr/>
        <p:txBody>
          <a:bodyPr>
            <a:normAutofit lnSpcReduction="10000"/>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India’s used car market is projected to reach over $ 66 billion by 2022, as the population is growing in the country.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Increasing focus of automakers towards setting up used car networks in different parts of the country and growing inclination of consumers towards used cars owing to their affordability and improved after sales services are some of the other major factors expected to boost demand for used cars in India in the coming years.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Moreover, market growth is anticipated to be driven by rising penetration of online platforms such as OLX, Car Dekho, Cars24 etc., that enable used car dealers to boost their reach to a larger audience. So, as it is on growing business, I want to predict the used car prices and give correct information for the people in order to sell or buy a used car from which we can save huge bugs. Based on existing data, the aim is to use machine learning algorithms to develop models for predicting used car prices.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0920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6160-ACE7-41FD-A357-5DA92466F1BA}"/>
              </a:ext>
            </a:extLst>
          </p:cNvPr>
          <p:cNvSpPr>
            <a:spLocks noGrp="1"/>
          </p:cNvSpPr>
          <p:nvPr>
            <p:ph type="title"/>
          </p:nvPr>
        </p:nvSpPr>
        <p:spPr/>
        <p:txBody>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Data Sources and their formats</a:t>
            </a:r>
            <a:endParaRPr lang="en-IN" dirty="0"/>
          </a:p>
        </p:txBody>
      </p:sp>
      <p:sp>
        <p:nvSpPr>
          <p:cNvPr id="3" name="Content Placeholder 2">
            <a:extLst>
              <a:ext uri="{FF2B5EF4-FFF2-40B4-BE49-F238E27FC236}">
                <a16:creationId xmlns:a16="http://schemas.microsoft.com/office/drawing/2014/main" id="{5648B70E-1D76-4442-AA8C-377BD667035A}"/>
              </a:ext>
            </a:extLst>
          </p:cNvPr>
          <p:cNvSpPr>
            <a:spLocks noGrp="1"/>
          </p:cNvSpPr>
          <p:nvPr>
            <p:ph idx="1"/>
          </p:nvPr>
        </p:nvSpPr>
        <p:spPr/>
        <p:txBody>
          <a:bodyPr>
            <a:normAutofit/>
          </a:bodyPr>
          <a:lstStyle/>
          <a:p>
            <a:r>
              <a:rPr lang="en-IN" sz="2000" dirty="0">
                <a:effectLst/>
                <a:ea typeface="Calibri" panose="020F0502020204030204" pitchFamily="34" charset="0"/>
                <a:cs typeface="Times New Roman" panose="02020603050405020304" pitchFamily="18" charset="0"/>
              </a:rPr>
              <a:t>The source I have used is web scraping selenium for collecting the pre-owned cars data from different websites.</a:t>
            </a:r>
          </a:p>
          <a:p>
            <a:r>
              <a:rPr lang="en-IN" sz="2000" dirty="0">
                <a:effectLst/>
                <a:ea typeface="Calibri" panose="020F0502020204030204" pitchFamily="34" charset="0"/>
                <a:cs typeface="Times New Roman" panose="02020603050405020304" pitchFamily="18" charset="0"/>
              </a:rPr>
              <a:t>I have used different websites OLX, CARDEKHO, CARS24 to scrape the details.</a:t>
            </a:r>
          </a:p>
          <a:p>
            <a:r>
              <a:rPr lang="en-IN" sz="2000" dirty="0"/>
              <a:t>From the websites I have collected the data which are  car model, model year, driven kilometres, location, price, fuel type, etc. and saved in excel file.</a:t>
            </a:r>
          </a:p>
          <a:p>
            <a:r>
              <a:rPr lang="en-IN" sz="2000" dirty="0"/>
              <a:t>Then by using pandas I have imported the excel file.</a:t>
            </a:r>
          </a:p>
        </p:txBody>
      </p:sp>
      <p:pic>
        <p:nvPicPr>
          <p:cNvPr id="4" name="Picture 3">
            <a:extLst>
              <a:ext uri="{FF2B5EF4-FFF2-40B4-BE49-F238E27FC236}">
                <a16:creationId xmlns:a16="http://schemas.microsoft.com/office/drawing/2014/main" id="{6862E550-41B8-4CC3-A7A7-A53A8552A624}"/>
              </a:ext>
            </a:extLst>
          </p:cNvPr>
          <p:cNvPicPr/>
          <p:nvPr/>
        </p:nvPicPr>
        <p:blipFill>
          <a:blip r:embed="rId2"/>
          <a:stretch>
            <a:fillRect/>
          </a:stretch>
        </p:blipFill>
        <p:spPr>
          <a:xfrm>
            <a:off x="1006404" y="4001294"/>
            <a:ext cx="4947356" cy="2310606"/>
          </a:xfrm>
          <a:prstGeom prst="rect">
            <a:avLst/>
          </a:prstGeom>
        </p:spPr>
      </p:pic>
      <p:pic>
        <p:nvPicPr>
          <p:cNvPr id="5" name="Picture 4">
            <a:extLst>
              <a:ext uri="{FF2B5EF4-FFF2-40B4-BE49-F238E27FC236}">
                <a16:creationId xmlns:a16="http://schemas.microsoft.com/office/drawing/2014/main" id="{01BB4D6B-7F2A-4291-8106-5C63F29CB002}"/>
              </a:ext>
            </a:extLst>
          </p:cNvPr>
          <p:cNvPicPr/>
          <p:nvPr/>
        </p:nvPicPr>
        <p:blipFill>
          <a:blip r:embed="rId3"/>
          <a:stretch>
            <a:fillRect/>
          </a:stretch>
        </p:blipFill>
        <p:spPr>
          <a:xfrm>
            <a:off x="6670188" y="4001294"/>
            <a:ext cx="4515408" cy="2577059"/>
          </a:xfrm>
          <a:prstGeom prst="rect">
            <a:avLst/>
          </a:prstGeom>
        </p:spPr>
      </p:pic>
    </p:spTree>
    <p:extLst>
      <p:ext uri="{BB962C8B-B14F-4D97-AF65-F5344CB8AC3E}">
        <p14:creationId xmlns:p14="http://schemas.microsoft.com/office/powerpoint/2010/main" val="182361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289D-EA9C-4808-AC93-2C1C622B25DB}"/>
              </a:ext>
            </a:extLst>
          </p:cNvPr>
          <p:cNvSpPr>
            <a:spLocks noGrp="1"/>
          </p:cNvSpPr>
          <p:nvPr>
            <p:ph type="title"/>
          </p:nvPr>
        </p:nvSpPr>
        <p:spPr/>
        <p:txBody>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Data Pre-processing Done</a:t>
            </a:r>
            <a:br>
              <a:rPr lang="en-IN" u="sng"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8" name="Content Placeholder 7">
            <a:extLst>
              <a:ext uri="{FF2B5EF4-FFF2-40B4-BE49-F238E27FC236}">
                <a16:creationId xmlns:a16="http://schemas.microsoft.com/office/drawing/2014/main" id="{14639CFE-3E25-4695-AD97-3199740EA6EE}"/>
              </a:ext>
            </a:extLst>
          </p:cNvPr>
          <p:cNvSpPr>
            <a:spLocks noGrp="1"/>
          </p:cNvSpPr>
          <p:nvPr>
            <p:ph idx="1"/>
          </p:nvPr>
        </p:nvSpPr>
        <p:spPr/>
        <p:txBody>
          <a:bodyPr/>
          <a:lstStyle/>
          <a:p>
            <a:r>
              <a:rPr lang="en-IN" sz="2400" dirty="0">
                <a:effectLst/>
                <a:latin typeface="Calibri" panose="020F0502020204030204" pitchFamily="34" charset="0"/>
                <a:ea typeface="Calibri" panose="020F0502020204030204" pitchFamily="34" charset="0"/>
                <a:cs typeface="Calibri" panose="020F0502020204030204" pitchFamily="34" charset="0"/>
              </a:rPr>
              <a:t>There are few null values present in the dataset by using some of the imputing techniques, we need to fill the </a:t>
            </a:r>
            <a:r>
              <a:rPr lang="en-IN" sz="2400" dirty="0" err="1">
                <a:effectLst/>
                <a:latin typeface="Calibri" panose="020F0502020204030204" pitchFamily="34" charset="0"/>
                <a:ea typeface="Calibri" panose="020F0502020204030204" pitchFamily="34" charset="0"/>
                <a:cs typeface="Calibri" panose="020F0502020204030204" pitchFamily="34" charset="0"/>
              </a:rPr>
              <a:t>NaN</a:t>
            </a:r>
            <a:r>
              <a:rPr lang="en-IN" sz="2400" dirty="0">
                <a:effectLst/>
                <a:latin typeface="Calibri" panose="020F0502020204030204" pitchFamily="34" charset="0"/>
                <a:ea typeface="Calibri" panose="020F0502020204030204" pitchFamily="34" charset="0"/>
                <a:cs typeface="Calibri" panose="020F0502020204030204" pitchFamily="34" charset="0"/>
              </a:rPr>
              <a:t> values using mean or mode method on the type of the data in the columns. For the categorical variables I have use mode method to fill and for continuous columns I used mean to fill the NaN’s.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6DF4452E-1D22-4E60-9513-8967D6AAABD0}"/>
              </a:ext>
            </a:extLst>
          </p:cNvPr>
          <p:cNvPicPr/>
          <p:nvPr/>
        </p:nvPicPr>
        <p:blipFill>
          <a:blip r:embed="rId2"/>
          <a:stretch>
            <a:fillRect/>
          </a:stretch>
        </p:blipFill>
        <p:spPr>
          <a:xfrm>
            <a:off x="1411604" y="3615371"/>
            <a:ext cx="7386955" cy="2561591"/>
          </a:xfrm>
          <a:prstGeom prst="rect">
            <a:avLst/>
          </a:prstGeom>
        </p:spPr>
      </p:pic>
    </p:spTree>
    <p:extLst>
      <p:ext uri="{BB962C8B-B14F-4D97-AF65-F5344CB8AC3E}">
        <p14:creationId xmlns:p14="http://schemas.microsoft.com/office/powerpoint/2010/main" val="397948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36CC-FE41-4059-8365-487AF0F819F8}"/>
              </a:ext>
            </a:extLst>
          </p:cNvPr>
          <p:cNvSpPr>
            <a:spLocks noGrp="1"/>
          </p:cNvSpPr>
          <p:nvPr>
            <p:ph type="title"/>
          </p:nvPr>
        </p:nvSpPr>
        <p:spPr/>
        <p:txBody>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endParaRPr lang="en-IN" dirty="0"/>
          </a:p>
        </p:txBody>
      </p:sp>
      <p:pic>
        <p:nvPicPr>
          <p:cNvPr id="7" name="Picture 6">
            <a:extLst>
              <a:ext uri="{FF2B5EF4-FFF2-40B4-BE49-F238E27FC236}">
                <a16:creationId xmlns:a16="http://schemas.microsoft.com/office/drawing/2014/main" id="{5FFB5F2B-3FEA-42AE-9B57-BC9727156368}"/>
              </a:ext>
            </a:extLst>
          </p:cNvPr>
          <p:cNvPicPr/>
          <p:nvPr/>
        </p:nvPicPr>
        <p:blipFill>
          <a:blip r:embed="rId2"/>
          <a:stretch>
            <a:fillRect/>
          </a:stretch>
        </p:blipFill>
        <p:spPr>
          <a:xfrm>
            <a:off x="2601156" y="3622089"/>
            <a:ext cx="5228949" cy="2870786"/>
          </a:xfrm>
          <a:prstGeom prst="rect">
            <a:avLst/>
          </a:prstGeom>
        </p:spPr>
      </p:pic>
      <p:sp>
        <p:nvSpPr>
          <p:cNvPr id="9" name="Content Placeholder 8">
            <a:extLst>
              <a:ext uri="{FF2B5EF4-FFF2-40B4-BE49-F238E27FC236}">
                <a16:creationId xmlns:a16="http://schemas.microsoft.com/office/drawing/2014/main" id="{172F5ECE-BEC5-4615-867E-FFE346F90C04}"/>
              </a:ext>
            </a:extLst>
          </p:cNvPr>
          <p:cNvSpPr>
            <a:spLocks noGrp="1"/>
          </p:cNvSpPr>
          <p:nvPr>
            <p:ph idx="1"/>
          </p:nvPr>
        </p:nvSpPr>
        <p:spPr>
          <a:xfrm>
            <a:off x="642891" y="1690688"/>
            <a:ext cx="10515600" cy="4351338"/>
          </a:xfrm>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1.The Dark blue indicates high correlation and light blue indicates less correlation.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2.Our label is highly correlated with model-year, and very less correlated with other cities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3.Even some of the features are correlated with the other features like driven km is correlated with model year, website is correlated with Jaipur, etc. </a:t>
            </a:r>
          </a:p>
          <a:p>
            <a:endParaRPr lang="en-IN" dirty="0"/>
          </a:p>
        </p:txBody>
      </p:sp>
    </p:spTree>
    <p:extLst>
      <p:ext uri="{BB962C8B-B14F-4D97-AF65-F5344CB8AC3E}">
        <p14:creationId xmlns:p14="http://schemas.microsoft.com/office/powerpoint/2010/main" val="268081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0C6F-9B13-4840-B063-94267B26BE1E}"/>
              </a:ext>
            </a:extLst>
          </p:cNvPr>
          <p:cNvSpPr>
            <a:spLocks noGrp="1"/>
          </p:cNvSpPr>
          <p:nvPr>
            <p:ph type="title"/>
          </p:nvPr>
        </p:nvSpPr>
        <p:spPr/>
        <p:txBody>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endParaRPr lang="en-IN" dirty="0"/>
          </a:p>
        </p:txBody>
      </p:sp>
      <p:pic>
        <p:nvPicPr>
          <p:cNvPr id="4" name="Content Placeholder 3">
            <a:extLst>
              <a:ext uri="{FF2B5EF4-FFF2-40B4-BE49-F238E27FC236}">
                <a16:creationId xmlns:a16="http://schemas.microsoft.com/office/drawing/2014/main" id="{B369BD58-5BE4-412A-A429-403025FB2C0D}"/>
              </a:ext>
            </a:extLst>
          </p:cNvPr>
          <p:cNvPicPr>
            <a:picLocks noGrp="1"/>
          </p:cNvPicPr>
          <p:nvPr>
            <p:ph idx="1"/>
          </p:nvPr>
        </p:nvPicPr>
        <p:blipFill>
          <a:blip r:embed="rId2"/>
          <a:stretch>
            <a:fillRect/>
          </a:stretch>
        </p:blipFill>
        <p:spPr>
          <a:xfrm>
            <a:off x="6507886" y="1828717"/>
            <a:ext cx="4076700" cy="1971675"/>
          </a:xfrm>
          <a:prstGeom prst="rect">
            <a:avLst/>
          </a:prstGeom>
        </p:spPr>
      </p:pic>
      <p:pic>
        <p:nvPicPr>
          <p:cNvPr id="5" name="Picture 4">
            <a:extLst>
              <a:ext uri="{FF2B5EF4-FFF2-40B4-BE49-F238E27FC236}">
                <a16:creationId xmlns:a16="http://schemas.microsoft.com/office/drawing/2014/main" id="{8AA2DB7F-9E18-4E8B-9FAC-95E87B2BF288}"/>
              </a:ext>
            </a:extLst>
          </p:cNvPr>
          <p:cNvPicPr/>
          <p:nvPr/>
        </p:nvPicPr>
        <p:blipFill>
          <a:blip r:embed="rId3"/>
          <a:stretch>
            <a:fillRect/>
          </a:stretch>
        </p:blipFill>
        <p:spPr>
          <a:xfrm>
            <a:off x="2202168" y="4307827"/>
            <a:ext cx="5731510" cy="2185048"/>
          </a:xfrm>
          <a:prstGeom prst="rect">
            <a:avLst/>
          </a:prstGeom>
        </p:spPr>
      </p:pic>
      <p:pic>
        <p:nvPicPr>
          <p:cNvPr id="7" name="Picture 6">
            <a:extLst>
              <a:ext uri="{FF2B5EF4-FFF2-40B4-BE49-F238E27FC236}">
                <a16:creationId xmlns:a16="http://schemas.microsoft.com/office/drawing/2014/main" id="{CC3B9E18-CF05-4E28-ACF4-0A39C5B412A2}"/>
              </a:ext>
            </a:extLst>
          </p:cNvPr>
          <p:cNvPicPr>
            <a:picLocks noChangeAspect="1"/>
          </p:cNvPicPr>
          <p:nvPr/>
        </p:nvPicPr>
        <p:blipFill>
          <a:blip r:embed="rId4"/>
          <a:stretch>
            <a:fillRect/>
          </a:stretch>
        </p:blipFill>
        <p:spPr>
          <a:xfrm>
            <a:off x="577049" y="1869115"/>
            <a:ext cx="4490874" cy="2185048"/>
          </a:xfrm>
          <a:prstGeom prst="rect">
            <a:avLst/>
          </a:prstGeom>
        </p:spPr>
      </p:pic>
    </p:spTree>
    <p:extLst>
      <p:ext uri="{BB962C8B-B14F-4D97-AF65-F5344CB8AC3E}">
        <p14:creationId xmlns:p14="http://schemas.microsoft.com/office/powerpoint/2010/main" val="417021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FC30-98D1-43EB-9D74-FF98346CB1D2}"/>
              </a:ext>
            </a:extLst>
          </p:cNvPr>
          <p:cNvSpPr>
            <a:spLocks noGrp="1"/>
          </p:cNvSpPr>
          <p:nvPr>
            <p:ph type="title"/>
          </p:nvPr>
        </p:nvSpPr>
        <p:spPr/>
        <p:txBody>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Model/s Development and Evaluation</a:t>
            </a:r>
            <a:endParaRPr lang="en-IN" dirty="0"/>
          </a:p>
        </p:txBody>
      </p:sp>
      <p:sp>
        <p:nvSpPr>
          <p:cNvPr id="17" name="Content Placeholder 16">
            <a:extLst>
              <a:ext uri="{FF2B5EF4-FFF2-40B4-BE49-F238E27FC236}">
                <a16:creationId xmlns:a16="http://schemas.microsoft.com/office/drawing/2014/main" id="{F1EF878C-94DF-46C9-942E-04AA79A120D8}"/>
              </a:ext>
            </a:extLst>
          </p:cNvPr>
          <p:cNvSpPr>
            <a:spLocks noGrp="1"/>
          </p:cNvSpPr>
          <p:nvPr>
            <p:ph idx="1"/>
          </p:nvPr>
        </p:nvSpPr>
        <p:spPr/>
        <p:txBody>
          <a:bodyPr>
            <a:normAutofit/>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I have plotted box plots to check for outliers and distribution plots to check the skewness so I found the presence of outliers and skewness in the continuous data. So, I have used Z-Score method for removing the outliers and log transformation method the remove the skewness.</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I have used standard Scaler to scale the data</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Calibri" panose="020F0502020204030204" pitchFamily="34" charset="0"/>
                <a:ea typeface="Calibri" panose="020F0502020204030204" pitchFamily="34" charset="0"/>
                <a:cs typeface="Times New Roman" panose="02020603050405020304" pitchFamily="18" charset="0"/>
              </a:rPr>
              <a:t>I have imported the train-test</a:t>
            </a:r>
            <a:r>
              <a:rPr lang="en-IN" sz="2000" dirty="0">
                <a:latin typeface="Calibri" panose="020F0502020204030204" pitchFamily="34" charset="0"/>
                <a:ea typeface="Calibri" panose="020F0502020204030204" pitchFamily="34" charset="0"/>
                <a:cs typeface="Times New Roman" panose="02020603050405020304" pitchFamily="18" charset="0"/>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split from the module sklearn from model selection. And used 75% of the data for training and 25% of the data for testing and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splitted</a:t>
            </a:r>
            <a:r>
              <a:rPr lang="en-IN" sz="2000" dirty="0">
                <a:effectLst/>
                <a:latin typeface="Calibri" panose="020F0502020204030204" pitchFamily="34" charset="0"/>
                <a:ea typeface="Calibri" panose="020F0502020204030204" pitchFamily="34" charset="0"/>
                <a:cs typeface="Times New Roman" panose="02020603050405020304" pitchFamily="18" charset="0"/>
              </a:rPr>
              <a:t> the data into x-train, x-test, y-train, y-test.</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The price of the used cars prediction is a numerical variable so it comes under regression problem, So I have used 8 different algorithms to check the model patterns. In order to final a model we have to check on different evaluation metrics like finding the score of the training data and testing data and finding the errors like mean absolute error (MAE), mean squared error (MSE) and Root mean squared error (RMSE). In order to tell a model is good their RMSE value should be as less as possible then we can say the model is efficiently working on the given data.</a:t>
            </a:r>
            <a:endParaRPr lang="en-IN" sz="2000" dirty="0"/>
          </a:p>
        </p:txBody>
      </p:sp>
    </p:spTree>
    <p:extLst>
      <p:ext uri="{BB962C8B-B14F-4D97-AF65-F5344CB8AC3E}">
        <p14:creationId xmlns:p14="http://schemas.microsoft.com/office/powerpoint/2010/main" val="2859683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1295</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JosefinSlab</vt:lpstr>
      <vt:lpstr>Office Theme</vt:lpstr>
      <vt:lpstr>Pre owned Cars Price Prediction</vt:lpstr>
      <vt:lpstr>Business Problem Framing</vt:lpstr>
      <vt:lpstr>Objectives of the Study</vt:lpstr>
      <vt:lpstr>Motivation for the Problem Undertaken</vt:lpstr>
      <vt:lpstr>Data Sources and their formats</vt:lpstr>
      <vt:lpstr>Data Pre-processing Done </vt:lpstr>
      <vt:lpstr>Data Inputs- Logic- Output Relationships</vt:lpstr>
      <vt:lpstr>Hardware and Software Requirements and Tools Used</vt:lpstr>
      <vt:lpstr>Model/s Development and Evaluation</vt:lpstr>
      <vt:lpstr>Testing of Identified Approaches (Algorithms) </vt:lpstr>
      <vt:lpstr>Key Metrics for success in solving problem under consideration </vt:lpstr>
      <vt:lpstr>Visualizations</vt:lpstr>
      <vt:lpstr>Interpretation of the Results</vt:lpstr>
      <vt:lpstr>Conclusions on our model building</vt:lpstr>
      <vt:lpstr>Advantages of pre-owned cars:</vt:lpstr>
      <vt:lpstr>Disadvantages of pre-owned cars: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satvik reddy</dc:creator>
  <cp:lastModifiedBy>satvik reddy</cp:lastModifiedBy>
  <cp:revision>15</cp:revision>
  <dcterms:created xsi:type="dcterms:W3CDTF">2021-09-24T17:36:27Z</dcterms:created>
  <dcterms:modified xsi:type="dcterms:W3CDTF">2021-09-28T14:57:36Z</dcterms:modified>
</cp:coreProperties>
</file>