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3" r:id="rId7"/>
    <p:sldId id="266" r:id="rId8"/>
    <p:sldId id="260" r:id="rId9"/>
    <p:sldId id="264" r:id="rId10"/>
    <p:sldId id="267" r:id="rId11"/>
    <p:sldId id="265" r:id="rId12"/>
    <p:sldId id="26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vik reddy" userId="a6705f561d05ba88" providerId="LiveId" clId="{FF07C5BA-1DDD-4A71-9C82-A08D1B686118}"/>
    <pc:docChg chg="undo redo custSel addSld delSld modSld sldOrd">
      <pc:chgData name="satvik reddy" userId="a6705f561d05ba88" providerId="LiveId" clId="{FF07C5BA-1DDD-4A71-9C82-A08D1B686118}" dt="2021-10-19T09:50:44.583" v="1689" actId="1076"/>
      <pc:docMkLst>
        <pc:docMk/>
      </pc:docMkLst>
      <pc:sldChg chg="modSp mod">
        <pc:chgData name="satvik reddy" userId="a6705f561d05ba88" providerId="LiveId" clId="{FF07C5BA-1DDD-4A71-9C82-A08D1B686118}" dt="2021-10-17T20:14:02.797" v="1164" actId="27636"/>
        <pc:sldMkLst>
          <pc:docMk/>
          <pc:sldMk cId="1434010462" sldId="256"/>
        </pc:sldMkLst>
        <pc:spChg chg="mod">
          <ac:chgData name="satvik reddy" userId="a6705f561d05ba88" providerId="LiveId" clId="{FF07C5BA-1DDD-4A71-9C82-A08D1B686118}" dt="2021-10-17T03:57:32.572" v="31" actId="113"/>
          <ac:spMkLst>
            <pc:docMk/>
            <pc:sldMk cId="1434010462" sldId="256"/>
            <ac:spMk id="2" creationId="{D0511022-DE34-44EF-9838-A0BE2BFCB57F}"/>
          </ac:spMkLst>
        </pc:spChg>
        <pc:spChg chg="mod">
          <ac:chgData name="satvik reddy" userId="a6705f561d05ba88" providerId="LiveId" clId="{FF07C5BA-1DDD-4A71-9C82-A08D1B686118}" dt="2021-10-17T20:14:02.797" v="1164" actId="27636"/>
          <ac:spMkLst>
            <pc:docMk/>
            <pc:sldMk cId="1434010462" sldId="256"/>
            <ac:spMk id="3" creationId="{82D58DE8-B1FE-4EB7-ACBD-09C345185EB7}"/>
          </ac:spMkLst>
        </pc:spChg>
      </pc:sldChg>
      <pc:sldChg chg="modSp new mod">
        <pc:chgData name="satvik reddy" userId="a6705f561d05ba88" providerId="LiveId" clId="{FF07C5BA-1DDD-4A71-9C82-A08D1B686118}" dt="2021-10-19T08:57:46.203" v="1192" actId="113"/>
        <pc:sldMkLst>
          <pc:docMk/>
          <pc:sldMk cId="3857175728" sldId="257"/>
        </pc:sldMkLst>
        <pc:spChg chg="mod">
          <ac:chgData name="satvik reddy" userId="a6705f561d05ba88" providerId="LiveId" clId="{FF07C5BA-1DDD-4A71-9C82-A08D1B686118}" dt="2021-10-19T08:55:18.268" v="1168" actId="255"/>
          <ac:spMkLst>
            <pc:docMk/>
            <pc:sldMk cId="3857175728" sldId="257"/>
            <ac:spMk id="2" creationId="{EC93418B-D0A5-49D2-BC7D-754656F6DEC2}"/>
          </ac:spMkLst>
        </pc:spChg>
        <pc:spChg chg="mod">
          <ac:chgData name="satvik reddy" userId="a6705f561d05ba88" providerId="LiveId" clId="{FF07C5BA-1DDD-4A71-9C82-A08D1B686118}" dt="2021-10-19T08:57:46.203" v="1192" actId="113"/>
          <ac:spMkLst>
            <pc:docMk/>
            <pc:sldMk cId="3857175728" sldId="257"/>
            <ac:spMk id="3" creationId="{990E252F-3D51-4CB1-82C4-DA1F3F20F3E0}"/>
          </ac:spMkLst>
        </pc:spChg>
      </pc:sldChg>
      <pc:sldChg chg="addSp delSp modSp new mod">
        <pc:chgData name="satvik reddy" userId="a6705f561d05ba88" providerId="LiveId" clId="{FF07C5BA-1DDD-4A71-9C82-A08D1B686118}" dt="2021-10-19T08:58:05.588" v="1196" actId="14100"/>
        <pc:sldMkLst>
          <pc:docMk/>
          <pc:sldMk cId="3419874363" sldId="258"/>
        </pc:sldMkLst>
        <pc:spChg chg="del">
          <ac:chgData name="satvik reddy" userId="a6705f561d05ba88" providerId="LiveId" clId="{FF07C5BA-1DDD-4A71-9C82-A08D1B686118}" dt="2021-10-17T06:58:21.863" v="46"/>
          <ac:spMkLst>
            <pc:docMk/>
            <pc:sldMk cId="3419874363" sldId="258"/>
            <ac:spMk id="2" creationId="{8F93F1D0-F37A-49C9-82CF-62BFAE194E5C}"/>
          </ac:spMkLst>
        </pc:spChg>
        <pc:spChg chg="mod">
          <ac:chgData name="satvik reddy" userId="a6705f561d05ba88" providerId="LiveId" clId="{FF07C5BA-1DDD-4A71-9C82-A08D1B686118}" dt="2021-10-19T08:57:48.430" v="1193" actId="20577"/>
          <ac:spMkLst>
            <pc:docMk/>
            <pc:sldMk cId="3419874363" sldId="258"/>
            <ac:spMk id="3" creationId="{335B08D8-BC71-4E2C-A503-911520310F02}"/>
          </ac:spMkLst>
        </pc:spChg>
        <pc:spChg chg="add mod">
          <ac:chgData name="satvik reddy" userId="a6705f561d05ba88" providerId="LiveId" clId="{FF07C5BA-1DDD-4A71-9C82-A08D1B686118}" dt="2021-10-17T06:59:11.985" v="49" actId="20577"/>
          <ac:spMkLst>
            <pc:docMk/>
            <pc:sldMk cId="3419874363" sldId="258"/>
            <ac:spMk id="4" creationId="{ED6F4370-31D2-433E-800E-316D22B7F5D1}"/>
          </ac:spMkLst>
        </pc:spChg>
        <pc:spChg chg="add del">
          <ac:chgData name="satvik reddy" userId="a6705f561d05ba88" providerId="LiveId" clId="{FF07C5BA-1DDD-4A71-9C82-A08D1B686118}" dt="2021-10-17T07:00:22.687" v="80"/>
          <ac:spMkLst>
            <pc:docMk/>
            <pc:sldMk cId="3419874363" sldId="258"/>
            <ac:spMk id="5" creationId="{5874F8E0-E3EE-4E27-8F15-E816CCB1269B}"/>
          </ac:spMkLst>
        </pc:spChg>
        <pc:picChg chg="add del mod">
          <ac:chgData name="satvik reddy" userId="a6705f561d05ba88" providerId="LiveId" clId="{FF07C5BA-1DDD-4A71-9C82-A08D1B686118}" dt="2021-10-19T08:57:58.263" v="1195" actId="14100"/>
          <ac:picMkLst>
            <pc:docMk/>
            <pc:sldMk cId="3419874363" sldId="258"/>
            <ac:picMk id="6" creationId="{B9163CE2-0707-4D54-9416-D82F89984F87}"/>
          </ac:picMkLst>
        </pc:picChg>
        <pc:picChg chg="add mod">
          <ac:chgData name="satvik reddy" userId="a6705f561d05ba88" providerId="LiveId" clId="{FF07C5BA-1DDD-4A71-9C82-A08D1B686118}" dt="2021-10-19T08:58:05.588" v="1196" actId="14100"/>
          <ac:picMkLst>
            <pc:docMk/>
            <pc:sldMk cId="3419874363" sldId="258"/>
            <ac:picMk id="7" creationId="{E45D9687-263D-4BE8-ADEB-CDA2EF47B450}"/>
          </ac:picMkLst>
        </pc:picChg>
      </pc:sldChg>
      <pc:sldChg chg="addSp modSp new mod">
        <pc:chgData name="satvik reddy" userId="a6705f561d05ba88" providerId="LiveId" clId="{FF07C5BA-1DDD-4A71-9C82-A08D1B686118}" dt="2021-10-19T09:42:53.443" v="1508" actId="255"/>
        <pc:sldMkLst>
          <pc:docMk/>
          <pc:sldMk cId="3891505862" sldId="259"/>
        </pc:sldMkLst>
        <pc:spChg chg="mod">
          <ac:chgData name="satvik reddy" userId="a6705f561d05ba88" providerId="LiveId" clId="{FF07C5BA-1DDD-4A71-9C82-A08D1B686118}" dt="2021-10-17T07:06:49.787" v="204" actId="20577"/>
          <ac:spMkLst>
            <pc:docMk/>
            <pc:sldMk cId="3891505862" sldId="259"/>
            <ac:spMk id="2" creationId="{EE92406C-6E5C-46E1-A073-464BF66FFCDE}"/>
          </ac:spMkLst>
        </pc:spChg>
        <pc:spChg chg="mod">
          <ac:chgData name="satvik reddy" userId="a6705f561d05ba88" providerId="LiveId" clId="{FF07C5BA-1DDD-4A71-9C82-A08D1B686118}" dt="2021-10-19T09:42:53.443" v="1508" actId="255"/>
          <ac:spMkLst>
            <pc:docMk/>
            <pc:sldMk cId="3891505862" sldId="259"/>
            <ac:spMk id="3" creationId="{4FF3893C-86DD-450F-BDCC-5DF63465140B}"/>
          </ac:spMkLst>
        </pc:spChg>
        <pc:picChg chg="add mod">
          <ac:chgData name="satvik reddy" userId="a6705f561d05ba88" providerId="LiveId" clId="{FF07C5BA-1DDD-4A71-9C82-A08D1B686118}" dt="2021-10-19T09:04:51.744" v="1231" actId="1076"/>
          <ac:picMkLst>
            <pc:docMk/>
            <pc:sldMk cId="3891505862" sldId="259"/>
            <ac:picMk id="4" creationId="{D9A79319-E6B6-496E-BDF4-6C2FC6D5AC13}"/>
          </ac:picMkLst>
        </pc:picChg>
      </pc:sldChg>
      <pc:sldChg chg="addSp delSp modSp new mod">
        <pc:chgData name="satvik reddy" userId="a6705f561d05ba88" providerId="LiveId" clId="{FF07C5BA-1DDD-4A71-9C82-A08D1B686118}" dt="2021-10-17T07:17:21.654" v="407" actId="20577"/>
        <pc:sldMkLst>
          <pc:docMk/>
          <pc:sldMk cId="776332299" sldId="260"/>
        </pc:sldMkLst>
        <pc:spChg chg="del">
          <ac:chgData name="satvik reddy" userId="a6705f561d05ba88" providerId="LiveId" clId="{FF07C5BA-1DDD-4A71-9C82-A08D1B686118}" dt="2021-10-17T05:37:57.502" v="40"/>
          <ac:spMkLst>
            <pc:docMk/>
            <pc:sldMk cId="776332299" sldId="260"/>
            <ac:spMk id="2" creationId="{C7EE6079-EE83-4FC2-85CC-08CF532F5DBA}"/>
          </ac:spMkLst>
        </pc:spChg>
        <pc:spChg chg="mod">
          <ac:chgData name="satvik reddy" userId="a6705f561d05ba88" providerId="LiveId" clId="{FF07C5BA-1DDD-4A71-9C82-A08D1B686118}" dt="2021-10-17T07:17:21.654" v="407" actId="20577"/>
          <ac:spMkLst>
            <pc:docMk/>
            <pc:sldMk cId="776332299" sldId="260"/>
            <ac:spMk id="3" creationId="{7CA49D32-0A99-4393-AA8F-6A8ED9BCACA0}"/>
          </ac:spMkLst>
        </pc:spChg>
        <pc:spChg chg="add del">
          <ac:chgData name="satvik reddy" userId="a6705f561d05ba88" providerId="LiveId" clId="{FF07C5BA-1DDD-4A71-9C82-A08D1B686118}" dt="2021-10-17T05:37:55.609" v="39" actId="21"/>
          <ac:spMkLst>
            <pc:docMk/>
            <pc:sldMk cId="776332299" sldId="260"/>
            <ac:spMk id="5" creationId="{C1758784-F8A0-4121-B4E8-7690ADC21577}"/>
          </ac:spMkLst>
        </pc:spChg>
        <pc:spChg chg="add mod">
          <ac:chgData name="satvik reddy" userId="a6705f561d05ba88" providerId="LiveId" clId="{FF07C5BA-1DDD-4A71-9C82-A08D1B686118}" dt="2021-10-17T05:37:57.502" v="40"/>
          <ac:spMkLst>
            <pc:docMk/>
            <pc:sldMk cId="776332299" sldId="260"/>
            <ac:spMk id="6" creationId="{ECAFA806-CDE6-4958-A3D5-5B2F1C0AAB7D}"/>
          </ac:spMkLst>
        </pc:spChg>
      </pc:sldChg>
      <pc:sldChg chg="modSp new mod">
        <pc:chgData name="satvik reddy" userId="a6705f561d05ba88" providerId="LiveId" clId="{FF07C5BA-1DDD-4A71-9C82-A08D1B686118}" dt="2021-10-19T09:50:15.825" v="1688" actId="20577"/>
        <pc:sldMkLst>
          <pc:docMk/>
          <pc:sldMk cId="3999474083" sldId="261"/>
        </pc:sldMkLst>
        <pc:spChg chg="mod">
          <ac:chgData name="satvik reddy" userId="a6705f561d05ba88" providerId="LiveId" clId="{FF07C5BA-1DDD-4A71-9C82-A08D1B686118}" dt="2021-10-17T08:03:49.043" v="828"/>
          <ac:spMkLst>
            <pc:docMk/>
            <pc:sldMk cId="3999474083" sldId="261"/>
            <ac:spMk id="2" creationId="{2B5F79A3-2CC3-4CED-86F4-1C8CF48C1B03}"/>
          </ac:spMkLst>
        </pc:spChg>
        <pc:spChg chg="mod">
          <ac:chgData name="satvik reddy" userId="a6705f561d05ba88" providerId="LiveId" clId="{FF07C5BA-1DDD-4A71-9C82-A08D1B686118}" dt="2021-10-19T09:50:15.825" v="1688" actId="20577"/>
          <ac:spMkLst>
            <pc:docMk/>
            <pc:sldMk cId="3999474083" sldId="261"/>
            <ac:spMk id="3" creationId="{18D8A87E-F7F0-498E-AD07-4C4680ABF6C3}"/>
          </ac:spMkLst>
        </pc:spChg>
      </pc:sldChg>
      <pc:sldChg chg="addSp delSp modSp new mod ord">
        <pc:chgData name="satvik reddy" userId="a6705f561d05ba88" providerId="LiveId" clId="{FF07C5BA-1DDD-4A71-9C82-A08D1B686118}" dt="2021-10-19T09:44:15.520" v="1510" actId="255"/>
        <pc:sldMkLst>
          <pc:docMk/>
          <pc:sldMk cId="3443388952" sldId="262"/>
        </pc:sldMkLst>
        <pc:spChg chg="mod">
          <ac:chgData name="satvik reddy" userId="a6705f561d05ba88" providerId="LiveId" clId="{FF07C5BA-1DDD-4A71-9C82-A08D1B686118}" dt="2021-10-17T07:09:32.323" v="234" actId="255"/>
          <ac:spMkLst>
            <pc:docMk/>
            <pc:sldMk cId="3443388952" sldId="262"/>
            <ac:spMk id="2" creationId="{31DB8D06-8B52-4F96-86EA-A7320CC1D597}"/>
          </ac:spMkLst>
        </pc:spChg>
        <pc:spChg chg="mod">
          <ac:chgData name="satvik reddy" userId="a6705f561d05ba88" providerId="LiveId" clId="{FF07C5BA-1DDD-4A71-9C82-A08D1B686118}" dt="2021-10-19T09:44:15.520" v="1510" actId="255"/>
          <ac:spMkLst>
            <pc:docMk/>
            <pc:sldMk cId="3443388952" sldId="262"/>
            <ac:spMk id="3" creationId="{6F86ADBB-B82C-42AA-B23D-6584D5B8EB89}"/>
          </ac:spMkLst>
        </pc:spChg>
        <pc:picChg chg="add del mod">
          <ac:chgData name="satvik reddy" userId="a6705f561d05ba88" providerId="LiveId" clId="{FF07C5BA-1DDD-4A71-9C82-A08D1B686118}" dt="2021-10-19T09:10:00.723" v="1244" actId="21"/>
          <ac:picMkLst>
            <pc:docMk/>
            <pc:sldMk cId="3443388952" sldId="262"/>
            <ac:picMk id="4" creationId="{122509CA-7D0A-453D-9C69-0840FF5C06CB}"/>
          </ac:picMkLst>
        </pc:picChg>
      </pc:sldChg>
      <pc:sldChg chg="addSp delSp modSp new mod">
        <pc:chgData name="satvik reddy" userId="a6705f561d05ba88" providerId="LiveId" clId="{FF07C5BA-1DDD-4A71-9C82-A08D1B686118}" dt="2021-10-17T07:12:39.328" v="264" actId="14100"/>
        <pc:sldMkLst>
          <pc:docMk/>
          <pc:sldMk cId="3576737408" sldId="263"/>
        </pc:sldMkLst>
        <pc:spChg chg="mod">
          <ac:chgData name="satvik reddy" userId="a6705f561d05ba88" providerId="LiveId" clId="{FF07C5BA-1DDD-4A71-9C82-A08D1B686118}" dt="2021-10-17T07:11:31.917" v="251" actId="20577"/>
          <ac:spMkLst>
            <pc:docMk/>
            <pc:sldMk cId="3576737408" sldId="263"/>
            <ac:spMk id="2" creationId="{B82DBCB1-55D3-46F3-8E9F-BEB090ACA8E6}"/>
          </ac:spMkLst>
        </pc:spChg>
        <pc:spChg chg="del">
          <ac:chgData name="satvik reddy" userId="a6705f561d05ba88" providerId="LiveId" clId="{FF07C5BA-1DDD-4A71-9C82-A08D1B686118}" dt="2021-10-17T07:11:44.507" v="252"/>
          <ac:spMkLst>
            <pc:docMk/>
            <pc:sldMk cId="3576737408" sldId="263"/>
            <ac:spMk id="3" creationId="{BDB222C3-408A-4370-A606-199B8EAABC8C}"/>
          </ac:spMkLst>
        </pc:spChg>
        <pc:picChg chg="add mod">
          <ac:chgData name="satvik reddy" userId="a6705f561d05ba88" providerId="LiveId" clId="{FF07C5BA-1DDD-4A71-9C82-A08D1B686118}" dt="2021-10-17T07:11:47.903" v="253" actId="1076"/>
          <ac:picMkLst>
            <pc:docMk/>
            <pc:sldMk cId="3576737408" sldId="263"/>
            <ac:picMk id="4" creationId="{B4F91E87-FD63-4D94-A237-D8AE0C61F93C}"/>
          </ac:picMkLst>
        </pc:picChg>
        <pc:picChg chg="add mod">
          <ac:chgData name="satvik reddy" userId="a6705f561d05ba88" providerId="LiveId" clId="{FF07C5BA-1DDD-4A71-9C82-A08D1B686118}" dt="2021-10-17T07:12:39.328" v="264" actId="14100"/>
          <ac:picMkLst>
            <pc:docMk/>
            <pc:sldMk cId="3576737408" sldId="263"/>
            <ac:picMk id="5" creationId="{0B05511F-6D29-495C-801A-5D8962153954}"/>
          </ac:picMkLst>
        </pc:picChg>
      </pc:sldChg>
      <pc:sldChg chg="addSp delSp modSp new mod">
        <pc:chgData name="satvik reddy" userId="a6705f561d05ba88" providerId="LiveId" clId="{FF07C5BA-1DDD-4A71-9C82-A08D1B686118}" dt="2021-10-17T07:21:29.347" v="447" actId="14100"/>
        <pc:sldMkLst>
          <pc:docMk/>
          <pc:sldMk cId="151715666" sldId="264"/>
        </pc:sldMkLst>
        <pc:spChg chg="mod">
          <ac:chgData name="satvik reddy" userId="a6705f561d05ba88" providerId="LiveId" clId="{FF07C5BA-1DDD-4A71-9C82-A08D1B686118}" dt="2021-10-17T07:17:37.582" v="409" actId="255"/>
          <ac:spMkLst>
            <pc:docMk/>
            <pc:sldMk cId="151715666" sldId="264"/>
            <ac:spMk id="2" creationId="{6A82DBBD-D18B-4E85-A471-29518CF845A4}"/>
          </ac:spMkLst>
        </pc:spChg>
        <pc:spChg chg="del">
          <ac:chgData name="satvik reddy" userId="a6705f561d05ba88" providerId="LiveId" clId="{FF07C5BA-1DDD-4A71-9C82-A08D1B686118}" dt="2021-10-17T07:17:56.129" v="410"/>
          <ac:spMkLst>
            <pc:docMk/>
            <pc:sldMk cId="151715666" sldId="264"/>
            <ac:spMk id="3" creationId="{FFB44D82-6E91-4F2C-A286-601E83D92111}"/>
          </ac:spMkLst>
        </pc:spChg>
        <pc:picChg chg="add mod">
          <ac:chgData name="satvik reddy" userId="a6705f561d05ba88" providerId="LiveId" clId="{FF07C5BA-1DDD-4A71-9C82-A08D1B686118}" dt="2021-10-17T07:18:08.460" v="414" actId="14100"/>
          <ac:picMkLst>
            <pc:docMk/>
            <pc:sldMk cId="151715666" sldId="264"/>
            <ac:picMk id="4" creationId="{5B6A02D3-43C1-43BB-B236-A58DD5ABDDCA}"/>
          </ac:picMkLst>
        </pc:picChg>
        <pc:picChg chg="add mod">
          <ac:chgData name="satvik reddy" userId="a6705f561d05ba88" providerId="LiveId" clId="{FF07C5BA-1DDD-4A71-9C82-A08D1B686118}" dt="2021-10-17T07:18:41.363" v="419" actId="14100"/>
          <ac:picMkLst>
            <pc:docMk/>
            <pc:sldMk cId="151715666" sldId="264"/>
            <ac:picMk id="5" creationId="{197699A4-6CA0-4CA2-81F6-4171763CA950}"/>
          </ac:picMkLst>
        </pc:picChg>
        <pc:picChg chg="add mod">
          <ac:chgData name="satvik reddy" userId="a6705f561d05ba88" providerId="LiveId" clId="{FF07C5BA-1DDD-4A71-9C82-A08D1B686118}" dt="2021-10-17T07:21:29.347" v="447" actId="14100"/>
          <ac:picMkLst>
            <pc:docMk/>
            <pc:sldMk cId="151715666" sldId="264"/>
            <ac:picMk id="6" creationId="{B0B25982-B6B8-4AEA-9324-2000BF3192E8}"/>
          </ac:picMkLst>
        </pc:picChg>
        <pc:picChg chg="add mod">
          <ac:chgData name="satvik reddy" userId="a6705f561d05ba88" providerId="LiveId" clId="{FF07C5BA-1DDD-4A71-9C82-A08D1B686118}" dt="2021-10-17T07:19:51.923" v="432" actId="14100"/>
          <ac:picMkLst>
            <pc:docMk/>
            <pc:sldMk cId="151715666" sldId="264"/>
            <ac:picMk id="7" creationId="{F01D0E1A-B2A1-4D51-A84F-7A363E9DB9E2}"/>
          </ac:picMkLst>
        </pc:picChg>
        <pc:picChg chg="add mod">
          <ac:chgData name="satvik reddy" userId="a6705f561d05ba88" providerId="LiveId" clId="{FF07C5BA-1DDD-4A71-9C82-A08D1B686118}" dt="2021-10-17T07:20:22.388" v="436" actId="14100"/>
          <ac:picMkLst>
            <pc:docMk/>
            <pc:sldMk cId="151715666" sldId="264"/>
            <ac:picMk id="8" creationId="{24DC2733-4CE4-47AA-B1AB-C9E691267397}"/>
          </ac:picMkLst>
        </pc:picChg>
        <pc:picChg chg="add mod">
          <ac:chgData name="satvik reddy" userId="a6705f561d05ba88" providerId="LiveId" clId="{FF07C5BA-1DDD-4A71-9C82-A08D1B686118}" dt="2021-10-17T07:21:24.474" v="446" actId="1076"/>
          <ac:picMkLst>
            <pc:docMk/>
            <pc:sldMk cId="151715666" sldId="264"/>
            <ac:picMk id="9" creationId="{9C5E1C2C-2A53-4E40-8F27-AA8F5CADC4F5}"/>
          </ac:picMkLst>
        </pc:picChg>
      </pc:sldChg>
      <pc:sldChg chg="addSp delSp modSp new mod">
        <pc:chgData name="satvik reddy" userId="a6705f561d05ba88" providerId="LiveId" clId="{FF07C5BA-1DDD-4A71-9C82-A08D1B686118}" dt="2021-10-19T09:29:44.157" v="1432" actId="14100"/>
        <pc:sldMkLst>
          <pc:docMk/>
          <pc:sldMk cId="2921985206" sldId="265"/>
        </pc:sldMkLst>
        <pc:spChg chg="mod">
          <ac:chgData name="satvik reddy" userId="a6705f561d05ba88" providerId="LiveId" clId="{FF07C5BA-1DDD-4A71-9C82-A08D1B686118}" dt="2021-10-19T09:28:22.122" v="1422" actId="1076"/>
          <ac:spMkLst>
            <pc:docMk/>
            <pc:sldMk cId="2921985206" sldId="265"/>
            <ac:spMk id="2" creationId="{77D44587-9F61-458E-832B-481654FAABC0}"/>
          </ac:spMkLst>
        </pc:spChg>
        <pc:spChg chg="del mod">
          <ac:chgData name="satvik reddy" userId="a6705f561d05ba88" providerId="LiveId" clId="{FF07C5BA-1DDD-4A71-9C82-A08D1B686118}" dt="2021-10-18T08:30:27.329" v="1165" actId="22"/>
          <ac:spMkLst>
            <pc:docMk/>
            <pc:sldMk cId="2921985206" sldId="265"/>
            <ac:spMk id="3" creationId="{E99A507B-7F0C-4A40-AF77-8C5DB90F18DA}"/>
          </ac:spMkLst>
        </pc:spChg>
        <pc:spChg chg="add mod">
          <ac:chgData name="satvik reddy" userId="a6705f561d05ba88" providerId="LiveId" clId="{FF07C5BA-1DDD-4A71-9C82-A08D1B686118}" dt="2021-10-19T09:29:16.625" v="1428" actId="255"/>
          <ac:spMkLst>
            <pc:docMk/>
            <pc:sldMk cId="2921985206" sldId="265"/>
            <ac:spMk id="6" creationId="{ECDC4575-EF6D-4E09-BD78-DCDEE987F54A}"/>
          </ac:spMkLst>
        </pc:spChg>
        <pc:picChg chg="add mod">
          <ac:chgData name="satvik reddy" userId="a6705f561d05ba88" providerId="LiveId" clId="{FF07C5BA-1DDD-4A71-9C82-A08D1B686118}" dt="2021-10-19T09:29:44.157" v="1432" actId="14100"/>
          <ac:picMkLst>
            <pc:docMk/>
            <pc:sldMk cId="2921985206" sldId="265"/>
            <ac:picMk id="4" creationId="{90B80E0C-CA88-4E3E-A3E6-36B43E14EFCF}"/>
          </ac:picMkLst>
        </pc:picChg>
        <pc:picChg chg="add mod ord">
          <ac:chgData name="satvik reddy" userId="a6705f561d05ba88" providerId="LiveId" clId="{FF07C5BA-1DDD-4A71-9C82-A08D1B686118}" dt="2021-10-19T09:29:36.118" v="1429" actId="14100"/>
          <ac:picMkLst>
            <pc:docMk/>
            <pc:sldMk cId="2921985206" sldId="265"/>
            <ac:picMk id="5" creationId="{0362B34D-1904-4CB6-9B49-08AB7CF7D762}"/>
          </ac:picMkLst>
        </pc:picChg>
      </pc:sldChg>
      <pc:sldChg chg="addSp delSp modSp new mod">
        <pc:chgData name="satvik reddy" userId="a6705f561d05ba88" providerId="LiveId" clId="{FF07C5BA-1DDD-4A71-9C82-A08D1B686118}" dt="2021-10-19T09:16:48.666" v="1309" actId="14100"/>
        <pc:sldMkLst>
          <pc:docMk/>
          <pc:sldMk cId="3810459479" sldId="266"/>
        </pc:sldMkLst>
        <pc:spChg chg="mod">
          <ac:chgData name="satvik reddy" userId="a6705f561d05ba88" providerId="LiveId" clId="{FF07C5BA-1DDD-4A71-9C82-A08D1B686118}" dt="2021-10-19T09:13:43.478" v="1275" actId="1076"/>
          <ac:spMkLst>
            <pc:docMk/>
            <pc:sldMk cId="3810459479" sldId="266"/>
            <ac:spMk id="2" creationId="{826454F1-F358-4428-B015-E047FE573E44}"/>
          </ac:spMkLst>
        </pc:spChg>
        <pc:spChg chg="del">
          <ac:chgData name="satvik reddy" userId="a6705f561d05ba88" providerId="LiveId" clId="{FF07C5BA-1DDD-4A71-9C82-A08D1B686118}" dt="2021-10-19T09:12:36.211" v="1265"/>
          <ac:spMkLst>
            <pc:docMk/>
            <pc:sldMk cId="3810459479" sldId="266"/>
            <ac:spMk id="3" creationId="{4A3F41DF-76B0-4116-AD06-2A8B27E7EC39}"/>
          </ac:spMkLst>
        </pc:spChg>
        <pc:picChg chg="add mod">
          <ac:chgData name="satvik reddy" userId="a6705f561d05ba88" providerId="LiveId" clId="{FF07C5BA-1DDD-4A71-9C82-A08D1B686118}" dt="2021-10-19T09:16:42.537" v="1308" actId="14100"/>
          <ac:picMkLst>
            <pc:docMk/>
            <pc:sldMk cId="3810459479" sldId="266"/>
            <ac:picMk id="4" creationId="{598EC86C-0842-4092-9DFF-0165C7F21A84}"/>
          </ac:picMkLst>
        </pc:picChg>
        <pc:picChg chg="add mod">
          <ac:chgData name="satvik reddy" userId="a6705f561d05ba88" providerId="LiveId" clId="{FF07C5BA-1DDD-4A71-9C82-A08D1B686118}" dt="2021-10-19T09:12:44.585" v="1268" actId="14100"/>
          <ac:picMkLst>
            <pc:docMk/>
            <pc:sldMk cId="3810459479" sldId="266"/>
            <ac:picMk id="5" creationId="{F8CF3808-48A1-4DB3-8622-C575C9EED72C}"/>
          </ac:picMkLst>
        </pc:picChg>
        <pc:picChg chg="add mod">
          <ac:chgData name="satvik reddy" userId="a6705f561d05ba88" providerId="LiveId" clId="{FF07C5BA-1DDD-4A71-9C82-A08D1B686118}" dt="2021-10-19T09:15:34.840" v="1297" actId="14100"/>
          <ac:picMkLst>
            <pc:docMk/>
            <pc:sldMk cId="3810459479" sldId="266"/>
            <ac:picMk id="6" creationId="{50FB785C-520B-499E-9EB9-16C3514F2D9E}"/>
          </ac:picMkLst>
        </pc:picChg>
        <pc:picChg chg="add mod">
          <ac:chgData name="satvik reddy" userId="a6705f561d05ba88" providerId="LiveId" clId="{FF07C5BA-1DDD-4A71-9C82-A08D1B686118}" dt="2021-10-19T09:16:28.834" v="1305" actId="14100"/>
          <ac:picMkLst>
            <pc:docMk/>
            <pc:sldMk cId="3810459479" sldId="266"/>
            <ac:picMk id="7" creationId="{67BEB972-4A97-407E-AACF-20AEFBF8DB22}"/>
          </ac:picMkLst>
        </pc:picChg>
        <pc:picChg chg="add mod">
          <ac:chgData name="satvik reddy" userId="a6705f561d05ba88" providerId="LiveId" clId="{FF07C5BA-1DDD-4A71-9C82-A08D1B686118}" dt="2021-10-19T09:16:37.713" v="1307" actId="14100"/>
          <ac:picMkLst>
            <pc:docMk/>
            <pc:sldMk cId="3810459479" sldId="266"/>
            <ac:picMk id="8" creationId="{BD8CDE9C-8756-4761-AD76-9A276A35B8CC}"/>
          </ac:picMkLst>
        </pc:picChg>
        <pc:picChg chg="add mod">
          <ac:chgData name="satvik reddy" userId="a6705f561d05ba88" providerId="LiveId" clId="{FF07C5BA-1DDD-4A71-9C82-A08D1B686118}" dt="2021-10-19T09:16:48.666" v="1309" actId="14100"/>
          <ac:picMkLst>
            <pc:docMk/>
            <pc:sldMk cId="3810459479" sldId="266"/>
            <ac:picMk id="9" creationId="{F38B4214-9BCB-4776-B82D-06F5B9E5B7B6}"/>
          </ac:picMkLst>
        </pc:picChg>
      </pc:sldChg>
      <pc:sldChg chg="addSp delSp modSp new mod">
        <pc:chgData name="satvik reddy" userId="a6705f561d05ba88" providerId="LiveId" clId="{FF07C5BA-1DDD-4A71-9C82-A08D1B686118}" dt="2021-10-19T09:50:44.583" v="1689" actId="1076"/>
        <pc:sldMkLst>
          <pc:docMk/>
          <pc:sldMk cId="1274153475" sldId="267"/>
        </pc:sldMkLst>
        <pc:spChg chg="mod">
          <ac:chgData name="satvik reddy" userId="a6705f561d05ba88" providerId="LiveId" clId="{FF07C5BA-1DDD-4A71-9C82-A08D1B686118}" dt="2021-10-19T09:31:19.140" v="1436" actId="255"/>
          <ac:spMkLst>
            <pc:docMk/>
            <pc:sldMk cId="1274153475" sldId="267"/>
            <ac:spMk id="2" creationId="{BCF65276-4B66-4B6D-9FB7-628D78D65BED}"/>
          </ac:spMkLst>
        </pc:spChg>
        <pc:spChg chg="del">
          <ac:chgData name="satvik reddy" userId="a6705f561d05ba88" providerId="LiveId" clId="{FF07C5BA-1DDD-4A71-9C82-A08D1B686118}" dt="2021-10-19T09:31:32.607" v="1437"/>
          <ac:spMkLst>
            <pc:docMk/>
            <pc:sldMk cId="1274153475" sldId="267"/>
            <ac:spMk id="3" creationId="{1C4D008C-85BF-4F7B-9B81-D9427ACFEE13}"/>
          </ac:spMkLst>
        </pc:spChg>
        <pc:spChg chg="add mod">
          <ac:chgData name="satvik reddy" userId="a6705f561d05ba88" providerId="LiveId" clId="{FF07C5BA-1DDD-4A71-9C82-A08D1B686118}" dt="2021-10-19T09:33:39.533" v="1450" actId="20577"/>
          <ac:spMkLst>
            <pc:docMk/>
            <pc:sldMk cId="1274153475" sldId="267"/>
            <ac:spMk id="6" creationId="{0D437DAD-4FB1-4194-8E29-4FC921777DBB}"/>
          </ac:spMkLst>
        </pc:spChg>
        <pc:picChg chg="add mod">
          <ac:chgData name="satvik reddy" userId="a6705f561d05ba88" providerId="LiveId" clId="{FF07C5BA-1DDD-4A71-9C82-A08D1B686118}" dt="2021-10-19T09:50:44.583" v="1689" actId="1076"/>
          <ac:picMkLst>
            <pc:docMk/>
            <pc:sldMk cId="1274153475" sldId="267"/>
            <ac:picMk id="4" creationId="{773B10D5-EEC5-44B5-8ADC-A5784D81AB50}"/>
          </ac:picMkLst>
        </pc:picChg>
      </pc:sldChg>
      <pc:sldChg chg="modSp new del mod">
        <pc:chgData name="satvik reddy" userId="a6705f561d05ba88" providerId="LiveId" clId="{FF07C5BA-1DDD-4A71-9C82-A08D1B686118}" dt="2021-10-19T09:42:27.206" v="1506" actId="2696"/>
        <pc:sldMkLst>
          <pc:docMk/>
          <pc:sldMk cId="221491723" sldId="268"/>
        </pc:sldMkLst>
        <pc:spChg chg="mod">
          <ac:chgData name="satvik reddy" userId="a6705f561d05ba88" providerId="LiveId" clId="{FF07C5BA-1DDD-4A71-9C82-A08D1B686118}" dt="2021-10-19T09:42:16.473" v="1505" actId="1076"/>
          <ac:spMkLst>
            <pc:docMk/>
            <pc:sldMk cId="221491723" sldId="268"/>
            <ac:spMk id="2" creationId="{A5A5E8CF-BBC1-4FEC-A78C-69B1ED822602}"/>
          </ac:spMkLst>
        </pc:spChg>
        <pc:spChg chg="mod">
          <ac:chgData name="satvik reddy" userId="a6705f561d05ba88" providerId="LiveId" clId="{FF07C5BA-1DDD-4A71-9C82-A08D1B686118}" dt="2021-10-19T09:41:10.106" v="1504" actId="20577"/>
          <ac:spMkLst>
            <pc:docMk/>
            <pc:sldMk cId="221491723" sldId="268"/>
            <ac:spMk id="3" creationId="{DC991E08-E2BD-4D69-B456-D0207AD20D5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11206-B258-42DD-A433-AA2D37AF7F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819EB46-6D9C-462E-912B-A5734508AE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E70D32-8464-43AB-B014-BF2962DCAEBB}"/>
              </a:ext>
            </a:extLst>
          </p:cNvPr>
          <p:cNvSpPr>
            <a:spLocks noGrp="1"/>
          </p:cNvSpPr>
          <p:nvPr>
            <p:ph type="dt" sz="half" idx="10"/>
          </p:nvPr>
        </p:nvSpPr>
        <p:spPr/>
        <p:txBody>
          <a:bodyPr/>
          <a:lstStyle/>
          <a:p>
            <a:fld id="{4C7FD0B6-4E79-4E6B-800F-38E3C3718A5A}" type="datetimeFigureOut">
              <a:rPr lang="en-IN" smtClean="0"/>
              <a:t>19-10-2021</a:t>
            </a:fld>
            <a:endParaRPr lang="en-IN"/>
          </a:p>
        </p:txBody>
      </p:sp>
      <p:sp>
        <p:nvSpPr>
          <p:cNvPr id="5" name="Footer Placeholder 4">
            <a:extLst>
              <a:ext uri="{FF2B5EF4-FFF2-40B4-BE49-F238E27FC236}">
                <a16:creationId xmlns:a16="http://schemas.microsoft.com/office/drawing/2014/main" id="{571DEC8D-4BDC-4C89-A944-DAC4D6A171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BE1551-6AD2-448D-9DBD-119FF1D3FF82}"/>
              </a:ext>
            </a:extLst>
          </p:cNvPr>
          <p:cNvSpPr>
            <a:spLocks noGrp="1"/>
          </p:cNvSpPr>
          <p:nvPr>
            <p:ph type="sldNum" sz="quarter" idx="12"/>
          </p:nvPr>
        </p:nvSpPr>
        <p:spPr/>
        <p:txBody>
          <a:bodyPr/>
          <a:lstStyle/>
          <a:p>
            <a:fld id="{6D1D84A7-081C-48F4-91CE-507432138166}" type="slidenum">
              <a:rPr lang="en-IN" smtClean="0"/>
              <a:t>‹#›</a:t>
            </a:fld>
            <a:endParaRPr lang="en-IN"/>
          </a:p>
        </p:txBody>
      </p:sp>
    </p:spTree>
    <p:extLst>
      <p:ext uri="{BB962C8B-B14F-4D97-AF65-F5344CB8AC3E}">
        <p14:creationId xmlns:p14="http://schemas.microsoft.com/office/powerpoint/2010/main" val="2576291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890B9-7B3E-42F0-A680-D17594A13F4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13CDC0-D26E-4FBA-8D2B-A4DD94DD96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F1AE90-96F7-4A2B-8B8A-7F6F236D4318}"/>
              </a:ext>
            </a:extLst>
          </p:cNvPr>
          <p:cNvSpPr>
            <a:spLocks noGrp="1"/>
          </p:cNvSpPr>
          <p:nvPr>
            <p:ph type="dt" sz="half" idx="10"/>
          </p:nvPr>
        </p:nvSpPr>
        <p:spPr/>
        <p:txBody>
          <a:bodyPr/>
          <a:lstStyle/>
          <a:p>
            <a:fld id="{4C7FD0B6-4E79-4E6B-800F-38E3C3718A5A}" type="datetimeFigureOut">
              <a:rPr lang="en-IN" smtClean="0"/>
              <a:t>19-10-2021</a:t>
            </a:fld>
            <a:endParaRPr lang="en-IN"/>
          </a:p>
        </p:txBody>
      </p:sp>
      <p:sp>
        <p:nvSpPr>
          <p:cNvPr id="5" name="Footer Placeholder 4">
            <a:extLst>
              <a:ext uri="{FF2B5EF4-FFF2-40B4-BE49-F238E27FC236}">
                <a16:creationId xmlns:a16="http://schemas.microsoft.com/office/drawing/2014/main" id="{53E59BE7-FA03-4CCE-9515-64815FED94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5569F3-D6F0-4B69-A785-861BD3DF77A3}"/>
              </a:ext>
            </a:extLst>
          </p:cNvPr>
          <p:cNvSpPr>
            <a:spLocks noGrp="1"/>
          </p:cNvSpPr>
          <p:nvPr>
            <p:ph type="sldNum" sz="quarter" idx="12"/>
          </p:nvPr>
        </p:nvSpPr>
        <p:spPr/>
        <p:txBody>
          <a:bodyPr/>
          <a:lstStyle/>
          <a:p>
            <a:fld id="{6D1D84A7-081C-48F4-91CE-507432138166}" type="slidenum">
              <a:rPr lang="en-IN" smtClean="0"/>
              <a:t>‹#›</a:t>
            </a:fld>
            <a:endParaRPr lang="en-IN"/>
          </a:p>
        </p:txBody>
      </p:sp>
    </p:spTree>
    <p:extLst>
      <p:ext uri="{BB962C8B-B14F-4D97-AF65-F5344CB8AC3E}">
        <p14:creationId xmlns:p14="http://schemas.microsoft.com/office/powerpoint/2010/main" val="1219522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CEC3B9-AFC4-4933-9904-068B126805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C36AF1-4637-46DE-859E-B6A4B64299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7B892D-969E-4B27-9B18-233542C489D2}"/>
              </a:ext>
            </a:extLst>
          </p:cNvPr>
          <p:cNvSpPr>
            <a:spLocks noGrp="1"/>
          </p:cNvSpPr>
          <p:nvPr>
            <p:ph type="dt" sz="half" idx="10"/>
          </p:nvPr>
        </p:nvSpPr>
        <p:spPr/>
        <p:txBody>
          <a:bodyPr/>
          <a:lstStyle/>
          <a:p>
            <a:fld id="{4C7FD0B6-4E79-4E6B-800F-38E3C3718A5A}" type="datetimeFigureOut">
              <a:rPr lang="en-IN" smtClean="0"/>
              <a:t>19-10-2021</a:t>
            </a:fld>
            <a:endParaRPr lang="en-IN"/>
          </a:p>
        </p:txBody>
      </p:sp>
      <p:sp>
        <p:nvSpPr>
          <p:cNvPr id="5" name="Footer Placeholder 4">
            <a:extLst>
              <a:ext uri="{FF2B5EF4-FFF2-40B4-BE49-F238E27FC236}">
                <a16:creationId xmlns:a16="http://schemas.microsoft.com/office/drawing/2014/main" id="{DF60D9EF-8951-41BE-B1D1-9DBA9CE575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57079A-86B8-448A-86A5-1AEEFDFBB5F9}"/>
              </a:ext>
            </a:extLst>
          </p:cNvPr>
          <p:cNvSpPr>
            <a:spLocks noGrp="1"/>
          </p:cNvSpPr>
          <p:nvPr>
            <p:ph type="sldNum" sz="quarter" idx="12"/>
          </p:nvPr>
        </p:nvSpPr>
        <p:spPr/>
        <p:txBody>
          <a:bodyPr/>
          <a:lstStyle/>
          <a:p>
            <a:fld id="{6D1D84A7-081C-48F4-91CE-507432138166}" type="slidenum">
              <a:rPr lang="en-IN" smtClean="0"/>
              <a:t>‹#›</a:t>
            </a:fld>
            <a:endParaRPr lang="en-IN"/>
          </a:p>
        </p:txBody>
      </p:sp>
    </p:spTree>
    <p:extLst>
      <p:ext uri="{BB962C8B-B14F-4D97-AF65-F5344CB8AC3E}">
        <p14:creationId xmlns:p14="http://schemas.microsoft.com/office/powerpoint/2010/main" val="1450881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C4E50-A4D1-4232-ADBB-DD08825001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2D8CDD-FEF0-4FD5-B0EC-FAAA455172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6C08C3-2BB2-4286-BF04-C82D3E4D6E11}"/>
              </a:ext>
            </a:extLst>
          </p:cNvPr>
          <p:cNvSpPr>
            <a:spLocks noGrp="1"/>
          </p:cNvSpPr>
          <p:nvPr>
            <p:ph type="dt" sz="half" idx="10"/>
          </p:nvPr>
        </p:nvSpPr>
        <p:spPr/>
        <p:txBody>
          <a:bodyPr/>
          <a:lstStyle/>
          <a:p>
            <a:fld id="{4C7FD0B6-4E79-4E6B-800F-38E3C3718A5A}" type="datetimeFigureOut">
              <a:rPr lang="en-IN" smtClean="0"/>
              <a:t>19-10-2021</a:t>
            </a:fld>
            <a:endParaRPr lang="en-IN"/>
          </a:p>
        </p:txBody>
      </p:sp>
      <p:sp>
        <p:nvSpPr>
          <p:cNvPr id="5" name="Footer Placeholder 4">
            <a:extLst>
              <a:ext uri="{FF2B5EF4-FFF2-40B4-BE49-F238E27FC236}">
                <a16:creationId xmlns:a16="http://schemas.microsoft.com/office/drawing/2014/main" id="{2E1D2229-F5DB-468C-8ABB-122C19CD53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B9D80B-4C6D-4067-8869-843FC2384300}"/>
              </a:ext>
            </a:extLst>
          </p:cNvPr>
          <p:cNvSpPr>
            <a:spLocks noGrp="1"/>
          </p:cNvSpPr>
          <p:nvPr>
            <p:ph type="sldNum" sz="quarter" idx="12"/>
          </p:nvPr>
        </p:nvSpPr>
        <p:spPr/>
        <p:txBody>
          <a:bodyPr/>
          <a:lstStyle/>
          <a:p>
            <a:fld id="{6D1D84A7-081C-48F4-91CE-507432138166}" type="slidenum">
              <a:rPr lang="en-IN" smtClean="0"/>
              <a:t>‹#›</a:t>
            </a:fld>
            <a:endParaRPr lang="en-IN"/>
          </a:p>
        </p:txBody>
      </p:sp>
    </p:spTree>
    <p:extLst>
      <p:ext uri="{BB962C8B-B14F-4D97-AF65-F5344CB8AC3E}">
        <p14:creationId xmlns:p14="http://schemas.microsoft.com/office/powerpoint/2010/main" val="3142352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EA4ED-AAA4-4BFC-89A7-F0D57473DA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059DAE1-E9C0-4184-88E7-9E6BE6A6E6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D560FF-D1F6-4DA1-B555-D86DFB69F339}"/>
              </a:ext>
            </a:extLst>
          </p:cNvPr>
          <p:cNvSpPr>
            <a:spLocks noGrp="1"/>
          </p:cNvSpPr>
          <p:nvPr>
            <p:ph type="dt" sz="half" idx="10"/>
          </p:nvPr>
        </p:nvSpPr>
        <p:spPr/>
        <p:txBody>
          <a:bodyPr/>
          <a:lstStyle/>
          <a:p>
            <a:fld id="{4C7FD0B6-4E79-4E6B-800F-38E3C3718A5A}" type="datetimeFigureOut">
              <a:rPr lang="en-IN" smtClean="0"/>
              <a:t>19-10-2021</a:t>
            </a:fld>
            <a:endParaRPr lang="en-IN"/>
          </a:p>
        </p:txBody>
      </p:sp>
      <p:sp>
        <p:nvSpPr>
          <p:cNvPr id="5" name="Footer Placeholder 4">
            <a:extLst>
              <a:ext uri="{FF2B5EF4-FFF2-40B4-BE49-F238E27FC236}">
                <a16:creationId xmlns:a16="http://schemas.microsoft.com/office/drawing/2014/main" id="{3D4BE253-1339-4046-A6B6-E883E6DDEE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75F5F4-633E-4CFC-8A7E-3FFD265DF6B4}"/>
              </a:ext>
            </a:extLst>
          </p:cNvPr>
          <p:cNvSpPr>
            <a:spLocks noGrp="1"/>
          </p:cNvSpPr>
          <p:nvPr>
            <p:ph type="sldNum" sz="quarter" idx="12"/>
          </p:nvPr>
        </p:nvSpPr>
        <p:spPr/>
        <p:txBody>
          <a:bodyPr/>
          <a:lstStyle/>
          <a:p>
            <a:fld id="{6D1D84A7-081C-48F4-91CE-507432138166}" type="slidenum">
              <a:rPr lang="en-IN" smtClean="0"/>
              <a:t>‹#›</a:t>
            </a:fld>
            <a:endParaRPr lang="en-IN"/>
          </a:p>
        </p:txBody>
      </p:sp>
    </p:spTree>
    <p:extLst>
      <p:ext uri="{BB962C8B-B14F-4D97-AF65-F5344CB8AC3E}">
        <p14:creationId xmlns:p14="http://schemas.microsoft.com/office/powerpoint/2010/main" val="1794683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87639-9D18-4ABA-8708-CF7B921BD4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324C1C-2720-4095-A38A-44E46A1931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4F17A90-7D8B-404B-AA97-7C00CD8839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EB4FBF4-D005-46B7-9E20-A9E3CC56821C}"/>
              </a:ext>
            </a:extLst>
          </p:cNvPr>
          <p:cNvSpPr>
            <a:spLocks noGrp="1"/>
          </p:cNvSpPr>
          <p:nvPr>
            <p:ph type="dt" sz="half" idx="10"/>
          </p:nvPr>
        </p:nvSpPr>
        <p:spPr/>
        <p:txBody>
          <a:bodyPr/>
          <a:lstStyle/>
          <a:p>
            <a:fld id="{4C7FD0B6-4E79-4E6B-800F-38E3C3718A5A}" type="datetimeFigureOut">
              <a:rPr lang="en-IN" smtClean="0"/>
              <a:t>19-10-2021</a:t>
            </a:fld>
            <a:endParaRPr lang="en-IN"/>
          </a:p>
        </p:txBody>
      </p:sp>
      <p:sp>
        <p:nvSpPr>
          <p:cNvPr id="6" name="Footer Placeholder 5">
            <a:extLst>
              <a:ext uri="{FF2B5EF4-FFF2-40B4-BE49-F238E27FC236}">
                <a16:creationId xmlns:a16="http://schemas.microsoft.com/office/drawing/2014/main" id="{45A26A07-C8DD-40FB-8E38-6A0114AE6A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881D60-4363-4774-9A90-6A4BD94B7754}"/>
              </a:ext>
            </a:extLst>
          </p:cNvPr>
          <p:cNvSpPr>
            <a:spLocks noGrp="1"/>
          </p:cNvSpPr>
          <p:nvPr>
            <p:ph type="sldNum" sz="quarter" idx="12"/>
          </p:nvPr>
        </p:nvSpPr>
        <p:spPr/>
        <p:txBody>
          <a:bodyPr/>
          <a:lstStyle/>
          <a:p>
            <a:fld id="{6D1D84A7-081C-48F4-91CE-507432138166}" type="slidenum">
              <a:rPr lang="en-IN" smtClean="0"/>
              <a:t>‹#›</a:t>
            </a:fld>
            <a:endParaRPr lang="en-IN"/>
          </a:p>
        </p:txBody>
      </p:sp>
    </p:spTree>
    <p:extLst>
      <p:ext uri="{BB962C8B-B14F-4D97-AF65-F5344CB8AC3E}">
        <p14:creationId xmlns:p14="http://schemas.microsoft.com/office/powerpoint/2010/main" val="1395195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1750B-F903-4D94-BD33-0F1FA3A3E01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6D5BA3-02D2-40B0-B00F-936C0C6550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ECE735-F938-4DAE-8501-AA65158369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31FBE2A-2497-4C46-AEE3-FF80C73068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053599-FFCA-4CDA-AF21-EE5057A246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719D30B-BA91-40E5-B258-29E6958ADBA2}"/>
              </a:ext>
            </a:extLst>
          </p:cNvPr>
          <p:cNvSpPr>
            <a:spLocks noGrp="1"/>
          </p:cNvSpPr>
          <p:nvPr>
            <p:ph type="dt" sz="half" idx="10"/>
          </p:nvPr>
        </p:nvSpPr>
        <p:spPr/>
        <p:txBody>
          <a:bodyPr/>
          <a:lstStyle/>
          <a:p>
            <a:fld id="{4C7FD0B6-4E79-4E6B-800F-38E3C3718A5A}" type="datetimeFigureOut">
              <a:rPr lang="en-IN" smtClean="0"/>
              <a:t>19-10-2021</a:t>
            </a:fld>
            <a:endParaRPr lang="en-IN"/>
          </a:p>
        </p:txBody>
      </p:sp>
      <p:sp>
        <p:nvSpPr>
          <p:cNvPr id="8" name="Footer Placeholder 7">
            <a:extLst>
              <a:ext uri="{FF2B5EF4-FFF2-40B4-BE49-F238E27FC236}">
                <a16:creationId xmlns:a16="http://schemas.microsoft.com/office/drawing/2014/main" id="{11B28FE3-12CD-4A22-B5A0-CB7298D76A9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8D0BCB8-7697-44A8-91B9-66EACFB569F5}"/>
              </a:ext>
            </a:extLst>
          </p:cNvPr>
          <p:cNvSpPr>
            <a:spLocks noGrp="1"/>
          </p:cNvSpPr>
          <p:nvPr>
            <p:ph type="sldNum" sz="quarter" idx="12"/>
          </p:nvPr>
        </p:nvSpPr>
        <p:spPr/>
        <p:txBody>
          <a:bodyPr/>
          <a:lstStyle/>
          <a:p>
            <a:fld id="{6D1D84A7-081C-48F4-91CE-507432138166}" type="slidenum">
              <a:rPr lang="en-IN" smtClean="0"/>
              <a:t>‹#›</a:t>
            </a:fld>
            <a:endParaRPr lang="en-IN"/>
          </a:p>
        </p:txBody>
      </p:sp>
    </p:spTree>
    <p:extLst>
      <p:ext uri="{BB962C8B-B14F-4D97-AF65-F5344CB8AC3E}">
        <p14:creationId xmlns:p14="http://schemas.microsoft.com/office/powerpoint/2010/main" val="2543076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2E12B-0806-42E3-BCDE-683EC55F64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1C8C92C-E018-437C-9773-1FFE7BBA2AD1}"/>
              </a:ext>
            </a:extLst>
          </p:cNvPr>
          <p:cNvSpPr>
            <a:spLocks noGrp="1"/>
          </p:cNvSpPr>
          <p:nvPr>
            <p:ph type="dt" sz="half" idx="10"/>
          </p:nvPr>
        </p:nvSpPr>
        <p:spPr/>
        <p:txBody>
          <a:bodyPr/>
          <a:lstStyle/>
          <a:p>
            <a:fld id="{4C7FD0B6-4E79-4E6B-800F-38E3C3718A5A}" type="datetimeFigureOut">
              <a:rPr lang="en-IN" smtClean="0"/>
              <a:t>19-10-2021</a:t>
            </a:fld>
            <a:endParaRPr lang="en-IN"/>
          </a:p>
        </p:txBody>
      </p:sp>
      <p:sp>
        <p:nvSpPr>
          <p:cNvPr id="4" name="Footer Placeholder 3">
            <a:extLst>
              <a:ext uri="{FF2B5EF4-FFF2-40B4-BE49-F238E27FC236}">
                <a16:creationId xmlns:a16="http://schemas.microsoft.com/office/drawing/2014/main" id="{1D249AE5-2C3A-4C59-B5B2-A5D2A4011A7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5E1F657-8050-4A85-8613-E139CDFA58EB}"/>
              </a:ext>
            </a:extLst>
          </p:cNvPr>
          <p:cNvSpPr>
            <a:spLocks noGrp="1"/>
          </p:cNvSpPr>
          <p:nvPr>
            <p:ph type="sldNum" sz="quarter" idx="12"/>
          </p:nvPr>
        </p:nvSpPr>
        <p:spPr/>
        <p:txBody>
          <a:bodyPr/>
          <a:lstStyle/>
          <a:p>
            <a:fld id="{6D1D84A7-081C-48F4-91CE-507432138166}" type="slidenum">
              <a:rPr lang="en-IN" smtClean="0"/>
              <a:t>‹#›</a:t>
            </a:fld>
            <a:endParaRPr lang="en-IN"/>
          </a:p>
        </p:txBody>
      </p:sp>
    </p:spTree>
    <p:extLst>
      <p:ext uri="{BB962C8B-B14F-4D97-AF65-F5344CB8AC3E}">
        <p14:creationId xmlns:p14="http://schemas.microsoft.com/office/powerpoint/2010/main" val="602075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C8F3EA-388B-4E46-A926-31EE9C618CB8}"/>
              </a:ext>
            </a:extLst>
          </p:cNvPr>
          <p:cNvSpPr>
            <a:spLocks noGrp="1"/>
          </p:cNvSpPr>
          <p:nvPr>
            <p:ph type="dt" sz="half" idx="10"/>
          </p:nvPr>
        </p:nvSpPr>
        <p:spPr/>
        <p:txBody>
          <a:bodyPr/>
          <a:lstStyle/>
          <a:p>
            <a:fld id="{4C7FD0B6-4E79-4E6B-800F-38E3C3718A5A}" type="datetimeFigureOut">
              <a:rPr lang="en-IN" smtClean="0"/>
              <a:t>19-10-2021</a:t>
            </a:fld>
            <a:endParaRPr lang="en-IN"/>
          </a:p>
        </p:txBody>
      </p:sp>
      <p:sp>
        <p:nvSpPr>
          <p:cNvPr id="3" name="Footer Placeholder 2">
            <a:extLst>
              <a:ext uri="{FF2B5EF4-FFF2-40B4-BE49-F238E27FC236}">
                <a16:creationId xmlns:a16="http://schemas.microsoft.com/office/drawing/2014/main" id="{C4E82E5D-70BA-44B5-8E87-91F1C1F49DC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4D9FC4E-11D0-4EAA-A527-4198F3E0D214}"/>
              </a:ext>
            </a:extLst>
          </p:cNvPr>
          <p:cNvSpPr>
            <a:spLocks noGrp="1"/>
          </p:cNvSpPr>
          <p:nvPr>
            <p:ph type="sldNum" sz="quarter" idx="12"/>
          </p:nvPr>
        </p:nvSpPr>
        <p:spPr/>
        <p:txBody>
          <a:bodyPr/>
          <a:lstStyle/>
          <a:p>
            <a:fld id="{6D1D84A7-081C-48F4-91CE-507432138166}" type="slidenum">
              <a:rPr lang="en-IN" smtClean="0"/>
              <a:t>‹#›</a:t>
            </a:fld>
            <a:endParaRPr lang="en-IN"/>
          </a:p>
        </p:txBody>
      </p:sp>
    </p:spTree>
    <p:extLst>
      <p:ext uri="{BB962C8B-B14F-4D97-AF65-F5344CB8AC3E}">
        <p14:creationId xmlns:p14="http://schemas.microsoft.com/office/powerpoint/2010/main" val="2555545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38924-CFAF-4397-9FA7-BCDC6876A5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EC63D5C-2249-43FF-8912-0A34036C4F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F40F4E1-ABDC-407A-AB33-B3EB546A8F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9D6C6F-CCC3-4A19-97C0-A2FD9D3906E7}"/>
              </a:ext>
            </a:extLst>
          </p:cNvPr>
          <p:cNvSpPr>
            <a:spLocks noGrp="1"/>
          </p:cNvSpPr>
          <p:nvPr>
            <p:ph type="dt" sz="half" idx="10"/>
          </p:nvPr>
        </p:nvSpPr>
        <p:spPr/>
        <p:txBody>
          <a:bodyPr/>
          <a:lstStyle/>
          <a:p>
            <a:fld id="{4C7FD0B6-4E79-4E6B-800F-38E3C3718A5A}" type="datetimeFigureOut">
              <a:rPr lang="en-IN" smtClean="0"/>
              <a:t>19-10-2021</a:t>
            </a:fld>
            <a:endParaRPr lang="en-IN"/>
          </a:p>
        </p:txBody>
      </p:sp>
      <p:sp>
        <p:nvSpPr>
          <p:cNvPr id="6" name="Footer Placeholder 5">
            <a:extLst>
              <a:ext uri="{FF2B5EF4-FFF2-40B4-BE49-F238E27FC236}">
                <a16:creationId xmlns:a16="http://schemas.microsoft.com/office/drawing/2014/main" id="{D87C7FC0-D2E4-4A62-92E5-B6B77ADF99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C5FA98-CA1A-491C-8D30-BCE11D0D6FE0}"/>
              </a:ext>
            </a:extLst>
          </p:cNvPr>
          <p:cNvSpPr>
            <a:spLocks noGrp="1"/>
          </p:cNvSpPr>
          <p:nvPr>
            <p:ph type="sldNum" sz="quarter" idx="12"/>
          </p:nvPr>
        </p:nvSpPr>
        <p:spPr/>
        <p:txBody>
          <a:bodyPr/>
          <a:lstStyle/>
          <a:p>
            <a:fld id="{6D1D84A7-081C-48F4-91CE-507432138166}" type="slidenum">
              <a:rPr lang="en-IN" smtClean="0"/>
              <a:t>‹#›</a:t>
            </a:fld>
            <a:endParaRPr lang="en-IN"/>
          </a:p>
        </p:txBody>
      </p:sp>
    </p:spTree>
    <p:extLst>
      <p:ext uri="{BB962C8B-B14F-4D97-AF65-F5344CB8AC3E}">
        <p14:creationId xmlns:p14="http://schemas.microsoft.com/office/powerpoint/2010/main" val="2893984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38336-7E2C-4A9A-A664-F656B4E1B2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C39F3DD-59B6-4CBC-AF19-60C987CA9E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C19299E-8EBE-4211-AAAC-F8BEFE2BB4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06F3DE-6865-429C-A434-2510B3E11CCA}"/>
              </a:ext>
            </a:extLst>
          </p:cNvPr>
          <p:cNvSpPr>
            <a:spLocks noGrp="1"/>
          </p:cNvSpPr>
          <p:nvPr>
            <p:ph type="dt" sz="half" idx="10"/>
          </p:nvPr>
        </p:nvSpPr>
        <p:spPr/>
        <p:txBody>
          <a:bodyPr/>
          <a:lstStyle/>
          <a:p>
            <a:fld id="{4C7FD0B6-4E79-4E6B-800F-38E3C3718A5A}" type="datetimeFigureOut">
              <a:rPr lang="en-IN" smtClean="0"/>
              <a:t>19-10-2021</a:t>
            </a:fld>
            <a:endParaRPr lang="en-IN"/>
          </a:p>
        </p:txBody>
      </p:sp>
      <p:sp>
        <p:nvSpPr>
          <p:cNvPr id="6" name="Footer Placeholder 5">
            <a:extLst>
              <a:ext uri="{FF2B5EF4-FFF2-40B4-BE49-F238E27FC236}">
                <a16:creationId xmlns:a16="http://schemas.microsoft.com/office/drawing/2014/main" id="{2A53E937-E5F4-4254-9F63-2C7A704F72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5EE69D-7D22-4063-9D2D-6405C832F140}"/>
              </a:ext>
            </a:extLst>
          </p:cNvPr>
          <p:cNvSpPr>
            <a:spLocks noGrp="1"/>
          </p:cNvSpPr>
          <p:nvPr>
            <p:ph type="sldNum" sz="quarter" idx="12"/>
          </p:nvPr>
        </p:nvSpPr>
        <p:spPr/>
        <p:txBody>
          <a:bodyPr/>
          <a:lstStyle/>
          <a:p>
            <a:fld id="{6D1D84A7-081C-48F4-91CE-507432138166}" type="slidenum">
              <a:rPr lang="en-IN" smtClean="0"/>
              <a:t>‹#›</a:t>
            </a:fld>
            <a:endParaRPr lang="en-IN"/>
          </a:p>
        </p:txBody>
      </p:sp>
    </p:spTree>
    <p:extLst>
      <p:ext uri="{BB962C8B-B14F-4D97-AF65-F5344CB8AC3E}">
        <p14:creationId xmlns:p14="http://schemas.microsoft.com/office/powerpoint/2010/main" val="3355719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A94170-AB04-4999-93C0-C33D880EFF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444C39-475A-445F-9A2C-8D21F808C4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03EB9B-0E8A-49A2-83D3-14B3F6514A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7FD0B6-4E79-4E6B-800F-38E3C3718A5A}" type="datetimeFigureOut">
              <a:rPr lang="en-IN" smtClean="0"/>
              <a:t>19-10-2021</a:t>
            </a:fld>
            <a:endParaRPr lang="en-IN"/>
          </a:p>
        </p:txBody>
      </p:sp>
      <p:sp>
        <p:nvSpPr>
          <p:cNvPr id="5" name="Footer Placeholder 4">
            <a:extLst>
              <a:ext uri="{FF2B5EF4-FFF2-40B4-BE49-F238E27FC236}">
                <a16:creationId xmlns:a16="http://schemas.microsoft.com/office/drawing/2014/main" id="{B99C3C52-20D9-488C-8311-28F1850A88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B2F9F5A-4E0B-4725-AA1F-769896F8CA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1D84A7-081C-48F4-91CE-507432138166}" type="slidenum">
              <a:rPr lang="en-IN" smtClean="0"/>
              <a:t>‹#›</a:t>
            </a:fld>
            <a:endParaRPr lang="en-IN"/>
          </a:p>
        </p:txBody>
      </p:sp>
    </p:spTree>
    <p:extLst>
      <p:ext uri="{BB962C8B-B14F-4D97-AF65-F5344CB8AC3E}">
        <p14:creationId xmlns:p14="http://schemas.microsoft.com/office/powerpoint/2010/main" val="168368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11022-DE34-44EF-9838-A0BE2BFCB57F}"/>
              </a:ext>
            </a:extLst>
          </p:cNvPr>
          <p:cNvSpPr>
            <a:spLocks noGrp="1"/>
          </p:cNvSpPr>
          <p:nvPr>
            <p:ph type="ctrTitle"/>
          </p:nvPr>
        </p:nvSpPr>
        <p:spPr/>
        <p:txBody>
          <a:bodyPr>
            <a:normAutofit/>
          </a:bodyPr>
          <a:lstStyle/>
          <a:p>
            <a:r>
              <a:rPr lang="en-US" sz="4800" b="1" dirty="0"/>
              <a:t>Malignant comment classifier</a:t>
            </a:r>
            <a:endParaRPr lang="en-IN" sz="4800" b="1" dirty="0"/>
          </a:p>
        </p:txBody>
      </p:sp>
      <p:sp>
        <p:nvSpPr>
          <p:cNvPr id="3" name="Subtitle 2">
            <a:extLst>
              <a:ext uri="{FF2B5EF4-FFF2-40B4-BE49-F238E27FC236}">
                <a16:creationId xmlns:a16="http://schemas.microsoft.com/office/drawing/2014/main" id="{82D58DE8-B1FE-4EB7-ACBD-09C345185EB7}"/>
              </a:ext>
            </a:extLst>
          </p:cNvPr>
          <p:cNvSpPr>
            <a:spLocks noGrp="1"/>
          </p:cNvSpPr>
          <p:nvPr>
            <p:ph type="subTitle" idx="1"/>
          </p:nvPr>
        </p:nvSpPr>
        <p:spPr/>
        <p:txBody>
          <a:bodyPr>
            <a:normAutofit fontScale="62500" lnSpcReduction="20000"/>
          </a:bodyPr>
          <a:lstStyle/>
          <a:p>
            <a:endParaRPr lang="en-US" dirty="0"/>
          </a:p>
          <a:p>
            <a:endParaRPr lang="en-IN" dirty="0"/>
          </a:p>
          <a:p>
            <a:endParaRPr lang="en-IN" dirty="0"/>
          </a:p>
          <a:p>
            <a:r>
              <a:rPr lang="en-IN" dirty="0"/>
              <a:t>                                                                                                                                             </a:t>
            </a:r>
            <a:r>
              <a:rPr lang="en-IN" sz="3400" dirty="0"/>
              <a:t>Submitted by:</a:t>
            </a:r>
          </a:p>
          <a:p>
            <a:r>
              <a:rPr lang="en-IN" dirty="0"/>
              <a:t>                                                                                                                                              </a:t>
            </a:r>
            <a:r>
              <a:rPr lang="en-IN" sz="3400" dirty="0" err="1"/>
              <a:t>Mallu</a:t>
            </a:r>
            <a:r>
              <a:rPr lang="en-IN" sz="3400" dirty="0"/>
              <a:t> Deepthi</a:t>
            </a:r>
          </a:p>
        </p:txBody>
      </p:sp>
    </p:spTree>
    <p:extLst>
      <p:ext uri="{BB962C8B-B14F-4D97-AF65-F5344CB8AC3E}">
        <p14:creationId xmlns:p14="http://schemas.microsoft.com/office/powerpoint/2010/main" val="1434010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65276-4B66-4B6D-9FB7-628D78D65BED}"/>
              </a:ext>
            </a:extLst>
          </p:cNvPr>
          <p:cNvSpPr>
            <a:spLocks noGrp="1"/>
          </p:cNvSpPr>
          <p:nvPr>
            <p:ph type="title"/>
          </p:nvPr>
        </p:nvSpPr>
        <p:spPr/>
        <p:txBody>
          <a:bodyPr>
            <a:normAutofit/>
          </a:bodyPr>
          <a:lstStyle/>
          <a:p>
            <a:r>
              <a:rPr lang="en-IN" sz="3200" b="1" dirty="0">
                <a:solidFill>
                  <a:srgbClr val="24292F"/>
                </a:solidFill>
                <a:effectLst/>
                <a:latin typeface="+mn-lt"/>
                <a:ea typeface="Times New Roman" panose="02020603050405020304" pitchFamily="18" charset="0"/>
                <a:cs typeface="Calibri" panose="020F0502020204030204" pitchFamily="34" charset="0"/>
              </a:rPr>
              <a:t>Metrics for success in solving problem under consideration:</a:t>
            </a:r>
            <a:br>
              <a:rPr lang="en-IN" sz="3200" dirty="0">
                <a:effectLst/>
                <a:latin typeface="+mn-lt"/>
                <a:ea typeface="Calibri" panose="020F0502020204030204" pitchFamily="34" charset="0"/>
                <a:cs typeface="Times New Roman" panose="02020603050405020304" pitchFamily="18" charset="0"/>
              </a:rPr>
            </a:br>
            <a:endParaRPr lang="en-IN" sz="3200" dirty="0">
              <a:latin typeface="+mn-lt"/>
            </a:endParaRPr>
          </a:p>
        </p:txBody>
      </p:sp>
      <p:pic>
        <p:nvPicPr>
          <p:cNvPr id="4" name="Content Placeholder 3">
            <a:extLst>
              <a:ext uri="{FF2B5EF4-FFF2-40B4-BE49-F238E27FC236}">
                <a16:creationId xmlns:a16="http://schemas.microsoft.com/office/drawing/2014/main" id="{773B10D5-EEC5-44B5-8ADC-A5784D81AB50}"/>
              </a:ext>
            </a:extLst>
          </p:cNvPr>
          <p:cNvPicPr>
            <a:picLocks noGrp="1" noChangeAspect="1"/>
          </p:cNvPicPr>
          <p:nvPr>
            <p:ph idx="1"/>
          </p:nvPr>
        </p:nvPicPr>
        <p:blipFill>
          <a:blip r:embed="rId2"/>
          <a:stretch>
            <a:fillRect/>
          </a:stretch>
        </p:blipFill>
        <p:spPr>
          <a:xfrm>
            <a:off x="6806954" y="1498852"/>
            <a:ext cx="4616942" cy="3063875"/>
          </a:xfrm>
          <a:prstGeom prst="rect">
            <a:avLst/>
          </a:prstGeom>
        </p:spPr>
      </p:pic>
      <p:sp>
        <p:nvSpPr>
          <p:cNvPr id="6" name="TextBox 5">
            <a:extLst>
              <a:ext uri="{FF2B5EF4-FFF2-40B4-BE49-F238E27FC236}">
                <a16:creationId xmlns:a16="http://schemas.microsoft.com/office/drawing/2014/main" id="{0D437DAD-4FB1-4194-8E29-4FC921777DBB}"/>
              </a:ext>
            </a:extLst>
          </p:cNvPr>
          <p:cNvSpPr txBox="1"/>
          <p:nvPr/>
        </p:nvSpPr>
        <p:spPr>
          <a:xfrm>
            <a:off x="472736" y="1498852"/>
            <a:ext cx="6094520" cy="3373424"/>
          </a:xfrm>
          <a:prstGeom prst="rect">
            <a:avLst/>
          </a:prstGeom>
          <a:noFill/>
        </p:spPr>
        <p:txBody>
          <a:bodyPr wrap="square">
            <a:spAutoFit/>
          </a:bodyPr>
          <a:lstStyle/>
          <a:p>
            <a:pPr>
              <a:lnSpc>
                <a:spcPct val="107000"/>
              </a:lnSpc>
              <a:spcAft>
                <a:spcPts val="1200"/>
              </a:spcAft>
            </a:pPr>
            <a:r>
              <a:rPr lang="en-IN" dirty="0">
                <a:solidFill>
                  <a:srgbClr val="000000"/>
                </a:solidFill>
                <a:effectLst/>
                <a:ea typeface="Calibri" panose="020F0502020204030204" pitchFamily="34" charset="0"/>
                <a:cs typeface="Times New Roman" panose="02020603050405020304" pitchFamily="18" charset="0"/>
              </a:rPr>
              <a:t>For solving the problems and understanding the result of each algorithm, we have used different metrics like:</a:t>
            </a:r>
            <a:endParaRPr lang="en-IN" dirty="0">
              <a:effectLst/>
              <a:ea typeface="Calibri" panose="020F0502020204030204" pitchFamily="34" charset="0"/>
              <a:cs typeface="Times New Roman" panose="02020603050405020304" pitchFamily="18" charset="0"/>
            </a:endParaRPr>
          </a:p>
          <a:p>
            <a:pPr>
              <a:lnSpc>
                <a:spcPct val="107000"/>
              </a:lnSpc>
              <a:spcAft>
                <a:spcPts val="1200"/>
              </a:spcAft>
            </a:pPr>
            <a:r>
              <a:rPr lang="en-IN" dirty="0">
                <a:solidFill>
                  <a:srgbClr val="000000"/>
                </a:solidFill>
                <a:effectLst/>
                <a:ea typeface="Calibri" panose="020F0502020204030204" pitchFamily="34" charset="0"/>
                <a:cs typeface="Times New Roman" panose="02020603050405020304" pitchFamily="18" charset="0"/>
              </a:rPr>
              <a:t>a) Accuracy Score </a:t>
            </a:r>
            <a:endParaRPr lang="en-IN" dirty="0">
              <a:effectLst/>
              <a:ea typeface="Calibri" panose="020F0502020204030204" pitchFamily="34" charset="0"/>
              <a:cs typeface="Times New Roman" panose="02020603050405020304" pitchFamily="18" charset="0"/>
            </a:endParaRPr>
          </a:p>
          <a:p>
            <a:pPr>
              <a:lnSpc>
                <a:spcPct val="107000"/>
              </a:lnSpc>
              <a:spcAft>
                <a:spcPts val="1200"/>
              </a:spcAft>
            </a:pPr>
            <a:r>
              <a:rPr lang="en-IN" dirty="0">
                <a:solidFill>
                  <a:srgbClr val="000000"/>
                </a:solidFill>
                <a:effectLst/>
                <a:ea typeface="Calibri" panose="020F0502020204030204" pitchFamily="34" charset="0"/>
                <a:cs typeface="Times New Roman" panose="02020603050405020304" pitchFamily="18" charset="0"/>
              </a:rPr>
              <a:t>b) Classification Report </a:t>
            </a:r>
            <a:endParaRPr lang="en-IN" dirty="0">
              <a:effectLst/>
              <a:ea typeface="Calibri" panose="020F0502020204030204" pitchFamily="34" charset="0"/>
              <a:cs typeface="Times New Roman" panose="02020603050405020304" pitchFamily="18" charset="0"/>
            </a:endParaRPr>
          </a:p>
          <a:p>
            <a:pPr>
              <a:lnSpc>
                <a:spcPct val="107000"/>
              </a:lnSpc>
              <a:spcAft>
                <a:spcPts val="1200"/>
              </a:spcAft>
            </a:pPr>
            <a:r>
              <a:rPr lang="en-IN" dirty="0">
                <a:solidFill>
                  <a:srgbClr val="000000"/>
                </a:solidFill>
                <a:effectLst/>
                <a:ea typeface="Calibri" panose="020F0502020204030204" pitchFamily="34" charset="0"/>
                <a:cs typeface="Times New Roman" panose="02020603050405020304" pitchFamily="18" charset="0"/>
              </a:rPr>
              <a:t>c) Confusion Matrix </a:t>
            </a:r>
            <a:endParaRPr lang="en-IN" dirty="0">
              <a:effectLst/>
              <a:ea typeface="Calibri" panose="020F0502020204030204" pitchFamily="34" charset="0"/>
              <a:cs typeface="Times New Roman" panose="02020603050405020304" pitchFamily="18" charset="0"/>
            </a:endParaRPr>
          </a:p>
          <a:p>
            <a:pPr>
              <a:lnSpc>
                <a:spcPct val="107000"/>
              </a:lnSpc>
              <a:spcAft>
                <a:spcPts val="1200"/>
              </a:spcAft>
            </a:pPr>
            <a:r>
              <a:rPr lang="en-IN" dirty="0">
                <a:solidFill>
                  <a:srgbClr val="000000"/>
                </a:solidFill>
                <a:effectLst/>
                <a:ea typeface="Calibri" panose="020F0502020204030204" pitchFamily="34" charset="0"/>
                <a:cs typeface="Times New Roman" panose="02020603050405020304" pitchFamily="18" charset="0"/>
              </a:rPr>
              <a:t>d) Log Loss </a:t>
            </a:r>
            <a:endParaRPr lang="en-IN" dirty="0">
              <a:effectLst/>
              <a:ea typeface="Calibri" panose="020F0502020204030204" pitchFamily="34" charset="0"/>
              <a:cs typeface="Times New Roman" panose="02020603050405020304" pitchFamily="18" charset="0"/>
            </a:endParaRPr>
          </a:p>
          <a:p>
            <a:pPr>
              <a:lnSpc>
                <a:spcPct val="107000"/>
              </a:lnSpc>
              <a:spcAft>
                <a:spcPts val="1200"/>
              </a:spcAft>
            </a:pPr>
            <a:r>
              <a:rPr lang="en-IN" dirty="0">
                <a:solidFill>
                  <a:srgbClr val="000000"/>
                </a:solidFill>
                <a:effectLst/>
                <a:ea typeface="Calibri" panose="020F0502020204030204" pitchFamily="34" charset="0"/>
                <a:cs typeface="Times New Roman" panose="02020603050405020304" pitchFamily="18" charset="0"/>
              </a:rPr>
              <a:t>e) Roc-</a:t>
            </a:r>
            <a:r>
              <a:rPr lang="en-IN" dirty="0" err="1">
                <a:solidFill>
                  <a:srgbClr val="000000"/>
                </a:solidFill>
                <a:effectLst/>
                <a:ea typeface="Calibri" panose="020F0502020204030204" pitchFamily="34" charset="0"/>
                <a:cs typeface="Times New Roman" panose="02020603050405020304" pitchFamily="18" charset="0"/>
              </a:rPr>
              <a:t>Auc</a:t>
            </a:r>
            <a:endParaRPr lang="en-IN" dirty="0">
              <a:effectLst/>
              <a:ea typeface="Calibri" panose="020F0502020204030204" pitchFamily="34" charset="0"/>
              <a:cs typeface="Times New Roman" panose="02020603050405020304" pitchFamily="18" charset="0"/>
            </a:endParaRPr>
          </a:p>
          <a:p>
            <a:pPr>
              <a:lnSpc>
                <a:spcPct val="107000"/>
              </a:lnSpc>
              <a:spcAft>
                <a:spcPts val="1200"/>
              </a:spcAft>
            </a:pPr>
            <a:r>
              <a:rPr lang="en-IN" dirty="0">
                <a:solidFill>
                  <a:srgbClr val="24292F"/>
                </a:solidFill>
                <a:effectLst/>
                <a:ea typeface="Times New Roman" panose="02020603050405020304" pitchFamily="18" charset="0"/>
                <a:cs typeface="Calibri" panose="020F0502020204030204" pitchFamily="34" charset="0"/>
              </a:rPr>
              <a:t>Key metrics are F1-score, Precision, Recall and Roc-</a:t>
            </a:r>
            <a:r>
              <a:rPr lang="en-IN" dirty="0" err="1">
                <a:solidFill>
                  <a:srgbClr val="24292F"/>
                </a:solidFill>
                <a:effectLst/>
                <a:ea typeface="Times New Roman" panose="02020603050405020304" pitchFamily="18" charset="0"/>
                <a:cs typeface="Calibri" panose="020F0502020204030204" pitchFamily="34" charset="0"/>
              </a:rPr>
              <a:t>Auc</a:t>
            </a:r>
            <a:r>
              <a:rPr lang="en-IN" dirty="0">
                <a:solidFill>
                  <a:srgbClr val="24292F"/>
                </a:solidFill>
                <a:effectLst/>
                <a:ea typeface="Times New Roman" panose="02020603050405020304" pitchFamily="18" charset="0"/>
                <a:cs typeface="Calibri" panose="020F0502020204030204" pitchFamily="34" charset="0"/>
              </a:rPr>
              <a:t> Score</a:t>
            </a:r>
            <a:r>
              <a:rPr lang="en-IN" dirty="0">
                <a:solidFill>
                  <a:srgbClr val="24292F"/>
                </a:solidFill>
                <a:effectLst/>
                <a:ea typeface="Times New Roman" panose="02020603050405020304" pitchFamily="18" charset="0"/>
                <a:cs typeface="Times New Roman" panose="02020603050405020304" pitchFamily="18" charset="0"/>
              </a:rPr>
              <a:t>.</a:t>
            </a:r>
            <a:endParaRPr lang="en-IN"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74153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44587-9F61-458E-832B-481654FAABC0}"/>
              </a:ext>
            </a:extLst>
          </p:cNvPr>
          <p:cNvSpPr>
            <a:spLocks noGrp="1"/>
          </p:cNvSpPr>
          <p:nvPr>
            <p:ph type="title"/>
          </p:nvPr>
        </p:nvSpPr>
        <p:spPr>
          <a:xfrm>
            <a:off x="838200" y="311858"/>
            <a:ext cx="10515600" cy="1325563"/>
          </a:xfrm>
        </p:spPr>
        <p:txBody>
          <a:bodyPr>
            <a:normAutofit/>
          </a:bodyPr>
          <a:lstStyle/>
          <a:p>
            <a:r>
              <a:rPr lang="en-IN" sz="3600" b="1" dirty="0">
                <a:solidFill>
                  <a:srgbClr val="24292F"/>
                </a:solidFill>
                <a:effectLst/>
                <a:latin typeface="+mn-lt"/>
                <a:ea typeface="Times New Roman" panose="02020603050405020304" pitchFamily="18" charset="0"/>
                <a:cs typeface="Times New Roman" panose="02020603050405020304" pitchFamily="18" charset="0"/>
              </a:rPr>
              <a:t>Interpretation of the Results</a:t>
            </a:r>
            <a:r>
              <a:rPr lang="en-IN" sz="3600" dirty="0">
                <a:solidFill>
                  <a:srgbClr val="24292F"/>
                </a:solidFill>
                <a:effectLst/>
                <a:latin typeface="+mn-lt"/>
                <a:ea typeface="Times New Roman" panose="02020603050405020304" pitchFamily="18" charset="0"/>
                <a:cs typeface="Times New Roman" panose="02020603050405020304" pitchFamily="18" charset="0"/>
              </a:rPr>
              <a:t> </a:t>
            </a:r>
            <a:br>
              <a:rPr lang="en-IN" sz="3600" dirty="0">
                <a:effectLst/>
                <a:latin typeface="+mn-lt"/>
                <a:ea typeface="Calibri" panose="020F0502020204030204" pitchFamily="34" charset="0"/>
                <a:cs typeface="Times New Roman" panose="02020603050405020304" pitchFamily="18" charset="0"/>
              </a:rPr>
            </a:br>
            <a:endParaRPr lang="en-IN" sz="3600" dirty="0">
              <a:latin typeface="+mn-lt"/>
            </a:endParaRPr>
          </a:p>
        </p:txBody>
      </p:sp>
      <p:pic>
        <p:nvPicPr>
          <p:cNvPr id="5" name="Content Placeholder 4">
            <a:extLst>
              <a:ext uri="{FF2B5EF4-FFF2-40B4-BE49-F238E27FC236}">
                <a16:creationId xmlns:a16="http://schemas.microsoft.com/office/drawing/2014/main" id="{0362B34D-1904-4CB6-9B49-08AB7CF7D762}"/>
              </a:ext>
            </a:extLst>
          </p:cNvPr>
          <p:cNvPicPr>
            <a:picLocks noGrp="1" noChangeAspect="1"/>
          </p:cNvPicPr>
          <p:nvPr>
            <p:ph idx="1"/>
          </p:nvPr>
        </p:nvPicPr>
        <p:blipFill>
          <a:blip r:embed="rId2"/>
          <a:stretch>
            <a:fillRect/>
          </a:stretch>
        </p:blipFill>
        <p:spPr>
          <a:xfrm>
            <a:off x="426128" y="3845511"/>
            <a:ext cx="5029464" cy="2768353"/>
          </a:xfrm>
        </p:spPr>
      </p:pic>
      <p:pic>
        <p:nvPicPr>
          <p:cNvPr id="4" name="Picture 3">
            <a:extLst>
              <a:ext uri="{FF2B5EF4-FFF2-40B4-BE49-F238E27FC236}">
                <a16:creationId xmlns:a16="http://schemas.microsoft.com/office/drawing/2014/main" id="{90B80E0C-CA88-4E3E-A3E6-36B43E14EFCF}"/>
              </a:ext>
            </a:extLst>
          </p:cNvPr>
          <p:cNvPicPr>
            <a:picLocks noChangeAspect="1"/>
          </p:cNvPicPr>
          <p:nvPr/>
        </p:nvPicPr>
        <p:blipFill>
          <a:blip r:embed="rId3"/>
          <a:stretch>
            <a:fillRect/>
          </a:stretch>
        </p:blipFill>
        <p:spPr>
          <a:xfrm>
            <a:off x="5817834" y="3845511"/>
            <a:ext cx="5948038" cy="2700632"/>
          </a:xfrm>
          <a:prstGeom prst="rect">
            <a:avLst/>
          </a:prstGeom>
        </p:spPr>
      </p:pic>
      <p:sp>
        <p:nvSpPr>
          <p:cNvPr id="6" name="TextBox 5">
            <a:extLst>
              <a:ext uri="{FF2B5EF4-FFF2-40B4-BE49-F238E27FC236}">
                <a16:creationId xmlns:a16="http://schemas.microsoft.com/office/drawing/2014/main" id="{ECDC4575-EF6D-4E09-BD78-DCDEE987F54A}"/>
              </a:ext>
            </a:extLst>
          </p:cNvPr>
          <p:cNvSpPr txBox="1"/>
          <p:nvPr/>
        </p:nvSpPr>
        <p:spPr>
          <a:xfrm>
            <a:off x="588145" y="1481096"/>
            <a:ext cx="6094520" cy="1857368"/>
          </a:xfrm>
          <a:prstGeom prst="rect">
            <a:avLst/>
          </a:prstGeom>
          <a:noFill/>
        </p:spPr>
        <p:txBody>
          <a:bodyPr wrap="square">
            <a:spAutoFit/>
          </a:bodyPr>
          <a:lstStyle/>
          <a:p>
            <a:pPr>
              <a:lnSpc>
                <a:spcPct val="107000"/>
              </a:lnSpc>
              <a:spcAft>
                <a:spcPts val="1200"/>
              </a:spcAft>
            </a:pPr>
            <a:r>
              <a:rPr lang="en-IN"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As our target feature is imbalanced which means that alone accuracy score will not give best results but instead accuracy, we are using the classification report log loss score, Roc-AUC-score and confusion matrix to find the best algorithm. So, I have selected Linear SVM, Random Forest Classifier has 81% ROC_AUC score and log loss of 1.51.</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21985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F79A3-2CC3-4CED-86F4-1C8CF48C1B03}"/>
              </a:ext>
            </a:extLst>
          </p:cNvPr>
          <p:cNvSpPr>
            <a:spLocks noGrp="1"/>
          </p:cNvSpPr>
          <p:nvPr>
            <p:ph type="title"/>
          </p:nvPr>
        </p:nvSpPr>
        <p:spPr/>
        <p:txBody>
          <a:bodyPr/>
          <a:lstStyle/>
          <a:p>
            <a:pPr marL="0" lvl="0" indent="0">
              <a:buNone/>
            </a:pPr>
            <a:r>
              <a:rPr lang="en-IN" sz="4400" b="1" dirty="0"/>
              <a:t>Key Findings and Conclusions of the Study</a:t>
            </a:r>
            <a:endParaRPr lang="en-IN" sz="4400" dirty="0"/>
          </a:p>
        </p:txBody>
      </p:sp>
      <p:sp>
        <p:nvSpPr>
          <p:cNvPr id="3" name="Content Placeholder 2">
            <a:extLst>
              <a:ext uri="{FF2B5EF4-FFF2-40B4-BE49-F238E27FC236}">
                <a16:creationId xmlns:a16="http://schemas.microsoft.com/office/drawing/2014/main" id="{18D8A87E-F7F0-498E-AD07-4C4680ABF6C3}"/>
              </a:ext>
            </a:extLst>
          </p:cNvPr>
          <p:cNvSpPr>
            <a:spLocks noGrp="1"/>
          </p:cNvSpPr>
          <p:nvPr>
            <p:ph idx="1"/>
          </p:nvPr>
        </p:nvSpPr>
        <p:spPr/>
        <p:txBody>
          <a:bodyPr>
            <a:normAutofit/>
          </a:bodyPr>
          <a:lstStyle/>
          <a:p>
            <a:pPr>
              <a:lnSpc>
                <a:spcPct val="107000"/>
              </a:lnSpc>
              <a:spcAft>
                <a:spcPts val="1200"/>
              </a:spcAft>
            </a:pPr>
            <a:r>
              <a:rPr lang="en-IN" sz="1900" dirty="0">
                <a:solidFill>
                  <a:srgbClr val="000000"/>
                </a:solidFill>
                <a:effectLst/>
                <a:ea typeface="Calibri" panose="020F0502020204030204" pitchFamily="34" charset="0"/>
                <a:cs typeface="Calibri" panose="020F0502020204030204" pitchFamily="34" charset="0"/>
              </a:rPr>
              <a:t>From this project I have learnt, new techniques and ways to deal with text data which is uncleaned and found a solution to deal with multiple target variables using NLP Techniques. </a:t>
            </a:r>
          </a:p>
          <a:p>
            <a:pPr>
              <a:lnSpc>
                <a:spcPct val="107000"/>
              </a:lnSpc>
              <a:spcAft>
                <a:spcPts val="1200"/>
              </a:spcAft>
            </a:pPr>
            <a:r>
              <a:rPr lang="en-IN" sz="1900" dirty="0">
                <a:solidFill>
                  <a:srgbClr val="000000"/>
                </a:solidFill>
                <a:effectLst/>
                <a:ea typeface="Calibri" panose="020F0502020204030204" pitchFamily="34" charset="0"/>
                <a:cs typeface="Calibri" panose="020F0502020204030204" pitchFamily="34" charset="0"/>
              </a:rPr>
              <a:t>Tools used for visualizations, gave me a better understanding of dataset and used different classification algorithms to predict our target. </a:t>
            </a:r>
          </a:p>
          <a:p>
            <a:pPr>
              <a:lnSpc>
                <a:spcPct val="107000"/>
              </a:lnSpc>
              <a:spcAft>
                <a:spcPts val="1200"/>
              </a:spcAft>
            </a:pPr>
            <a:r>
              <a:rPr lang="en-IN" sz="1900" dirty="0">
                <a:solidFill>
                  <a:srgbClr val="000000"/>
                </a:solidFill>
                <a:effectLst/>
                <a:ea typeface="Calibri" panose="020F0502020204030204" pitchFamily="34" charset="0"/>
                <a:cs typeface="Calibri" panose="020F0502020204030204" pitchFamily="34" charset="0"/>
              </a:rPr>
              <a:t>So, after applying many models, Linear SVC and Random-forest classifier gave me the better results compared to other models in terms of performance and evaluation.</a:t>
            </a:r>
            <a:endParaRPr lang="en-IN" dirty="0"/>
          </a:p>
        </p:txBody>
      </p:sp>
    </p:spTree>
    <p:extLst>
      <p:ext uri="{BB962C8B-B14F-4D97-AF65-F5344CB8AC3E}">
        <p14:creationId xmlns:p14="http://schemas.microsoft.com/office/powerpoint/2010/main" val="3999474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3418B-D0A5-49D2-BC7D-754656F6DEC2}"/>
              </a:ext>
            </a:extLst>
          </p:cNvPr>
          <p:cNvSpPr>
            <a:spLocks noGrp="1"/>
          </p:cNvSpPr>
          <p:nvPr>
            <p:ph type="title"/>
          </p:nvPr>
        </p:nvSpPr>
        <p:spPr/>
        <p:txBody>
          <a:bodyPr>
            <a:normAutofit/>
          </a:bodyPr>
          <a:lstStyle/>
          <a:p>
            <a:r>
              <a:rPr lang="en-IN" dirty="0">
                <a:latin typeface="+mn-lt"/>
              </a:rPr>
              <a:t>PROBLEM STATEMENT</a:t>
            </a:r>
          </a:p>
        </p:txBody>
      </p:sp>
      <p:sp>
        <p:nvSpPr>
          <p:cNvPr id="3" name="Content Placeholder 2">
            <a:extLst>
              <a:ext uri="{FF2B5EF4-FFF2-40B4-BE49-F238E27FC236}">
                <a16:creationId xmlns:a16="http://schemas.microsoft.com/office/drawing/2014/main" id="{990E252F-3D51-4CB1-82C4-DA1F3F20F3E0}"/>
              </a:ext>
            </a:extLst>
          </p:cNvPr>
          <p:cNvSpPr>
            <a:spLocks noGrp="1"/>
          </p:cNvSpPr>
          <p:nvPr>
            <p:ph idx="1"/>
          </p:nvPr>
        </p:nvSpPr>
        <p:spPr/>
        <p:txBody>
          <a:bodyPr/>
          <a:lstStyle/>
          <a:p>
            <a:pPr lvl="0"/>
            <a:r>
              <a:rPr lang="en-IN" dirty="0">
                <a:effectLst/>
              </a:rPr>
              <a:t>Online hate, described as abusive language, aggression, cyberbullying, hatefulness and many others has been identified as a major threat on online social media platforms. Social media platforms are the most prominent grounds for such toxic behaviour.   </a:t>
            </a:r>
          </a:p>
          <a:p>
            <a:pPr marL="0" indent="0">
              <a:buNone/>
            </a:pPr>
            <a:endParaRPr lang="en-US" dirty="0"/>
          </a:p>
          <a:p>
            <a:pPr lvl="0"/>
            <a:r>
              <a:rPr lang="en-IN" dirty="0">
                <a:effectLst/>
              </a:rPr>
              <a:t>Our goal in this project is to build a prototype of online hate and abuse comment classifier which can used to classify hate and offensive comments so that it can be controlled and restricted from spreading hatred and cyberbullying. </a:t>
            </a:r>
          </a:p>
          <a:p>
            <a:endParaRPr lang="en-IN" dirty="0"/>
          </a:p>
          <a:p>
            <a:endParaRPr lang="en-IN" dirty="0"/>
          </a:p>
        </p:txBody>
      </p:sp>
    </p:spTree>
    <p:extLst>
      <p:ext uri="{BB962C8B-B14F-4D97-AF65-F5344CB8AC3E}">
        <p14:creationId xmlns:p14="http://schemas.microsoft.com/office/powerpoint/2010/main" val="3857175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5B08D8-BC71-4E2C-A503-911520310F02}"/>
              </a:ext>
            </a:extLst>
          </p:cNvPr>
          <p:cNvSpPr>
            <a:spLocks noGrp="1"/>
          </p:cNvSpPr>
          <p:nvPr>
            <p:ph idx="1"/>
          </p:nvPr>
        </p:nvSpPr>
        <p:spPr/>
        <p:txBody>
          <a:bodyPr/>
          <a:lstStyle/>
          <a:p>
            <a:r>
              <a:rPr lang="en-US" dirty="0"/>
              <a:t>The train dataset consists of 159571 rows and 8 columns.</a:t>
            </a:r>
          </a:p>
          <a:p>
            <a:r>
              <a:rPr lang="en-US" dirty="0"/>
              <a:t>The test dataset consists of 153164 and 2 columns.</a:t>
            </a:r>
          </a:p>
          <a:p>
            <a:endParaRPr lang="en-US" dirty="0"/>
          </a:p>
          <a:p>
            <a:endParaRPr lang="en-IN" dirty="0"/>
          </a:p>
        </p:txBody>
      </p:sp>
      <p:sp>
        <p:nvSpPr>
          <p:cNvPr id="4" name="Rectangle 1">
            <a:extLst>
              <a:ext uri="{FF2B5EF4-FFF2-40B4-BE49-F238E27FC236}">
                <a16:creationId xmlns:a16="http://schemas.microsoft.com/office/drawing/2014/main" id="{ED6F4370-31D2-433E-800E-316D22B7F5D1}"/>
              </a:ext>
            </a:extLst>
          </p:cNvPr>
          <p:cNvSpPr>
            <a:spLocks noGrp="1" noChangeArrowheads="1"/>
          </p:cNvSpPr>
          <p:nvPr>
            <p:ph type="title"/>
          </p:nvPr>
        </p:nvSpPr>
        <p:spPr bwMode="auto">
          <a:xfrm>
            <a:off x="838200" y="727824"/>
            <a:ext cx="6350456" cy="6001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rgbClr val="24292F"/>
                </a:solidFill>
                <a:effectLst/>
                <a:latin typeface="+mn-lt"/>
                <a:ea typeface="Times New Roman" panose="02020603050405020304" pitchFamily="18" charset="0"/>
                <a:cs typeface="Segoe UI" panose="020B0502040204020203" pitchFamily="34" charset="0"/>
              </a:rPr>
              <a:t>Data Sources and their formats</a:t>
            </a:r>
            <a:r>
              <a:rPr kumimoji="0" lang="en-US" altLang="en-US" sz="3600" b="0" i="0" u="none" strike="noStrike" cap="none" normalizeH="0" baseline="0" dirty="0">
                <a:ln>
                  <a:noFill/>
                </a:ln>
                <a:solidFill>
                  <a:schemeClr val="tx1"/>
                </a:solidFill>
                <a:effectLst/>
                <a:latin typeface="+mn-lt"/>
              </a:rPr>
              <a:t> </a:t>
            </a:r>
          </a:p>
        </p:txBody>
      </p:sp>
      <p:pic>
        <p:nvPicPr>
          <p:cNvPr id="6" name="Picture 5">
            <a:extLst>
              <a:ext uri="{FF2B5EF4-FFF2-40B4-BE49-F238E27FC236}">
                <a16:creationId xmlns:a16="http://schemas.microsoft.com/office/drawing/2014/main" id="{B9163CE2-0707-4D54-9416-D82F89984F87}"/>
              </a:ext>
            </a:extLst>
          </p:cNvPr>
          <p:cNvPicPr>
            <a:picLocks noChangeAspect="1"/>
          </p:cNvPicPr>
          <p:nvPr/>
        </p:nvPicPr>
        <p:blipFill>
          <a:blip r:embed="rId2"/>
          <a:stretch>
            <a:fillRect/>
          </a:stretch>
        </p:blipFill>
        <p:spPr>
          <a:xfrm>
            <a:off x="838199" y="3429000"/>
            <a:ext cx="5007565" cy="2543636"/>
          </a:xfrm>
          <a:prstGeom prst="rect">
            <a:avLst/>
          </a:prstGeom>
        </p:spPr>
      </p:pic>
      <p:pic>
        <p:nvPicPr>
          <p:cNvPr id="7" name="Picture 6">
            <a:extLst>
              <a:ext uri="{FF2B5EF4-FFF2-40B4-BE49-F238E27FC236}">
                <a16:creationId xmlns:a16="http://schemas.microsoft.com/office/drawing/2014/main" id="{E45D9687-263D-4BE8-ADEB-CDA2EF47B450}"/>
              </a:ext>
            </a:extLst>
          </p:cNvPr>
          <p:cNvPicPr>
            <a:picLocks noChangeAspect="1"/>
          </p:cNvPicPr>
          <p:nvPr/>
        </p:nvPicPr>
        <p:blipFill>
          <a:blip r:embed="rId3"/>
          <a:stretch>
            <a:fillRect/>
          </a:stretch>
        </p:blipFill>
        <p:spPr>
          <a:xfrm>
            <a:off x="6096000" y="3429000"/>
            <a:ext cx="5707224" cy="2543636"/>
          </a:xfrm>
          <a:prstGeom prst="rect">
            <a:avLst/>
          </a:prstGeom>
        </p:spPr>
      </p:pic>
    </p:spTree>
    <p:extLst>
      <p:ext uri="{BB962C8B-B14F-4D97-AF65-F5344CB8AC3E}">
        <p14:creationId xmlns:p14="http://schemas.microsoft.com/office/powerpoint/2010/main" val="3419874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2406C-6E5C-46E1-A073-464BF66FFCDE}"/>
              </a:ext>
            </a:extLst>
          </p:cNvPr>
          <p:cNvSpPr>
            <a:spLocks noGrp="1"/>
          </p:cNvSpPr>
          <p:nvPr>
            <p:ph type="title"/>
          </p:nvPr>
        </p:nvSpPr>
        <p:spPr/>
        <p:txBody>
          <a:bodyPr>
            <a:normAutofit/>
          </a:bodyPr>
          <a:lstStyle/>
          <a:p>
            <a:pPr>
              <a:lnSpc>
                <a:spcPct val="107000"/>
              </a:lnSpc>
              <a:spcAft>
                <a:spcPts val="1200"/>
              </a:spcAft>
            </a:pPr>
            <a:r>
              <a:rPr lang="en-IN" sz="2800" b="1" dirty="0">
                <a:solidFill>
                  <a:srgbClr val="24292F"/>
                </a:solidFill>
                <a:effectLst/>
                <a:latin typeface="+mn-lt"/>
                <a:ea typeface="Times New Roman" panose="02020603050405020304" pitchFamily="18" charset="0"/>
                <a:cs typeface="Times New Roman" panose="02020603050405020304" pitchFamily="18" charset="0"/>
              </a:rPr>
              <a:t>Data Pre-processing</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FF3893C-86DD-450F-BDCC-5DF63465140B}"/>
              </a:ext>
            </a:extLst>
          </p:cNvPr>
          <p:cNvSpPr>
            <a:spLocks noGrp="1"/>
          </p:cNvSpPr>
          <p:nvPr>
            <p:ph idx="1"/>
          </p:nvPr>
        </p:nvSpPr>
        <p:spPr/>
        <p:txBody>
          <a:bodyPr>
            <a:normAutofit/>
          </a:bodyPr>
          <a:lstStyle/>
          <a:p>
            <a:r>
              <a:rPr lang="en-IN" sz="1800" dirty="0">
                <a:solidFill>
                  <a:srgbClr val="000000"/>
                </a:solidFill>
                <a:effectLst/>
                <a:ea typeface="Calibri" panose="020F0502020204030204" pitchFamily="34" charset="0"/>
                <a:cs typeface="Times New Roman" panose="02020603050405020304" pitchFamily="18" charset="0"/>
              </a:rPr>
              <a:t>Data pre-processing is the data mining technique that involves transforming raw data into an understandable data format. So, in data pre-processing technique first step is to import data and the libraries to be used in model building.</a:t>
            </a:r>
            <a:r>
              <a:rPr lang="en-IN" sz="1800" b="1" dirty="0">
                <a:solidFill>
                  <a:srgbClr val="24292F"/>
                </a:solidFill>
                <a:effectLst/>
                <a:ea typeface="Times New Roman" panose="02020603050405020304" pitchFamily="18" charset="0"/>
                <a:cs typeface="Calibri" panose="020F0502020204030204" pitchFamily="34" charset="0"/>
              </a:rPr>
              <a:t> </a:t>
            </a:r>
            <a:endParaRPr lang="en-IN" sz="1800" dirty="0">
              <a:solidFill>
                <a:srgbClr val="24292F"/>
              </a:solidFill>
              <a:ea typeface="Times New Roman" panose="02020603050405020304" pitchFamily="18" charset="0"/>
              <a:cs typeface="Times New Roman" panose="02020603050405020304" pitchFamily="18" charset="0"/>
            </a:endParaRPr>
          </a:p>
          <a:p>
            <a:pPr>
              <a:lnSpc>
                <a:spcPct val="107000"/>
              </a:lnSpc>
              <a:spcAft>
                <a:spcPts val="1200"/>
              </a:spcAft>
            </a:pPr>
            <a:r>
              <a:rPr lang="en-IN" sz="1800" dirty="0">
                <a:solidFill>
                  <a:srgbClr val="24292F"/>
                </a:solidFill>
                <a:effectLst/>
                <a:ea typeface="Times New Roman" panose="02020603050405020304" pitchFamily="18" charset="0"/>
                <a:cs typeface="Calibri" panose="020F0502020204030204" pitchFamily="34" charset="0"/>
              </a:rPr>
              <a:t>Since our feature column, has many stop-words, punctuations and special characters they are to be removed from the comments text, because our machine cannot understand the characters and cannot be able to convert to the machine understandable language. So that need to be pre-processed and to be converted to lower cases and split the text using NLP Techniques.</a:t>
            </a:r>
            <a:endParaRPr lang="en-IN" sz="1800" dirty="0">
              <a:effectLst/>
              <a:ea typeface="Calibri" panose="020F0502020204030204" pitchFamily="34" charset="0"/>
              <a:cs typeface="Times New Roman" panose="02020603050405020304" pitchFamily="18" charset="0"/>
            </a:endParaRPr>
          </a:p>
          <a:p>
            <a:pPr>
              <a:lnSpc>
                <a:spcPct val="107000"/>
              </a:lnSpc>
              <a:spcAft>
                <a:spcPts val="1200"/>
              </a:spcAft>
            </a:pPr>
            <a:r>
              <a:rPr lang="en-IN" sz="1800" dirty="0">
                <a:solidFill>
                  <a:srgbClr val="24292F"/>
                </a:solidFill>
                <a:effectLst/>
                <a:ea typeface="Times New Roman" panose="02020603050405020304" pitchFamily="18" charset="0"/>
                <a:cs typeface="Calibri" panose="020F0502020204030204" pitchFamily="34" charset="0"/>
              </a:rPr>
              <a:t>Used TFIDF vectorizer to convert those text into vectors, and split the data and into test and train and trained various Machine learning algorithms.</a:t>
            </a:r>
            <a:endParaRPr lang="en-IN" sz="1800" dirty="0">
              <a:effectLst/>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D9A79319-E6B6-496E-BDF4-6C2FC6D5AC13}"/>
              </a:ext>
            </a:extLst>
          </p:cNvPr>
          <p:cNvPicPr>
            <a:picLocks noChangeAspect="1"/>
          </p:cNvPicPr>
          <p:nvPr/>
        </p:nvPicPr>
        <p:blipFill>
          <a:blip r:embed="rId2"/>
          <a:stretch>
            <a:fillRect/>
          </a:stretch>
        </p:blipFill>
        <p:spPr>
          <a:xfrm>
            <a:off x="5504155" y="4506682"/>
            <a:ext cx="3870665" cy="2071672"/>
          </a:xfrm>
          <a:prstGeom prst="rect">
            <a:avLst/>
          </a:prstGeom>
        </p:spPr>
      </p:pic>
    </p:spTree>
    <p:extLst>
      <p:ext uri="{BB962C8B-B14F-4D97-AF65-F5344CB8AC3E}">
        <p14:creationId xmlns:p14="http://schemas.microsoft.com/office/powerpoint/2010/main" val="3891505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B8D06-8B52-4F96-86EA-A7320CC1D597}"/>
              </a:ext>
            </a:extLst>
          </p:cNvPr>
          <p:cNvSpPr>
            <a:spLocks noGrp="1"/>
          </p:cNvSpPr>
          <p:nvPr>
            <p:ph type="title"/>
          </p:nvPr>
        </p:nvSpPr>
        <p:spPr/>
        <p:txBody>
          <a:bodyPr>
            <a:normAutofit/>
          </a:bodyPr>
          <a:lstStyle/>
          <a:p>
            <a:pPr>
              <a:lnSpc>
                <a:spcPct val="107000"/>
              </a:lnSpc>
              <a:spcAft>
                <a:spcPts val="1200"/>
              </a:spcAft>
            </a:pPr>
            <a:r>
              <a:rPr lang="en-IN" sz="2800" b="1" dirty="0">
                <a:solidFill>
                  <a:srgbClr val="24292F"/>
                </a:solidFill>
                <a:effectLst/>
                <a:latin typeface="+mn-lt"/>
                <a:ea typeface="Times New Roman" panose="02020603050405020304" pitchFamily="18" charset="0"/>
                <a:cs typeface="Times New Roman" panose="02020603050405020304" pitchFamily="18" charset="0"/>
              </a:rPr>
              <a:t>Data Inputs- Logic- Output Relationships</a:t>
            </a:r>
            <a:r>
              <a:rPr lang="en-IN" sz="2800" dirty="0">
                <a:solidFill>
                  <a:srgbClr val="24292F"/>
                </a:solidFill>
                <a:effectLst/>
                <a:latin typeface="+mn-lt"/>
                <a:ea typeface="Times New Roman" panose="02020603050405020304" pitchFamily="18" charset="0"/>
                <a:cs typeface="Times New Roman" panose="02020603050405020304" pitchFamily="18" charset="0"/>
              </a:rPr>
              <a:t> </a:t>
            </a:r>
            <a:br>
              <a:rPr lang="en-IN" sz="2800" dirty="0">
                <a:effectLst/>
                <a:latin typeface="+mn-lt"/>
                <a:ea typeface="Calibri" panose="020F0502020204030204" pitchFamily="34" charset="0"/>
                <a:cs typeface="Times New Roman" panose="02020603050405020304" pitchFamily="18" charset="0"/>
              </a:rPr>
            </a:br>
            <a:endParaRPr lang="en-IN" sz="2800" dirty="0">
              <a:latin typeface="+mn-lt"/>
            </a:endParaRPr>
          </a:p>
        </p:txBody>
      </p:sp>
      <p:sp>
        <p:nvSpPr>
          <p:cNvPr id="3" name="Content Placeholder 2">
            <a:extLst>
              <a:ext uri="{FF2B5EF4-FFF2-40B4-BE49-F238E27FC236}">
                <a16:creationId xmlns:a16="http://schemas.microsoft.com/office/drawing/2014/main" id="{6F86ADBB-B82C-42AA-B23D-6584D5B8EB89}"/>
              </a:ext>
            </a:extLst>
          </p:cNvPr>
          <p:cNvSpPr>
            <a:spLocks noGrp="1"/>
          </p:cNvSpPr>
          <p:nvPr>
            <p:ph idx="1"/>
          </p:nvPr>
        </p:nvSpPr>
        <p:spPr/>
        <p:txBody>
          <a:bodyPr>
            <a:normAutofit/>
          </a:bodyPr>
          <a:lstStyle/>
          <a:p>
            <a:pPr>
              <a:lnSpc>
                <a:spcPct val="107000"/>
              </a:lnSpc>
              <a:spcAft>
                <a:spcPts val="1200"/>
              </a:spcAft>
            </a:pPr>
            <a:r>
              <a:rPr lang="en-IN" sz="2000" dirty="0">
                <a:solidFill>
                  <a:srgbClr val="24292F"/>
                </a:solidFill>
                <a:effectLst/>
                <a:ea typeface="Times New Roman" panose="02020603050405020304" pitchFamily="18" charset="0"/>
                <a:cs typeface="Calibri" panose="020F0502020204030204" pitchFamily="34" charset="0"/>
              </a:rPr>
              <a:t>The input data for the processing and getting the output is converted in to the numerical forms or data words, in to the vector form and fed to the model one by one which analyses by the model providing the certain score through the medium of performance metrics</a:t>
            </a:r>
            <a:r>
              <a:rPr lang="en-IN" sz="2000" dirty="0">
                <a:solidFill>
                  <a:srgbClr val="24292F"/>
                </a:solidFill>
                <a:effectLst/>
                <a:ea typeface="Times New Roman" panose="02020603050405020304" pitchFamily="18" charset="0"/>
                <a:cs typeface="Times New Roman" panose="02020603050405020304" pitchFamily="18" charset="0"/>
              </a:rPr>
              <a:t>.</a:t>
            </a:r>
            <a:endParaRPr lang="en-IN" sz="2000" dirty="0">
              <a:effectLst/>
              <a:ea typeface="Calibri" panose="020F0502020204030204" pitchFamily="34" charset="0"/>
              <a:cs typeface="Times New Roman" panose="02020603050405020304" pitchFamily="18" charset="0"/>
            </a:endParaRPr>
          </a:p>
          <a:p>
            <a:pPr>
              <a:lnSpc>
                <a:spcPct val="107000"/>
              </a:lnSpc>
              <a:spcAft>
                <a:spcPts val="1200"/>
              </a:spcAft>
            </a:pPr>
            <a:r>
              <a:rPr lang="en-IN" sz="2000" dirty="0">
                <a:solidFill>
                  <a:srgbClr val="000000"/>
                </a:solidFill>
                <a:effectLst/>
                <a:ea typeface="Calibri" panose="020F0502020204030204" pitchFamily="34" charset="0"/>
                <a:cs typeface="Times New Roman" panose="02020603050405020304" pitchFamily="18" charset="0"/>
              </a:rPr>
              <a:t>So, there are no null or missing values in our dataset we move to next step of data cleaning. In data cleaning I have dropped the ID column as it gives no information. After dropping it we created another feature normal which shows the labelled data of positive and negative comments.</a:t>
            </a:r>
            <a:endParaRPr lang="en-IN" sz="2000" dirty="0">
              <a:effectLst/>
              <a:ea typeface="Calibri" panose="020F0502020204030204" pitchFamily="34" charset="0"/>
              <a:cs typeface="Times New Roman" panose="02020603050405020304" pitchFamily="18" charset="0"/>
            </a:endParaRPr>
          </a:p>
          <a:p>
            <a:pPr>
              <a:lnSpc>
                <a:spcPct val="107000"/>
              </a:lnSpc>
              <a:spcAft>
                <a:spcPts val="1200"/>
              </a:spcAft>
            </a:pPr>
            <a:r>
              <a:rPr lang="en-IN" sz="2000" dirty="0">
                <a:solidFill>
                  <a:srgbClr val="000000"/>
                </a:solidFill>
                <a:effectLst/>
                <a:ea typeface="Calibri" panose="020F0502020204030204" pitchFamily="34" charset="0"/>
                <a:cs typeface="Times New Roman" panose="02020603050405020304" pitchFamily="18" charset="0"/>
              </a:rPr>
              <a:t>Now in cleaning the textual data we created a function to remove unwanted space, punctuation, numbers, emails, phone numbers etc and converted upper case letters into lower case and append the result into a new column. After the removal of unwanted notations, we moved to remove stop-words.</a:t>
            </a:r>
            <a:endParaRPr lang="en-IN" sz="20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43388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BCB1-55D3-46F3-8E9F-BEB090ACA8E6}"/>
              </a:ext>
            </a:extLst>
          </p:cNvPr>
          <p:cNvSpPr>
            <a:spLocks noGrp="1"/>
          </p:cNvSpPr>
          <p:nvPr>
            <p:ph type="title"/>
          </p:nvPr>
        </p:nvSpPr>
        <p:spPr/>
        <p:txBody>
          <a:bodyPr>
            <a:normAutofit/>
          </a:bodyPr>
          <a:lstStyle/>
          <a:p>
            <a:r>
              <a:rPr lang="en-IN" sz="3200" b="1" dirty="0">
                <a:solidFill>
                  <a:srgbClr val="24292F"/>
                </a:solidFill>
                <a:effectLst/>
                <a:latin typeface="+mn-lt"/>
                <a:ea typeface="Times New Roman" panose="02020603050405020304" pitchFamily="18" charset="0"/>
                <a:cs typeface="Times New Roman" panose="02020603050405020304" pitchFamily="18" charset="0"/>
              </a:rPr>
              <a:t>Hardware and Software Requirements and Tools Used</a:t>
            </a:r>
            <a:r>
              <a:rPr lang="en-IN" sz="3200" dirty="0">
                <a:solidFill>
                  <a:srgbClr val="24292F"/>
                </a:solidFill>
                <a:effectLst/>
                <a:latin typeface="+mn-lt"/>
                <a:ea typeface="Times New Roman" panose="02020603050405020304" pitchFamily="18" charset="0"/>
                <a:cs typeface="Times New Roman" panose="02020603050405020304" pitchFamily="18" charset="0"/>
              </a:rPr>
              <a:t> </a:t>
            </a:r>
            <a:br>
              <a:rPr lang="en-IN" sz="3200" dirty="0">
                <a:effectLst/>
                <a:latin typeface="+mn-lt"/>
                <a:ea typeface="Calibri" panose="020F0502020204030204" pitchFamily="34" charset="0"/>
                <a:cs typeface="Times New Roman" panose="02020603050405020304" pitchFamily="18" charset="0"/>
              </a:rPr>
            </a:br>
            <a:endParaRPr lang="en-IN" sz="3200" dirty="0">
              <a:latin typeface="+mn-lt"/>
            </a:endParaRPr>
          </a:p>
        </p:txBody>
      </p:sp>
      <p:pic>
        <p:nvPicPr>
          <p:cNvPr id="4" name="Content Placeholder 3">
            <a:extLst>
              <a:ext uri="{FF2B5EF4-FFF2-40B4-BE49-F238E27FC236}">
                <a16:creationId xmlns:a16="http://schemas.microsoft.com/office/drawing/2014/main" id="{B4F91E87-FD63-4D94-A237-D8AE0C61F93C}"/>
              </a:ext>
            </a:extLst>
          </p:cNvPr>
          <p:cNvPicPr>
            <a:picLocks noGrp="1" noChangeAspect="1"/>
          </p:cNvPicPr>
          <p:nvPr>
            <p:ph idx="1"/>
          </p:nvPr>
        </p:nvPicPr>
        <p:blipFill>
          <a:blip r:embed="rId2"/>
          <a:stretch>
            <a:fillRect/>
          </a:stretch>
        </p:blipFill>
        <p:spPr>
          <a:xfrm>
            <a:off x="720365" y="1359095"/>
            <a:ext cx="5375635" cy="4351338"/>
          </a:xfrm>
          <a:prstGeom prst="rect">
            <a:avLst/>
          </a:prstGeom>
        </p:spPr>
      </p:pic>
      <p:pic>
        <p:nvPicPr>
          <p:cNvPr id="5" name="Picture 4">
            <a:extLst>
              <a:ext uri="{FF2B5EF4-FFF2-40B4-BE49-F238E27FC236}">
                <a16:creationId xmlns:a16="http://schemas.microsoft.com/office/drawing/2014/main" id="{0B05511F-6D29-495C-801A-5D8962153954}"/>
              </a:ext>
            </a:extLst>
          </p:cNvPr>
          <p:cNvPicPr>
            <a:picLocks noChangeAspect="1"/>
          </p:cNvPicPr>
          <p:nvPr/>
        </p:nvPicPr>
        <p:blipFill>
          <a:blip r:embed="rId3"/>
          <a:stretch>
            <a:fillRect/>
          </a:stretch>
        </p:blipFill>
        <p:spPr>
          <a:xfrm>
            <a:off x="6318678" y="2527073"/>
            <a:ext cx="4430187" cy="1673225"/>
          </a:xfrm>
          <a:prstGeom prst="rect">
            <a:avLst/>
          </a:prstGeom>
        </p:spPr>
      </p:pic>
    </p:spTree>
    <p:extLst>
      <p:ext uri="{BB962C8B-B14F-4D97-AF65-F5344CB8AC3E}">
        <p14:creationId xmlns:p14="http://schemas.microsoft.com/office/powerpoint/2010/main" val="3576737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454F1-F358-4428-B015-E047FE573E44}"/>
              </a:ext>
            </a:extLst>
          </p:cNvPr>
          <p:cNvSpPr>
            <a:spLocks noGrp="1"/>
          </p:cNvSpPr>
          <p:nvPr>
            <p:ph type="title"/>
          </p:nvPr>
        </p:nvSpPr>
        <p:spPr>
          <a:xfrm>
            <a:off x="838200" y="338492"/>
            <a:ext cx="10515600" cy="1325563"/>
          </a:xfrm>
        </p:spPr>
        <p:txBody>
          <a:bodyPr/>
          <a:lstStyle/>
          <a:p>
            <a:r>
              <a:rPr lang="en-US" dirty="0">
                <a:latin typeface="+mn-lt"/>
              </a:rPr>
              <a:t>Visualization</a:t>
            </a:r>
            <a:endParaRPr lang="en-IN" dirty="0">
              <a:latin typeface="+mn-lt"/>
            </a:endParaRPr>
          </a:p>
        </p:txBody>
      </p:sp>
      <p:pic>
        <p:nvPicPr>
          <p:cNvPr id="4" name="Picture 3">
            <a:extLst>
              <a:ext uri="{FF2B5EF4-FFF2-40B4-BE49-F238E27FC236}">
                <a16:creationId xmlns:a16="http://schemas.microsoft.com/office/drawing/2014/main" id="{598EC86C-0842-4092-9DFF-0165C7F21A84}"/>
              </a:ext>
            </a:extLst>
          </p:cNvPr>
          <p:cNvPicPr>
            <a:picLocks noChangeAspect="1"/>
          </p:cNvPicPr>
          <p:nvPr/>
        </p:nvPicPr>
        <p:blipFill>
          <a:blip r:embed="rId2"/>
          <a:stretch>
            <a:fillRect/>
          </a:stretch>
        </p:blipFill>
        <p:spPr>
          <a:xfrm>
            <a:off x="615694" y="4028814"/>
            <a:ext cx="3116516" cy="2691582"/>
          </a:xfrm>
          <a:prstGeom prst="rect">
            <a:avLst/>
          </a:prstGeom>
        </p:spPr>
      </p:pic>
      <p:pic>
        <p:nvPicPr>
          <p:cNvPr id="5" name="Content Placeholder 4">
            <a:extLst>
              <a:ext uri="{FF2B5EF4-FFF2-40B4-BE49-F238E27FC236}">
                <a16:creationId xmlns:a16="http://schemas.microsoft.com/office/drawing/2014/main" id="{F8CF3808-48A1-4DB3-8622-C575C9EED72C}"/>
              </a:ext>
            </a:extLst>
          </p:cNvPr>
          <p:cNvPicPr>
            <a:picLocks noGrp="1" noChangeAspect="1"/>
          </p:cNvPicPr>
          <p:nvPr>
            <p:ph idx="1"/>
          </p:nvPr>
        </p:nvPicPr>
        <p:blipFill>
          <a:blip r:embed="rId3"/>
          <a:stretch>
            <a:fillRect/>
          </a:stretch>
        </p:blipFill>
        <p:spPr>
          <a:xfrm>
            <a:off x="615694" y="1459869"/>
            <a:ext cx="3379257" cy="2490694"/>
          </a:xfrm>
          <a:prstGeom prst="rect">
            <a:avLst/>
          </a:prstGeom>
        </p:spPr>
      </p:pic>
      <p:pic>
        <p:nvPicPr>
          <p:cNvPr id="6" name="Picture 5">
            <a:extLst>
              <a:ext uri="{FF2B5EF4-FFF2-40B4-BE49-F238E27FC236}">
                <a16:creationId xmlns:a16="http://schemas.microsoft.com/office/drawing/2014/main" id="{50FB785C-520B-499E-9EB9-16C3514F2D9E}"/>
              </a:ext>
            </a:extLst>
          </p:cNvPr>
          <p:cNvPicPr>
            <a:picLocks noChangeAspect="1"/>
          </p:cNvPicPr>
          <p:nvPr/>
        </p:nvPicPr>
        <p:blipFill>
          <a:blip r:embed="rId4"/>
          <a:stretch>
            <a:fillRect/>
          </a:stretch>
        </p:blipFill>
        <p:spPr>
          <a:xfrm>
            <a:off x="4554245" y="1225118"/>
            <a:ext cx="3249227" cy="2490694"/>
          </a:xfrm>
          <a:prstGeom prst="rect">
            <a:avLst/>
          </a:prstGeom>
        </p:spPr>
      </p:pic>
      <p:pic>
        <p:nvPicPr>
          <p:cNvPr id="7" name="Picture 6">
            <a:extLst>
              <a:ext uri="{FF2B5EF4-FFF2-40B4-BE49-F238E27FC236}">
                <a16:creationId xmlns:a16="http://schemas.microsoft.com/office/drawing/2014/main" id="{67BEB972-4A97-407E-AACF-20AEFBF8DB22}"/>
              </a:ext>
            </a:extLst>
          </p:cNvPr>
          <p:cNvPicPr>
            <a:picLocks noChangeAspect="1"/>
          </p:cNvPicPr>
          <p:nvPr/>
        </p:nvPicPr>
        <p:blipFill>
          <a:blip r:embed="rId5"/>
          <a:stretch>
            <a:fillRect/>
          </a:stretch>
        </p:blipFill>
        <p:spPr>
          <a:xfrm>
            <a:off x="8158579" y="1225119"/>
            <a:ext cx="3577700" cy="2490694"/>
          </a:xfrm>
          <a:prstGeom prst="rect">
            <a:avLst/>
          </a:prstGeom>
        </p:spPr>
      </p:pic>
      <p:pic>
        <p:nvPicPr>
          <p:cNvPr id="8" name="Picture 7">
            <a:extLst>
              <a:ext uri="{FF2B5EF4-FFF2-40B4-BE49-F238E27FC236}">
                <a16:creationId xmlns:a16="http://schemas.microsoft.com/office/drawing/2014/main" id="{BD8CDE9C-8756-4761-AD76-9A276A35B8CC}"/>
              </a:ext>
            </a:extLst>
          </p:cNvPr>
          <p:cNvPicPr>
            <a:picLocks noChangeAspect="1"/>
          </p:cNvPicPr>
          <p:nvPr/>
        </p:nvPicPr>
        <p:blipFill>
          <a:blip r:embed="rId6"/>
          <a:stretch>
            <a:fillRect/>
          </a:stretch>
        </p:blipFill>
        <p:spPr>
          <a:xfrm>
            <a:off x="4170340" y="3876752"/>
            <a:ext cx="3491090" cy="2781500"/>
          </a:xfrm>
          <a:prstGeom prst="rect">
            <a:avLst/>
          </a:prstGeom>
        </p:spPr>
      </p:pic>
      <p:pic>
        <p:nvPicPr>
          <p:cNvPr id="9" name="Picture 8">
            <a:extLst>
              <a:ext uri="{FF2B5EF4-FFF2-40B4-BE49-F238E27FC236}">
                <a16:creationId xmlns:a16="http://schemas.microsoft.com/office/drawing/2014/main" id="{F38B4214-9BCB-4776-B82D-06F5B9E5B7B6}"/>
              </a:ext>
            </a:extLst>
          </p:cNvPr>
          <p:cNvPicPr>
            <a:picLocks noChangeAspect="1"/>
          </p:cNvPicPr>
          <p:nvPr/>
        </p:nvPicPr>
        <p:blipFill>
          <a:blip r:embed="rId7"/>
          <a:stretch>
            <a:fillRect/>
          </a:stretch>
        </p:blipFill>
        <p:spPr>
          <a:xfrm>
            <a:off x="7936637" y="3876751"/>
            <a:ext cx="4057095" cy="2781501"/>
          </a:xfrm>
          <a:prstGeom prst="rect">
            <a:avLst/>
          </a:prstGeom>
        </p:spPr>
      </p:pic>
    </p:spTree>
    <p:extLst>
      <p:ext uri="{BB962C8B-B14F-4D97-AF65-F5344CB8AC3E}">
        <p14:creationId xmlns:p14="http://schemas.microsoft.com/office/powerpoint/2010/main" val="3810459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A49D32-0A99-4393-AA8F-6A8ED9BCACA0}"/>
              </a:ext>
            </a:extLst>
          </p:cNvPr>
          <p:cNvSpPr>
            <a:spLocks noGrp="1"/>
          </p:cNvSpPr>
          <p:nvPr>
            <p:ph idx="1"/>
          </p:nvPr>
        </p:nvSpPr>
        <p:spPr/>
        <p:txBody>
          <a:bodyPr/>
          <a:lstStyle/>
          <a:p>
            <a:pPr marL="0" lvl="0" indent="0">
              <a:buNone/>
            </a:pPr>
            <a:endParaRPr lang="en-IN" sz="2000" dirty="0"/>
          </a:p>
          <a:p>
            <a:pPr lvl="0"/>
            <a:r>
              <a:rPr lang="en-IN" dirty="0"/>
              <a:t>LR</a:t>
            </a:r>
            <a:r>
              <a:rPr lang="en-IN" dirty="0">
                <a:effectLst/>
              </a:rPr>
              <a:t>=</a:t>
            </a:r>
            <a:r>
              <a:rPr lang="en-IN" dirty="0" err="1">
                <a:effectLst/>
              </a:rPr>
              <a:t>LogisticRegression</a:t>
            </a:r>
            <a:r>
              <a:rPr lang="en-IN" dirty="0">
                <a:effectLst/>
              </a:rPr>
              <a:t>()</a:t>
            </a:r>
          </a:p>
          <a:p>
            <a:pPr lvl="0"/>
            <a:r>
              <a:rPr lang="en-IN" sz="2400" dirty="0">
                <a:effectLst/>
              </a:rPr>
              <a:t>KNN</a:t>
            </a:r>
            <a:r>
              <a:rPr lang="en-IN" sz="2400" dirty="0"/>
              <a:t>=</a:t>
            </a:r>
            <a:r>
              <a:rPr lang="en-IN" sz="2400" dirty="0" err="1"/>
              <a:t>KNeighborsClassifier</a:t>
            </a:r>
            <a:r>
              <a:rPr lang="en-IN" sz="2400" dirty="0"/>
              <a:t>()</a:t>
            </a:r>
            <a:endParaRPr lang="en-IN" sz="2400" dirty="0">
              <a:effectLst/>
            </a:endParaRPr>
          </a:p>
          <a:p>
            <a:pPr lvl="0"/>
            <a:r>
              <a:rPr lang="en-IN" dirty="0">
                <a:effectLst/>
              </a:rPr>
              <a:t>MNB=</a:t>
            </a:r>
            <a:r>
              <a:rPr lang="en-IN" dirty="0" err="1">
                <a:effectLst/>
              </a:rPr>
              <a:t>MultinomialNB</a:t>
            </a:r>
            <a:r>
              <a:rPr lang="en-IN" dirty="0">
                <a:effectLst/>
              </a:rPr>
              <a:t>()</a:t>
            </a:r>
            <a:endParaRPr lang="en-IN" sz="2400" dirty="0">
              <a:effectLst/>
            </a:endParaRPr>
          </a:p>
          <a:p>
            <a:pPr lvl="0"/>
            <a:r>
              <a:rPr lang="en-IN" dirty="0">
                <a:effectLst/>
              </a:rPr>
              <a:t>BNB=</a:t>
            </a:r>
            <a:r>
              <a:rPr lang="en-IN" dirty="0" err="1">
                <a:effectLst/>
              </a:rPr>
              <a:t>BernoulliNB</a:t>
            </a:r>
            <a:r>
              <a:rPr lang="en-IN" dirty="0">
                <a:effectLst/>
              </a:rPr>
              <a:t> ()</a:t>
            </a:r>
            <a:endParaRPr lang="en-IN" sz="2400" dirty="0">
              <a:effectLst/>
            </a:endParaRPr>
          </a:p>
          <a:p>
            <a:pPr lvl="0"/>
            <a:r>
              <a:rPr lang="en-IN" dirty="0">
                <a:effectLst/>
              </a:rPr>
              <a:t>SVC=</a:t>
            </a:r>
            <a:r>
              <a:rPr lang="en-IN" dirty="0" err="1">
                <a:effectLst/>
              </a:rPr>
              <a:t>LinearSVC</a:t>
            </a:r>
            <a:r>
              <a:rPr lang="en-IN" dirty="0">
                <a:effectLst/>
              </a:rPr>
              <a:t>()</a:t>
            </a:r>
            <a:endParaRPr lang="en-IN" sz="2400" dirty="0">
              <a:effectLst/>
            </a:endParaRPr>
          </a:p>
          <a:p>
            <a:r>
              <a:rPr lang="en-IN" dirty="0"/>
              <a:t>Rf=</a:t>
            </a:r>
            <a:r>
              <a:rPr lang="en-IN" dirty="0" err="1"/>
              <a:t>RandomForestClassifier</a:t>
            </a:r>
            <a:r>
              <a:rPr lang="en-IN" dirty="0"/>
              <a:t>()</a:t>
            </a:r>
          </a:p>
        </p:txBody>
      </p:sp>
      <p:sp>
        <p:nvSpPr>
          <p:cNvPr id="6" name="Title 5">
            <a:extLst>
              <a:ext uri="{FF2B5EF4-FFF2-40B4-BE49-F238E27FC236}">
                <a16:creationId xmlns:a16="http://schemas.microsoft.com/office/drawing/2014/main" id="{ECAFA806-CDE6-4958-A3D5-5B2F1C0AAB7D}"/>
              </a:ext>
            </a:extLst>
          </p:cNvPr>
          <p:cNvSpPr txBox="1">
            <a:spLocks noGrp="1"/>
          </p:cNvSpPr>
          <p:nvPr>
            <p:ph type="title"/>
          </p:nvPr>
        </p:nvSpPr>
        <p:spPr>
          <a:xfrm>
            <a:off x="838200" y="365125"/>
            <a:ext cx="10515600" cy="1325563"/>
          </a:xfrm>
          <a:prstGeom prst="rect">
            <a:avLst/>
          </a:prstGeom>
          <a:noFill/>
        </p:spPr>
        <p:txBody>
          <a:bodyPr wrap="square">
            <a:spAutoFit/>
          </a:bodyPr>
          <a:lstStyle/>
          <a:p>
            <a:r>
              <a:rPr lang="en-IN" dirty="0"/>
              <a:t>MODEL/S DEVELOPMENT AND EVALUATION</a:t>
            </a:r>
          </a:p>
        </p:txBody>
      </p:sp>
    </p:spTree>
    <p:extLst>
      <p:ext uri="{BB962C8B-B14F-4D97-AF65-F5344CB8AC3E}">
        <p14:creationId xmlns:p14="http://schemas.microsoft.com/office/powerpoint/2010/main" val="776332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2DBBD-D18B-4E85-A471-29518CF845A4}"/>
              </a:ext>
            </a:extLst>
          </p:cNvPr>
          <p:cNvSpPr>
            <a:spLocks noGrp="1"/>
          </p:cNvSpPr>
          <p:nvPr>
            <p:ph type="title"/>
          </p:nvPr>
        </p:nvSpPr>
        <p:spPr/>
        <p:txBody>
          <a:bodyPr>
            <a:normAutofit/>
          </a:bodyPr>
          <a:lstStyle/>
          <a:p>
            <a:r>
              <a:rPr lang="en-IN" sz="3200" b="1" dirty="0">
                <a:solidFill>
                  <a:srgbClr val="24292F"/>
                </a:solidFill>
                <a:effectLst/>
                <a:latin typeface="+mn-lt"/>
                <a:ea typeface="Times New Roman" panose="02020603050405020304" pitchFamily="18" charset="0"/>
                <a:cs typeface="Times New Roman" panose="02020603050405020304" pitchFamily="18" charset="0"/>
              </a:rPr>
              <a:t>Testing of Identified Approaches (Algorithms)</a:t>
            </a:r>
            <a:br>
              <a:rPr lang="en-IN" sz="3200" dirty="0">
                <a:effectLst/>
                <a:latin typeface="+mn-lt"/>
                <a:ea typeface="Calibri" panose="020F0502020204030204" pitchFamily="34" charset="0"/>
                <a:cs typeface="Times New Roman" panose="02020603050405020304" pitchFamily="18" charset="0"/>
              </a:rPr>
            </a:br>
            <a:endParaRPr lang="en-IN" sz="3200" dirty="0">
              <a:latin typeface="+mn-lt"/>
            </a:endParaRPr>
          </a:p>
        </p:txBody>
      </p:sp>
      <p:pic>
        <p:nvPicPr>
          <p:cNvPr id="4" name="Content Placeholder 3">
            <a:extLst>
              <a:ext uri="{FF2B5EF4-FFF2-40B4-BE49-F238E27FC236}">
                <a16:creationId xmlns:a16="http://schemas.microsoft.com/office/drawing/2014/main" id="{5B6A02D3-43C1-43BB-B236-A58DD5ABDDCA}"/>
              </a:ext>
            </a:extLst>
          </p:cNvPr>
          <p:cNvPicPr>
            <a:picLocks noGrp="1" noChangeAspect="1"/>
          </p:cNvPicPr>
          <p:nvPr>
            <p:ph idx="1"/>
          </p:nvPr>
        </p:nvPicPr>
        <p:blipFill>
          <a:blip r:embed="rId2"/>
          <a:stretch>
            <a:fillRect/>
          </a:stretch>
        </p:blipFill>
        <p:spPr>
          <a:xfrm>
            <a:off x="507978" y="1184988"/>
            <a:ext cx="3177614" cy="2108718"/>
          </a:xfrm>
          <a:prstGeom prst="rect">
            <a:avLst/>
          </a:prstGeom>
        </p:spPr>
      </p:pic>
      <p:pic>
        <p:nvPicPr>
          <p:cNvPr id="5" name="Picture 4">
            <a:extLst>
              <a:ext uri="{FF2B5EF4-FFF2-40B4-BE49-F238E27FC236}">
                <a16:creationId xmlns:a16="http://schemas.microsoft.com/office/drawing/2014/main" id="{197699A4-6CA0-4CA2-81F6-4171763CA950}"/>
              </a:ext>
            </a:extLst>
          </p:cNvPr>
          <p:cNvPicPr>
            <a:picLocks noChangeAspect="1"/>
          </p:cNvPicPr>
          <p:nvPr/>
        </p:nvPicPr>
        <p:blipFill>
          <a:blip r:embed="rId3"/>
          <a:stretch>
            <a:fillRect/>
          </a:stretch>
        </p:blipFill>
        <p:spPr>
          <a:xfrm>
            <a:off x="3816219" y="1184988"/>
            <a:ext cx="4690191" cy="2108718"/>
          </a:xfrm>
          <a:prstGeom prst="rect">
            <a:avLst/>
          </a:prstGeom>
        </p:spPr>
      </p:pic>
      <p:pic>
        <p:nvPicPr>
          <p:cNvPr id="6" name="Picture 5">
            <a:extLst>
              <a:ext uri="{FF2B5EF4-FFF2-40B4-BE49-F238E27FC236}">
                <a16:creationId xmlns:a16="http://schemas.microsoft.com/office/drawing/2014/main" id="{B0B25982-B6B8-4AEA-9324-2000BF3192E8}"/>
              </a:ext>
            </a:extLst>
          </p:cNvPr>
          <p:cNvPicPr>
            <a:picLocks noChangeAspect="1"/>
          </p:cNvPicPr>
          <p:nvPr/>
        </p:nvPicPr>
        <p:blipFill>
          <a:blip r:embed="rId4"/>
          <a:stretch>
            <a:fillRect/>
          </a:stretch>
        </p:blipFill>
        <p:spPr>
          <a:xfrm>
            <a:off x="8637037" y="1110343"/>
            <a:ext cx="3177614" cy="2183363"/>
          </a:xfrm>
          <a:prstGeom prst="rect">
            <a:avLst/>
          </a:prstGeom>
        </p:spPr>
      </p:pic>
      <p:pic>
        <p:nvPicPr>
          <p:cNvPr id="7" name="Picture 6">
            <a:extLst>
              <a:ext uri="{FF2B5EF4-FFF2-40B4-BE49-F238E27FC236}">
                <a16:creationId xmlns:a16="http://schemas.microsoft.com/office/drawing/2014/main" id="{F01D0E1A-B2A1-4D51-A84F-7A363E9DB9E2}"/>
              </a:ext>
            </a:extLst>
          </p:cNvPr>
          <p:cNvPicPr>
            <a:picLocks noChangeAspect="1"/>
          </p:cNvPicPr>
          <p:nvPr/>
        </p:nvPicPr>
        <p:blipFill>
          <a:blip r:embed="rId5"/>
          <a:stretch>
            <a:fillRect/>
          </a:stretch>
        </p:blipFill>
        <p:spPr>
          <a:xfrm>
            <a:off x="205274" y="3564295"/>
            <a:ext cx="4142791" cy="3011046"/>
          </a:xfrm>
          <a:prstGeom prst="rect">
            <a:avLst/>
          </a:prstGeom>
        </p:spPr>
      </p:pic>
      <p:pic>
        <p:nvPicPr>
          <p:cNvPr id="8" name="Picture 7">
            <a:extLst>
              <a:ext uri="{FF2B5EF4-FFF2-40B4-BE49-F238E27FC236}">
                <a16:creationId xmlns:a16="http://schemas.microsoft.com/office/drawing/2014/main" id="{24DC2733-4CE4-47AA-B1AB-C9E691267397}"/>
              </a:ext>
            </a:extLst>
          </p:cNvPr>
          <p:cNvPicPr>
            <a:picLocks noChangeAspect="1"/>
          </p:cNvPicPr>
          <p:nvPr/>
        </p:nvPicPr>
        <p:blipFill>
          <a:blip r:embed="rId6"/>
          <a:stretch>
            <a:fillRect/>
          </a:stretch>
        </p:blipFill>
        <p:spPr>
          <a:xfrm>
            <a:off x="4432041" y="3788229"/>
            <a:ext cx="4292081" cy="2660196"/>
          </a:xfrm>
          <a:prstGeom prst="rect">
            <a:avLst/>
          </a:prstGeom>
        </p:spPr>
      </p:pic>
      <p:pic>
        <p:nvPicPr>
          <p:cNvPr id="9" name="Picture 8">
            <a:extLst>
              <a:ext uri="{FF2B5EF4-FFF2-40B4-BE49-F238E27FC236}">
                <a16:creationId xmlns:a16="http://schemas.microsoft.com/office/drawing/2014/main" id="{9C5E1C2C-2A53-4E40-8F27-AA8F5CADC4F5}"/>
              </a:ext>
            </a:extLst>
          </p:cNvPr>
          <p:cNvPicPr>
            <a:picLocks noChangeAspect="1"/>
          </p:cNvPicPr>
          <p:nvPr/>
        </p:nvPicPr>
        <p:blipFill>
          <a:blip r:embed="rId7"/>
          <a:stretch>
            <a:fillRect/>
          </a:stretch>
        </p:blipFill>
        <p:spPr>
          <a:xfrm>
            <a:off x="8901404" y="3833988"/>
            <a:ext cx="3085322" cy="2741353"/>
          </a:xfrm>
          <a:prstGeom prst="rect">
            <a:avLst/>
          </a:prstGeom>
        </p:spPr>
      </p:pic>
    </p:spTree>
    <p:extLst>
      <p:ext uri="{BB962C8B-B14F-4D97-AF65-F5344CB8AC3E}">
        <p14:creationId xmlns:p14="http://schemas.microsoft.com/office/powerpoint/2010/main" val="1517156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1033</TotalTime>
  <Words>684</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Malignant comment classifier</vt:lpstr>
      <vt:lpstr>PROBLEM STATEMENT</vt:lpstr>
      <vt:lpstr>Data Sources and their formats </vt:lpstr>
      <vt:lpstr>Data Pre-processing </vt:lpstr>
      <vt:lpstr>Data Inputs- Logic- Output Relationships  </vt:lpstr>
      <vt:lpstr>Hardware and Software Requirements and Tools Used  </vt:lpstr>
      <vt:lpstr>Visualization</vt:lpstr>
      <vt:lpstr>MODEL/S DEVELOPMENT AND EVALUATION</vt:lpstr>
      <vt:lpstr>Testing of Identified Approaches (Algorithms) </vt:lpstr>
      <vt:lpstr>Metrics for success in solving problem under consideration: </vt:lpstr>
      <vt:lpstr>Interpretation of the Results  </vt:lpstr>
      <vt:lpstr>Key Findings and Conclusions of the Study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satvik reddy</dc:creator>
  <cp:lastModifiedBy>satvik reddy</cp:lastModifiedBy>
  <cp:revision>8</cp:revision>
  <dcterms:created xsi:type="dcterms:W3CDTF">2021-10-15T11:53:49Z</dcterms:created>
  <dcterms:modified xsi:type="dcterms:W3CDTF">2021-10-19T09:50:55Z</dcterms:modified>
</cp:coreProperties>
</file>