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8" r:id="rId19"/>
    <p:sldId id="260" r:id="rId20"/>
    <p:sldId id="259"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1E2E80E6-E684-4603-B88C-E17177E003DE}"/>
    <pc:docChg chg="undo custSel addSld delSld modSld sldOrd">
      <pc:chgData name="satvik reddy" userId="a6705f561d05ba88" providerId="LiveId" clId="{1E2E80E6-E684-4603-B88C-E17177E003DE}" dt="2021-08-29T09:40:59.001" v="1490" actId="1076"/>
      <pc:docMkLst>
        <pc:docMk/>
      </pc:docMkLst>
      <pc:sldChg chg="addSp delSp modSp mod">
        <pc:chgData name="satvik reddy" userId="a6705f561d05ba88" providerId="LiveId" clId="{1E2E80E6-E684-4603-B88C-E17177E003DE}" dt="2021-08-29T09:34:45.260" v="1459"/>
        <pc:sldMkLst>
          <pc:docMk/>
          <pc:sldMk cId="1370844344" sldId="256"/>
        </pc:sldMkLst>
        <pc:spChg chg="mod">
          <ac:chgData name="satvik reddy" userId="a6705f561d05ba88" providerId="LiveId" clId="{1E2E80E6-E684-4603-B88C-E17177E003DE}" dt="2021-08-29T09:34:45.260" v="1459"/>
          <ac:spMkLst>
            <pc:docMk/>
            <pc:sldMk cId="1370844344" sldId="256"/>
            <ac:spMk id="3" creationId="{F384C79C-9609-463C-A6D7-3C214721E703}"/>
          </ac:spMkLst>
        </pc:spChg>
        <pc:spChg chg="add mod">
          <ac:chgData name="satvik reddy" userId="a6705f561d05ba88" providerId="LiveId" clId="{1E2E80E6-E684-4603-B88C-E17177E003DE}" dt="2021-08-29T06:38:04.929" v="137" actId="20577"/>
          <ac:spMkLst>
            <pc:docMk/>
            <pc:sldMk cId="1370844344" sldId="256"/>
            <ac:spMk id="7" creationId="{2AFF71F6-4E40-45E4-B4E9-23B16423CC0E}"/>
          </ac:spMkLst>
        </pc:spChg>
        <pc:picChg chg="del">
          <ac:chgData name="satvik reddy" userId="a6705f561d05ba88" providerId="LiveId" clId="{1E2E80E6-E684-4603-B88C-E17177E003DE}" dt="2021-08-29T06:34:19.884" v="0" actId="21"/>
          <ac:picMkLst>
            <pc:docMk/>
            <pc:sldMk cId="1370844344" sldId="256"/>
            <ac:picMk id="5" creationId="{CA7E1913-A48B-49C4-8C1E-8ACAFEC42774}"/>
          </ac:picMkLst>
        </pc:picChg>
        <pc:picChg chg="add mod">
          <ac:chgData name="satvik reddy" userId="a6705f561d05ba88" providerId="LiveId" clId="{1E2E80E6-E684-4603-B88C-E17177E003DE}" dt="2021-08-29T06:35:12.324" v="3" actId="1076"/>
          <ac:picMkLst>
            <pc:docMk/>
            <pc:sldMk cId="1370844344" sldId="256"/>
            <ac:picMk id="6" creationId="{B222D942-DE83-4886-836F-3AFE94B97E04}"/>
          </ac:picMkLst>
        </pc:picChg>
      </pc:sldChg>
      <pc:sldChg chg="modSp del mod">
        <pc:chgData name="satvik reddy" userId="a6705f561d05ba88" providerId="LiveId" clId="{1E2E80E6-E684-4603-B88C-E17177E003DE}" dt="2021-08-29T08:14:33.147" v="405" actId="2696"/>
        <pc:sldMkLst>
          <pc:docMk/>
          <pc:sldMk cId="308016039" sldId="257"/>
        </pc:sldMkLst>
        <pc:spChg chg="mod">
          <ac:chgData name="satvik reddy" userId="a6705f561d05ba88" providerId="LiveId" clId="{1E2E80E6-E684-4603-B88C-E17177E003DE}" dt="2021-08-29T08:13:48.671" v="397" actId="27636"/>
          <ac:spMkLst>
            <pc:docMk/>
            <pc:sldMk cId="308016039" sldId="257"/>
            <ac:spMk id="3" creationId="{CF548D5A-27AC-42F0-9CCD-5E76BA495176}"/>
          </ac:spMkLst>
        </pc:spChg>
      </pc:sldChg>
      <pc:sldChg chg="modSp mod ord">
        <pc:chgData name="satvik reddy" userId="a6705f561d05ba88" providerId="LiveId" clId="{1E2E80E6-E684-4603-B88C-E17177E003DE}" dt="2021-08-29T09:34:45.260" v="1459"/>
        <pc:sldMkLst>
          <pc:docMk/>
          <pc:sldMk cId="3296003752" sldId="258"/>
        </pc:sldMkLst>
        <pc:spChg chg="mod">
          <ac:chgData name="satvik reddy" userId="a6705f561d05ba88" providerId="LiveId" clId="{1E2E80E6-E684-4603-B88C-E17177E003DE}" dt="2021-08-29T09:34:45.260" v="1459"/>
          <ac:spMkLst>
            <pc:docMk/>
            <pc:sldMk cId="3296003752" sldId="258"/>
            <ac:spMk id="2" creationId="{44CEC36D-7D35-42B5-8BB8-1F5345B85A4C}"/>
          </ac:spMkLst>
        </pc:spChg>
        <pc:spChg chg="mod">
          <ac:chgData name="satvik reddy" userId="a6705f561d05ba88" providerId="LiveId" clId="{1E2E80E6-E684-4603-B88C-E17177E003DE}" dt="2021-08-29T09:34:45.260" v="1459"/>
          <ac:spMkLst>
            <pc:docMk/>
            <pc:sldMk cId="3296003752" sldId="258"/>
            <ac:spMk id="3" creationId="{8FA596CB-DCF4-483B-BAA4-E5F44BBB8D7E}"/>
          </ac:spMkLst>
        </pc:spChg>
      </pc:sldChg>
      <pc:sldChg chg="modSp mod">
        <pc:chgData name="satvik reddy" userId="a6705f561d05ba88" providerId="LiveId" clId="{1E2E80E6-E684-4603-B88C-E17177E003DE}" dt="2021-08-29T09:34:45.260" v="1459"/>
        <pc:sldMkLst>
          <pc:docMk/>
          <pc:sldMk cId="3369686489" sldId="259"/>
        </pc:sldMkLst>
        <pc:spChg chg="mod">
          <ac:chgData name="satvik reddy" userId="a6705f561d05ba88" providerId="LiveId" clId="{1E2E80E6-E684-4603-B88C-E17177E003DE}" dt="2021-08-29T09:34:45.260" v="1459"/>
          <ac:spMkLst>
            <pc:docMk/>
            <pc:sldMk cId="3369686489" sldId="259"/>
            <ac:spMk id="2" creationId="{1CC4A2CF-10A3-44E7-A7DC-02677ECAAD80}"/>
          </ac:spMkLst>
        </pc:spChg>
        <pc:spChg chg="mod">
          <ac:chgData name="satvik reddy" userId="a6705f561d05ba88" providerId="LiveId" clId="{1E2E80E6-E684-4603-B88C-E17177E003DE}" dt="2021-08-29T09:34:45.260" v="1459"/>
          <ac:spMkLst>
            <pc:docMk/>
            <pc:sldMk cId="3369686489" sldId="259"/>
            <ac:spMk id="3" creationId="{CCC35136-8155-4333-9B64-9654665BE789}"/>
          </ac:spMkLst>
        </pc:spChg>
      </pc:sldChg>
      <pc:sldChg chg="modSp mod">
        <pc:chgData name="satvik reddy" userId="a6705f561d05ba88" providerId="LiveId" clId="{1E2E80E6-E684-4603-B88C-E17177E003DE}" dt="2021-08-29T09:34:45.260" v="1459"/>
        <pc:sldMkLst>
          <pc:docMk/>
          <pc:sldMk cId="1613435807" sldId="260"/>
        </pc:sldMkLst>
        <pc:spChg chg="mod">
          <ac:chgData name="satvik reddy" userId="a6705f561d05ba88" providerId="LiveId" clId="{1E2E80E6-E684-4603-B88C-E17177E003DE}" dt="2021-08-29T09:34:45.260" v="1459"/>
          <ac:spMkLst>
            <pc:docMk/>
            <pc:sldMk cId="1613435807" sldId="260"/>
            <ac:spMk id="2" creationId="{6DD8FFE1-6672-4496-8A43-BDB5739A6601}"/>
          </ac:spMkLst>
        </pc:spChg>
        <pc:spChg chg="mod">
          <ac:chgData name="satvik reddy" userId="a6705f561d05ba88" providerId="LiveId" clId="{1E2E80E6-E684-4603-B88C-E17177E003DE}" dt="2021-08-29T09:34:45.260" v="1459"/>
          <ac:spMkLst>
            <pc:docMk/>
            <pc:sldMk cId="1613435807" sldId="260"/>
            <ac:spMk id="3" creationId="{7FD991AB-DC17-4EF6-8F69-77F4E76DE80C}"/>
          </ac:spMkLst>
        </pc:spChg>
      </pc:sldChg>
      <pc:sldChg chg="del">
        <pc:chgData name="satvik reddy" userId="a6705f561d05ba88" providerId="LiveId" clId="{1E2E80E6-E684-4603-B88C-E17177E003DE}" dt="2021-08-29T08:55:41.527" v="849" actId="2696"/>
        <pc:sldMkLst>
          <pc:docMk/>
          <pc:sldMk cId="2026753929" sldId="261"/>
        </pc:sldMkLst>
      </pc:sldChg>
      <pc:sldChg chg="modSp mod">
        <pc:chgData name="satvik reddy" userId="a6705f561d05ba88" providerId="LiveId" clId="{1E2E80E6-E684-4603-B88C-E17177E003DE}" dt="2021-08-29T09:36:02.312" v="1467" actId="1076"/>
        <pc:sldMkLst>
          <pc:docMk/>
          <pc:sldMk cId="2272983119" sldId="262"/>
        </pc:sldMkLst>
        <pc:spChg chg="mod">
          <ac:chgData name="satvik reddy" userId="a6705f561d05ba88" providerId="LiveId" clId="{1E2E80E6-E684-4603-B88C-E17177E003DE}" dt="2021-08-29T08:11:47.603" v="387" actId="20577"/>
          <ac:spMkLst>
            <pc:docMk/>
            <pc:sldMk cId="2272983119" sldId="262"/>
            <ac:spMk id="2" creationId="{7186ADD7-C3BD-4F9C-93D8-3628012077E1}"/>
          </ac:spMkLst>
        </pc:spChg>
        <pc:spChg chg="mod">
          <ac:chgData name="satvik reddy" userId="a6705f561d05ba88" providerId="LiveId" clId="{1E2E80E6-E684-4603-B88C-E17177E003DE}" dt="2021-08-29T09:34:45.260" v="1459"/>
          <ac:spMkLst>
            <pc:docMk/>
            <pc:sldMk cId="2272983119" sldId="262"/>
            <ac:spMk id="3" creationId="{4E075592-E4F7-4A0B-BDB2-468BA1CBAFDE}"/>
          </ac:spMkLst>
        </pc:spChg>
        <pc:picChg chg="mod">
          <ac:chgData name="satvik reddy" userId="a6705f561d05ba88" providerId="LiveId" clId="{1E2E80E6-E684-4603-B88C-E17177E003DE}" dt="2021-08-29T09:36:02.312" v="1467" actId="1076"/>
          <ac:picMkLst>
            <pc:docMk/>
            <pc:sldMk cId="2272983119" sldId="262"/>
            <ac:picMk id="4" creationId="{E73DB35F-2ED0-49EA-BA59-0E76DDD34E27}"/>
          </ac:picMkLst>
        </pc:picChg>
      </pc:sldChg>
      <pc:sldChg chg="modSp new mod">
        <pc:chgData name="satvik reddy" userId="a6705f561d05ba88" providerId="LiveId" clId="{1E2E80E6-E684-4603-B88C-E17177E003DE}" dt="2021-08-29T09:34:45.260" v="1459"/>
        <pc:sldMkLst>
          <pc:docMk/>
          <pc:sldMk cId="740828348" sldId="263"/>
        </pc:sldMkLst>
        <pc:spChg chg="mod">
          <ac:chgData name="satvik reddy" userId="a6705f561d05ba88" providerId="LiveId" clId="{1E2E80E6-E684-4603-B88C-E17177E003DE}" dt="2021-08-29T09:34:45.260" v="1459"/>
          <ac:spMkLst>
            <pc:docMk/>
            <pc:sldMk cId="740828348" sldId="263"/>
            <ac:spMk id="2" creationId="{376F05D9-EC2A-4CAE-9F59-8487FD16C1A1}"/>
          </ac:spMkLst>
        </pc:spChg>
        <pc:spChg chg="mod">
          <ac:chgData name="satvik reddy" userId="a6705f561d05ba88" providerId="LiveId" clId="{1E2E80E6-E684-4603-B88C-E17177E003DE}" dt="2021-08-29T08:19:40.558" v="428" actId="1076"/>
          <ac:spMkLst>
            <pc:docMk/>
            <pc:sldMk cId="740828348" sldId="263"/>
            <ac:spMk id="3" creationId="{2AF9871A-A669-4F34-B939-8FFCED0FF27B}"/>
          </ac:spMkLst>
        </pc:spChg>
      </pc:sldChg>
      <pc:sldChg chg="modSp new mod">
        <pc:chgData name="satvik reddy" userId="a6705f561d05ba88" providerId="LiveId" clId="{1E2E80E6-E684-4603-B88C-E17177E003DE}" dt="2021-08-29T09:34:45.260" v="1459"/>
        <pc:sldMkLst>
          <pc:docMk/>
          <pc:sldMk cId="2248435833" sldId="264"/>
        </pc:sldMkLst>
        <pc:spChg chg="mod">
          <ac:chgData name="satvik reddy" userId="a6705f561d05ba88" providerId="LiveId" clId="{1E2E80E6-E684-4603-B88C-E17177E003DE}" dt="2021-08-29T09:34:45.260" v="1459"/>
          <ac:spMkLst>
            <pc:docMk/>
            <pc:sldMk cId="2248435833" sldId="264"/>
            <ac:spMk id="2" creationId="{E6CF2FB5-EE6C-4434-9F11-4BA9C0592897}"/>
          </ac:spMkLst>
        </pc:spChg>
        <pc:spChg chg="mod">
          <ac:chgData name="satvik reddy" userId="a6705f561d05ba88" providerId="LiveId" clId="{1E2E80E6-E684-4603-B88C-E17177E003DE}" dt="2021-08-29T08:17:27.357" v="414" actId="27636"/>
          <ac:spMkLst>
            <pc:docMk/>
            <pc:sldMk cId="2248435833" sldId="264"/>
            <ac:spMk id="3" creationId="{8ECD9396-C1FD-47AA-94FC-6611F6C9792D}"/>
          </ac:spMkLst>
        </pc:spChg>
      </pc:sldChg>
      <pc:sldChg chg="modSp new mod">
        <pc:chgData name="satvik reddy" userId="a6705f561d05ba88" providerId="LiveId" clId="{1E2E80E6-E684-4603-B88C-E17177E003DE}" dt="2021-08-29T08:20:18.624" v="432" actId="255"/>
        <pc:sldMkLst>
          <pc:docMk/>
          <pc:sldMk cId="2219896781" sldId="265"/>
        </pc:sldMkLst>
        <pc:spChg chg="mod">
          <ac:chgData name="satvik reddy" userId="a6705f561d05ba88" providerId="LiveId" clId="{1E2E80E6-E684-4603-B88C-E17177E003DE}" dt="2021-08-29T06:48:18.240" v="270" actId="115"/>
          <ac:spMkLst>
            <pc:docMk/>
            <pc:sldMk cId="2219896781" sldId="265"/>
            <ac:spMk id="2" creationId="{377149BF-0F9E-4C30-B8EF-64BA47CEEE04}"/>
          </ac:spMkLst>
        </pc:spChg>
        <pc:spChg chg="mod">
          <ac:chgData name="satvik reddy" userId="a6705f561d05ba88" providerId="LiveId" clId="{1E2E80E6-E684-4603-B88C-E17177E003DE}" dt="2021-08-29T08:20:18.624" v="432" actId="255"/>
          <ac:spMkLst>
            <pc:docMk/>
            <pc:sldMk cId="2219896781" sldId="265"/>
            <ac:spMk id="3" creationId="{2FAEB268-4045-4BEC-9686-5E001BB5DD8A}"/>
          </ac:spMkLst>
        </pc:spChg>
      </pc:sldChg>
      <pc:sldChg chg="modSp new mod">
        <pc:chgData name="satvik reddy" userId="a6705f561d05ba88" providerId="LiveId" clId="{1E2E80E6-E684-4603-B88C-E17177E003DE}" dt="2021-08-29T09:35:38.351" v="1466" actId="115"/>
        <pc:sldMkLst>
          <pc:docMk/>
          <pc:sldMk cId="1941336856" sldId="266"/>
        </pc:sldMkLst>
        <pc:spChg chg="mod">
          <ac:chgData name="satvik reddy" userId="a6705f561d05ba88" providerId="LiveId" clId="{1E2E80E6-E684-4603-B88C-E17177E003DE}" dt="2021-08-29T09:34:45.260" v="1459"/>
          <ac:spMkLst>
            <pc:docMk/>
            <pc:sldMk cId="1941336856" sldId="266"/>
            <ac:spMk id="2" creationId="{5E7FBC47-EF5F-4D36-BEBE-4098C248474B}"/>
          </ac:spMkLst>
        </pc:spChg>
        <pc:spChg chg="mod">
          <ac:chgData name="satvik reddy" userId="a6705f561d05ba88" providerId="LiveId" clId="{1E2E80E6-E684-4603-B88C-E17177E003DE}" dt="2021-08-29T09:35:38.351" v="1466" actId="115"/>
          <ac:spMkLst>
            <pc:docMk/>
            <pc:sldMk cId="1941336856" sldId="266"/>
            <ac:spMk id="3" creationId="{E7EB2CA1-3EA8-4701-85AD-526DDAAF8D47}"/>
          </ac:spMkLst>
        </pc:spChg>
      </pc:sldChg>
      <pc:sldChg chg="addSp delSp modSp new mod ord">
        <pc:chgData name="satvik reddy" userId="a6705f561d05ba88" providerId="LiveId" clId="{1E2E80E6-E684-4603-B88C-E17177E003DE}" dt="2021-08-29T09:34:45.260" v="1459"/>
        <pc:sldMkLst>
          <pc:docMk/>
          <pc:sldMk cId="1151586800" sldId="267"/>
        </pc:sldMkLst>
        <pc:spChg chg="mod">
          <ac:chgData name="satvik reddy" userId="a6705f561d05ba88" providerId="LiveId" clId="{1E2E80E6-E684-4603-B88C-E17177E003DE}" dt="2021-08-29T09:34:45.260" v="1459"/>
          <ac:spMkLst>
            <pc:docMk/>
            <pc:sldMk cId="1151586800" sldId="267"/>
            <ac:spMk id="2" creationId="{D05C73E8-7D3F-4388-828C-BBB8C42FC28C}"/>
          </ac:spMkLst>
        </pc:spChg>
        <pc:spChg chg="del">
          <ac:chgData name="satvik reddy" userId="a6705f561d05ba88" providerId="LiveId" clId="{1E2E80E6-E684-4603-B88C-E17177E003DE}" dt="2021-08-29T06:52:28.649" v="301"/>
          <ac:spMkLst>
            <pc:docMk/>
            <pc:sldMk cId="1151586800" sldId="267"/>
            <ac:spMk id="3" creationId="{25975B61-89A4-4DC2-BC5F-1F99B91EE095}"/>
          </ac:spMkLst>
        </pc:spChg>
        <pc:spChg chg="add mod">
          <ac:chgData name="satvik reddy" userId="a6705f561d05ba88" providerId="LiveId" clId="{1E2E80E6-E684-4603-B88C-E17177E003DE}" dt="2021-08-29T08:25:18.213" v="625" actId="20577"/>
          <ac:spMkLst>
            <pc:docMk/>
            <pc:sldMk cId="1151586800" sldId="267"/>
            <ac:spMk id="6" creationId="{10D6628C-8096-4438-A65F-DC245292CE11}"/>
          </ac:spMkLst>
        </pc:spChg>
        <pc:picChg chg="add mod">
          <ac:chgData name="satvik reddy" userId="a6705f561d05ba88" providerId="LiveId" clId="{1E2E80E6-E684-4603-B88C-E17177E003DE}" dt="2021-08-29T09:34:45.260" v="1459"/>
          <ac:picMkLst>
            <pc:docMk/>
            <pc:sldMk cId="1151586800" sldId="267"/>
            <ac:picMk id="4" creationId="{BB3ECBA9-0120-43C6-A197-4A3F22DE3CD8}"/>
          </ac:picMkLst>
        </pc:picChg>
      </pc:sldChg>
      <pc:sldChg chg="modSp new mod">
        <pc:chgData name="satvik reddy" userId="a6705f561d05ba88" providerId="LiveId" clId="{1E2E80E6-E684-4603-B88C-E17177E003DE}" dt="2021-08-29T09:34:45.260" v="1459"/>
        <pc:sldMkLst>
          <pc:docMk/>
          <pc:sldMk cId="377549504" sldId="268"/>
        </pc:sldMkLst>
        <pc:spChg chg="mod">
          <ac:chgData name="satvik reddy" userId="a6705f561d05ba88" providerId="LiveId" clId="{1E2E80E6-E684-4603-B88C-E17177E003DE}" dt="2021-08-29T09:34:45.260" v="1459"/>
          <ac:spMkLst>
            <pc:docMk/>
            <pc:sldMk cId="377549504" sldId="268"/>
            <ac:spMk id="2" creationId="{775C7E03-05D3-4604-8A60-36C542A3B2EE}"/>
          </ac:spMkLst>
        </pc:spChg>
        <pc:spChg chg="mod">
          <ac:chgData name="satvik reddy" userId="a6705f561d05ba88" providerId="LiveId" clId="{1E2E80E6-E684-4603-B88C-E17177E003DE}" dt="2021-08-29T09:34:45.260" v="1459"/>
          <ac:spMkLst>
            <pc:docMk/>
            <pc:sldMk cId="377549504" sldId="268"/>
            <ac:spMk id="3" creationId="{D8483A64-EE84-473B-A910-B4FE4117E9A6}"/>
          </ac:spMkLst>
        </pc:spChg>
      </pc:sldChg>
      <pc:sldChg chg="addSp modSp new mod">
        <pc:chgData name="satvik reddy" userId="a6705f561d05ba88" providerId="LiveId" clId="{1E2E80E6-E684-4603-B88C-E17177E003DE}" dt="2021-08-29T09:36:53.479" v="1472" actId="255"/>
        <pc:sldMkLst>
          <pc:docMk/>
          <pc:sldMk cId="3719360621" sldId="269"/>
        </pc:sldMkLst>
        <pc:spChg chg="mod">
          <ac:chgData name="satvik reddy" userId="a6705f561d05ba88" providerId="LiveId" clId="{1E2E80E6-E684-4603-B88C-E17177E003DE}" dt="2021-08-29T09:34:45.260" v="1459"/>
          <ac:spMkLst>
            <pc:docMk/>
            <pc:sldMk cId="3719360621" sldId="269"/>
            <ac:spMk id="2" creationId="{177E937A-4456-48B8-A44B-BADABE977F90}"/>
          </ac:spMkLst>
        </pc:spChg>
        <pc:spChg chg="mod">
          <ac:chgData name="satvik reddy" userId="a6705f561d05ba88" providerId="LiveId" clId="{1E2E80E6-E684-4603-B88C-E17177E003DE}" dt="2021-08-29T09:34:45.260" v="1459"/>
          <ac:spMkLst>
            <pc:docMk/>
            <pc:sldMk cId="3719360621" sldId="269"/>
            <ac:spMk id="3" creationId="{D8D283DE-5069-43AA-81E3-0D9779E2D567}"/>
          </ac:spMkLst>
        </pc:spChg>
        <pc:spChg chg="add mod">
          <ac:chgData name="satvik reddy" userId="a6705f561d05ba88" providerId="LiveId" clId="{1E2E80E6-E684-4603-B88C-E17177E003DE}" dt="2021-08-29T09:36:53.479" v="1472" actId="255"/>
          <ac:spMkLst>
            <pc:docMk/>
            <pc:sldMk cId="3719360621" sldId="269"/>
            <ac:spMk id="6" creationId="{0E14F05D-6DFD-4B49-BE6A-9E1E9D5DF489}"/>
          </ac:spMkLst>
        </pc:spChg>
        <pc:picChg chg="add mod">
          <ac:chgData name="satvik reddy" userId="a6705f561d05ba88" providerId="LiveId" clId="{1E2E80E6-E684-4603-B88C-E17177E003DE}" dt="2021-08-29T09:26:00.461" v="1430" actId="1076"/>
          <ac:picMkLst>
            <pc:docMk/>
            <pc:sldMk cId="3719360621" sldId="269"/>
            <ac:picMk id="4" creationId="{2C89D4E9-775C-4B9F-B776-67426AC20840}"/>
          </ac:picMkLst>
        </pc:picChg>
      </pc:sldChg>
      <pc:sldChg chg="addSp delSp modSp new mod">
        <pc:chgData name="satvik reddy" userId="a6705f561d05ba88" providerId="LiveId" clId="{1E2E80E6-E684-4603-B88C-E17177E003DE}" dt="2021-08-29T09:34:45.260" v="1459"/>
        <pc:sldMkLst>
          <pc:docMk/>
          <pc:sldMk cId="1263986894" sldId="270"/>
        </pc:sldMkLst>
        <pc:spChg chg="mod">
          <ac:chgData name="satvik reddy" userId="a6705f561d05ba88" providerId="LiveId" clId="{1E2E80E6-E684-4603-B88C-E17177E003DE}" dt="2021-08-29T09:34:45.260" v="1459"/>
          <ac:spMkLst>
            <pc:docMk/>
            <pc:sldMk cId="1263986894" sldId="270"/>
            <ac:spMk id="2" creationId="{62D5EA84-55F0-4E5C-BDFB-2A4399599668}"/>
          </ac:spMkLst>
        </pc:spChg>
        <pc:spChg chg="del">
          <ac:chgData name="satvik reddy" userId="a6705f561d05ba88" providerId="LiveId" clId="{1E2E80E6-E684-4603-B88C-E17177E003DE}" dt="2021-08-29T06:56:30.274" v="320"/>
          <ac:spMkLst>
            <pc:docMk/>
            <pc:sldMk cId="1263986894" sldId="270"/>
            <ac:spMk id="3" creationId="{5BB53EDD-96F0-4453-9892-9143FE3B8D54}"/>
          </ac:spMkLst>
        </pc:spChg>
        <pc:spChg chg="add mod">
          <ac:chgData name="satvik reddy" userId="a6705f561d05ba88" providerId="LiveId" clId="{1E2E80E6-E684-4603-B88C-E17177E003DE}" dt="2021-08-29T08:30:44.407" v="666" actId="20577"/>
          <ac:spMkLst>
            <pc:docMk/>
            <pc:sldMk cId="1263986894" sldId="270"/>
            <ac:spMk id="6" creationId="{1984178D-ED52-4CF9-B07C-73685A9FB233}"/>
          </ac:spMkLst>
        </pc:spChg>
        <pc:picChg chg="add mod">
          <ac:chgData name="satvik reddy" userId="a6705f561d05ba88" providerId="LiveId" clId="{1E2E80E6-E684-4603-B88C-E17177E003DE}" dt="2021-08-29T08:31:11.828" v="669" actId="14100"/>
          <ac:picMkLst>
            <pc:docMk/>
            <pc:sldMk cId="1263986894" sldId="270"/>
            <ac:picMk id="4" creationId="{AD24FBB9-C370-4CEA-8548-01AA1B472F8F}"/>
          </ac:picMkLst>
        </pc:picChg>
      </pc:sldChg>
      <pc:sldChg chg="addSp delSp modSp new mod">
        <pc:chgData name="satvik reddy" userId="a6705f561d05ba88" providerId="LiveId" clId="{1E2E80E6-E684-4603-B88C-E17177E003DE}" dt="2021-08-29T07:00:10.228" v="345" actId="20577"/>
        <pc:sldMkLst>
          <pc:docMk/>
          <pc:sldMk cId="3038095259" sldId="271"/>
        </pc:sldMkLst>
        <pc:spChg chg="mod">
          <ac:chgData name="satvik reddy" userId="a6705f561d05ba88" providerId="LiveId" clId="{1E2E80E6-E684-4603-B88C-E17177E003DE}" dt="2021-08-29T07:00:10.228" v="345" actId="20577"/>
          <ac:spMkLst>
            <pc:docMk/>
            <pc:sldMk cId="3038095259" sldId="271"/>
            <ac:spMk id="2" creationId="{E1938C6F-13DB-4D46-BBA0-59E5D85F1117}"/>
          </ac:spMkLst>
        </pc:spChg>
        <pc:spChg chg="del mod">
          <ac:chgData name="satvik reddy" userId="a6705f561d05ba88" providerId="LiveId" clId="{1E2E80E6-E684-4603-B88C-E17177E003DE}" dt="2021-08-29T06:57:54.234" v="329"/>
          <ac:spMkLst>
            <pc:docMk/>
            <pc:sldMk cId="3038095259" sldId="271"/>
            <ac:spMk id="3" creationId="{35FA9BF6-7B26-4865-AD9D-5E8756D7FE18}"/>
          </ac:spMkLst>
        </pc:spChg>
        <pc:picChg chg="add mod">
          <ac:chgData name="satvik reddy" userId="a6705f561d05ba88" providerId="LiveId" clId="{1E2E80E6-E684-4603-B88C-E17177E003DE}" dt="2021-08-29T07:00:01.669" v="343" actId="1076"/>
          <ac:picMkLst>
            <pc:docMk/>
            <pc:sldMk cId="3038095259" sldId="271"/>
            <ac:picMk id="4" creationId="{C3A2FA6A-5D8E-4550-9103-87A8A65E7049}"/>
          </ac:picMkLst>
        </pc:picChg>
      </pc:sldChg>
      <pc:sldChg chg="addSp modSp new mod">
        <pc:chgData name="satvik reddy" userId="a6705f561d05ba88" providerId="LiveId" clId="{1E2E80E6-E684-4603-B88C-E17177E003DE}" dt="2021-08-29T09:34:45.260" v="1459"/>
        <pc:sldMkLst>
          <pc:docMk/>
          <pc:sldMk cId="2819357621" sldId="272"/>
        </pc:sldMkLst>
        <pc:spChg chg="mod">
          <ac:chgData name="satvik reddy" userId="a6705f561d05ba88" providerId="LiveId" clId="{1E2E80E6-E684-4603-B88C-E17177E003DE}" dt="2021-08-29T09:34:45.260" v="1459"/>
          <ac:spMkLst>
            <pc:docMk/>
            <pc:sldMk cId="2819357621" sldId="272"/>
            <ac:spMk id="2" creationId="{C3BBD48A-28EB-4CD9-97DA-565EA93A9331}"/>
          </ac:spMkLst>
        </pc:spChg>
        <pc:spChg chg="mod">
          <ac:chgData name="satvik reddy" userId="a6705f561d05ba88" providerId="LiveId" clId="{1E2E80E6-E684-4603-B88C-E17177E003DE}" dt="2021-08-29T09:34:45.260" v="1459"/>
          <ac:spMkLst>
            <pc:docMk/>
            <pc:sldMk cId="2819357621" sldId="272"/>
            <ac:spMk id="3" creationId="{0657601A-B63E-4369-BAB1-1C4B00595F96}"/>
          </ac:spMkLst>
        </pc:spChg>
        <pc:picChg chg="add mod">
          <ac:chgData name="satvik reddy" userId="a6705f561d05ba88" providerId="LiveId" clId="{1E2E80E6-E684-4603-B88C-E17177E003DE}" dt="2021-08-29T07:02:24.187" v="351" actId="1076"/>
          <ac:picMkLst>
            <pc:docMk/>
            <pc:sldMk cId="2819357621" sldId="272"/>
            <ac:picMk id="4" creationId="{0A4B9941-A810-4239-ACBC-E039CC05D99F}"/>
          </ac:picMkLst>
        </pc:picChg>
        <pc:picChg chg="add mod">
          <ac:chgData name="satvik reddy" userId="a6705f561d05ba88" providerId="LiveId" clId="{1E2E80E6-E684-4603-B88C-E17177E003DE}" dt="2021-08-29T07:02:47.979" v="353" actId="1076"/>
          <ac:picMkLst>
            <pc:docMk/>
            <pc:sldMk cId="2819357621" sldId="272"/>
            <ac:picMk id="5" creationId="{91C2E84C-9BFC-454B-959F-55CA328CDEBF}"/>
          </ac:picMkLst>
        </pc:picChg>
      </pc:sldChg>
      <pc:sldChg chg="addSp modSp new mod">
        <pc:chgData name="satvik reddy" userId="a6705f561d05ba88" providerId="LiveId" clId="{1E2E80E6-E684-4603-B88C-E17177E003DE}" dt="2021-08-29T09:34:45.260" v="1459"/>
        <pc:sldMkLst>
          <pc:docMk/>
          <pc:sldMk cId="4137995916" sldId="273"/>
        </pc:sldMkLst>
        <pc:spChg chg="mod">
          <ac:chgData name="satvik reddy" userId="a6705f561d05ba88" providerId="LiveId" clId="{1E2E80E6-E684-4603-B88C-E17177E003DE}" dt="2021-08-29T09:34:45.260" v="1459"/>
          <ac:spMkLst>
            <pc:docMk/>
            <pc:sldMk cId="4137995916" sldId="273"/>
            <ac:spMk id="2" creationId="{66289E42-B461-4B28-8699-9D044208EF58}"/>
          </ac:spMkLst>
        </pc:spChg>
        <pc:spChg chg="mod">
          <ac:chgData name="satvik reddy" userId="a6705f561d05ba88" providerId="LiveId" clId="{1E2E80E6-E684-4603-B88C-E17177E003DE}" dt="2021-08-29T09:34:45.260" v="1459"/>
          <ac:spMkLst>
            <pc:docMk/>
            <pc:sldMk cId="4137995916" sldId="273"/>
            <ac:spMk id="3" creationId="{92CB8FAE-D8FB-4E1C-8505-80C8C4AE97DA}"/>
          </ac:spMkLst>
        </pc:spChg>
        <pc:picChg chg="add mod">
          <ac:chgData name="satvik reddy" userId="a6705f561d05ba88" providerId="LiveId" clId="{1E2E80E6-E684-4603-B88C-E17177E003DE}" dt="2021-08-29T07:04:45.545" v="362" actId="1076"/>
          <ac:picMkLst>
            <pc:docMk/>
            <pc:sldMk cId="4137995916" sldId="273"/>
            <ac:picMk id="4" creationId="{F942C028-89E2-4CAC-BF90-E40C4B216EA5}"/>
          </ac:picMkLst>
        </pc:picChg>
      </pc:sldChg>
      <pc:sldChg chg="addSp modSp new mod">
        <pc:chgData name="satvik reddy" userId="a6705f561d05ba88" providerId="LiveId" clId="{1E2E80E6-E684-4603-B88C-E17177E003DE}" dt="2021-08-29T09:40:59.001" v="1490" actId="1076"/>
        <pc:sldMkLst>
          <pc:docMk/>
          <pc:sldMk cId="422100648" sldId="274"/>
        </pc:sldMkLst>
        <pc:spChg chg="mod">
          <ac:chgData name="satvik reddy" userId="a6705f561d05ba88" providerId="LiveId" clId="{1E2E80E6-E684-4603-B88C-E17177E003DE}" dt="2021-08-29T09:34:45.260" v="1459"/>
          <ac:spMkLst>
            <pc:docMk/>
            <pc:sldMk cId="422100648" sldId="274"/>
            <ac:spMk id="2" creationId="{ED39C875-E590-4684-8131-0845F256315C}"/>
          </ac:spMkLst>
        </pc:spChg>
        <pc:spChg chg="mod">
          <ac:chgData name="satvik reddy" userId="a6705f561d05ba88" providerId="LiveId" clId="{1E2E80E6-E684-4603-B88C-E17177E003DE}" dt="2021-08-29T09:34:45.260" v="1459"/>
          <ac:spMkLst>
            <pc:docMk/>
            <pc:sldMk cId="422100648" sldId="274"/>
            <ac:spMk id="3" creationId="{443CE291-4234-46B8-AC98-420E65E66462}"/>
          </ac:spMkLst>
        </pc:spChg>
        <pc:picChg chg="add mod">
          <ac:chgData name="satvik reddy" userId="a6705f561d05ba88" providerId="LiveId" clId="{1E2E80E6-E684-4603-B88C-E17177E003DE}" dt="2021-08-29T09:40:59.001" v="1490" actId="1076"/>
          <ac:picMkLst>
            <pc:docMk/>
            <pc:sldMk cId="422100648" sldId="274"/>
            <ac:picMk id="4" creationId="{AD3FC42A-D74C-4D49-AD46-CE5B56B72649}"/>
          </ac:picMkLst>
        </pc:picChg>
      </pc:sldChg>
      <pc:sldChg chg="addSp delSp modSp new mod">
        <pc:chgData name="satvik reddy" userId="a6705f561d05ba88" providerId="LiveId" clId="{1E2E80E6-E684-4603-B88C-E17177E003DE}" dt="2021-08-29T09:34:45.260" v="1459"/>
        <pc:sldMkLst>
          <pc:docMk/>
          <pc:sldMk cId="2377390969" sldId="275"/>
        </pc:sldMkLst>
        <pc:spChg chg="mod">
          <ac:chgData name="satvik reddy" userId="a6705f561d05ba88" providerId="LiveId" clId="{1E2E80E6-E684-4603-B88C-E17177E003DE}" dt="2021-08-29T09:34:45.260" v="1459"/>
          <ac:spMkLst>
            <pc:docMk/>
            <pc:sldMk cId="2377390969" sldId="275"/>
            <ac:spMk id="2" creationId="{2D0C9DA7-CA5E-454E-86BE-8048B77981B8}"/>
          </ac:spMkLst>
        </pc:spChg>
        <pc:spChg chg="del">
          <ac:chgData name="satvik reddy" userId="a6705f561d05ba88" providerId="LiveId" clId="{1E2E80E6-E684-4603-B88C-E17177E003DE}" dt="2021-08-29T08:36:40.457" v="724"/>
          <ac:spMkLst>
            <pc:docMk/>
            <pc:sldMk cId="2377390969" sldId="275"/>
            <ac:spMk id="3" creationId="{DBEBED63-5270-470F-8890-2C9AE0BCF87C}"/>
          </ac:spMkLst>
        </pc:spChg>
        <pc:spChg chg="add mod">
          <ac:chgData name="satvik reddy" userId="a6705f561d05ba88" providerId="LiveId" clId="{1E2E80E6-E684-4603-B88C-E17177E003DE}" dt="2021-08-29T08:43:07.311" v="763" actId="14100"/>
          <ac:spMkLst>
            <pc:docMk/>
            <pc:sldMk cId="2377390969" sldId="275"/>
            <ac:spMk id="9" creationId="{0B341250-956C-4D32-A469-9FAE45DF83E5}"/>
          </ac:spMkLst>
        </pc:spChg>
        <pc:picChg chg="add mod">
          <ac:chgData name="satvik reddy" userId="a6705f561d05ba88" providerId="LiveId" clId="{1E2E80E6-E684-4603-B88C-E17177E003DE}" dt="2021-08-29T08:41:49.479" v="757" actId="1076"/>
          <ac:picMkLst>
            <pc:docMk/>
            <pc:sldMk cId="2377390969" sldId="275"/>
            <ac:picMk id="4" creationId="{1517C33E-BF59-4EDE-B353-CFFC362E32F0}"/>
          </ac:picMkLst>
        </pc:picChg>
        <pc:picChg chg="add del mod">
          <ac:chgData name="satvik reddy" userId="a6705f561d05ba88" providerId="LiveId" clId="{1E2E80E6-E684-4603-B88C-E17177E003DE}" dt="2021-08-29T08:40:56.352" v="744" actId="21"/>
          <ac:picMkLst>
            <pc:docMk/>
            <pc:sldMk cId="2377390969" sldId="275"/>
            <ac:picMk id="5" creationId="{636950D5-7057-4AD0-AE9B-B1B8AB0D8278}"/>
          </ac:picMkLst>
        </pc:picChg>
        <pc:picChg chg="add mod">
          <ac:chgData name="satvik reddy" userId="a6705f561d05ba88" providerId="LiveId" clId="{1E2E80E6-E684-4603-B88C-E17177E003DE}" dt="2021-08-29T08:41:51.212" v="758" actId="1076"/>
          <ac:picMkLst>
            <pc:docMk/>
            <pc:sldMk cId="2377390969" sldId="275"/>
            <ac:picMk id="7" creationId="{E2FC5A2B-A99D-451A-A14B-08CA89FFF58E}"/>
          </ac:picMkLst>
        </pc:picChg>
      </pc:sldChg>
      <pc:sldChg chg="addSp delSp modSp new mod">
        <pc:chgData name="satvik reddy" userId="a6705f561d05ba88" providerId="LiveId" clId="{1E2E80E6-E684-4603-B88C-E17177E003DE}" dt="2021-08-29T09:34:45.260" v="1459"/>
        <pc:sldMkLst>
          <pc:docMk/>
          <pc:sldMk cId="3800061307" sldId="276"/>
        </pc:sldMkLst>
        <pc:spChg chg="mod">
          <ac:chgData name="satvik reddy" userId="a6705f561d05ba88" providerId="LiveId" clId="{1E2E80E6-E684-4603-B88C-E17177E003DE}" dt="2021-08-29T09:34:45.260" v="1459"/>
          <ac:spMkLst>
            <pc:docMk/>
            <pc:sldMk cId="3800061307" sldId="276"/>
            <ac:spMk id="2" creationId="{A55FDEB5-BBA1-4EFF-9B65-C1D9655960F6}"/>
          </ac:spMkLst>
        </pc:spChg>
        <pc:spChg chg="del">
          <ac:chgData name="satvik reddy" userId="a6705f561d05ba88" providerId="LiveId" clId="{1E2E80E6-E684-4603-B88C-E17177E003DE}" dt="2021-08-29T08:44:49.067" v="768"/>
          <ac:spMkLst>
            <pc:docMk/>
            <pc:sldMk cId="3800061307" sldId="276"/>
            <ac:spMk id="3" creationId="{220539A5-2DB9-40B0-8018-B188347D6079}"/>
          </ac:spMkLst>
        </pc:spChg>
        <pc:spChg chg="add del mod">
          <ac:chgData name="satvik reddy" userId="a6705f561d05ba88" providerId="LiveId" clId="{1E2E80E6-E684-4603-B88C-E17177E003DE}" dt="2021-08-29T08:49:33.735" v="779"/>
          <ac:spMkLst>
            <pc:docMk/>
            <pc:sldMk cId="3800061307" sldId="276"/>
            <ac:spMk id="5" creationId="{1EF9498C-9103-4818-867B-07EB3AB0614C}"/>
          </ac:spMkLst>
        </pc:spChg>
        <pc:graphicFrameChg chg="add mod modGraphic">
          <ac:chgData name="satvik reddy" userId="a6705f561d05ba88" providerId="LiveId" clId="{1E2E80E6-E684-4603-B88C-E17177E003DE}" dt="2021-08-29T08:49:57.027" v="782" actId="14100"/>
          <ac:graphicFrameMkLst>
            <pc:docMk/>
            <pc:sldMk cId="3800061307" sldId="276"/>
            <ac:graphicFrameMk id="4" creationId="{6A5468EC-BA1D-41AC-B066-9D75367244ED}"/>
          </ac:graphicFrameMkLst>
        </pc:graphicFrameChg>
      </pc:sldChg>
      <pc:sldChg chg="modSp new mod ord">
        <pc:chgData name="satvik reddy" userId="a6705f561d05ba88" providerId="LiveId" clId="{1E2E80E6-E684-4603-B88C-E17177E003DE}" dt="2021-08-29T09:34:45.260" v="1459"/>
        <pc:sldMkLst>
          <pc:docMk/>
          <pc:sldMk cId="1667128735" sldId="277"/>
        </pc:sldMkLst>
        <pc:spChg chg="mod">
          <ac:chgData name="satvik reddy" userId="a6705f561d05ba88" providerId="LiveId" clId="{1E2E80E6-E684-4603-B88C-E17177E003DE}" dt="2021-08-29T08:58:15.727" v="884" actId="20577"/>
          <ac:spMkLst>
            <pc:docMk/>
            <pc:sldMk cId="1667128735" sldId="277"/>
            <ac:spMk id="2" creationId="{8A993737-F785-4D6E-8D97-388CD5D27494}"/>
          </ac:spMkLst>
        </pc:spChg>
        <pc:spChg chg="mod">
          <ac:chgData name="satvik reddy" userId="a6705f561d05ba88" providerId="LiveId" clId="{1E2E80E6-E684-4603-B88C-E17177E003DE}" dt="2021-08-29T09:34:45.260" v="1459"/>
          <ac:spMkLst>
            <pc:docMk/>
            <pc:sldMk cId="1667128735" sldId="277"/>
            <ac:spMk id="3" creationId="{05D44E96-0929-4802-8437-8A734A5EDBEF}"/>
          </ac:spMkLst>
        </pc:spChg>
      </pc:sldChg>
      <pc:sldChg chg="addSp delSp modSp new mod">
        <pc:chgData name="satvik reddy" userId="a6705f561d05ba88" providerId="LiveId" clId="{1E2E80E6-E684-4603-B88C-E17177E003DE}" dt="2021-08-29T09:39:35.981" v="1489" actId="14100"/>
        <pc:sldMkLst>
          <pc:docMk/>
          <pc:sldMk cId="2227037259" sldId="278"/>
        </pc:sldMkLst>
        <pc:spChg chg="mod">
          <ac:chgData name="satvik reddy" userId="a6705f561d05ba88" providerId="LiveId" clId="{1E2E80E6-E684-4603-B88C-E17177E003DE}" dt="2021-08-29T09:34:45.260" v="1459"/>
          <ac:spMkLst>
            <pc:docMk/>
            <pc:sldMk cId="2227037259" sldId="278"/>
            <ac:spMk id="2" creationId="{D8C70E14-3E39-408D-8ECC-EECCDF2B4A4B}"/>
          </ac:spMkLst>
        </pc:spChg>
        <pc:spChg chg="mod">
          <ac:chgData name="satvik reddy" userId="a6705f561d05ba88" providerId="LiveId" clId="{1E2E80E6-E684-4603-B88C-E17177E003DE}" dt="2021-08-29T09:39:16.393" v="1484" actId="14100"/>
          <ac:spMkLst>
            <pc:docMk/>
            <pc:sldMk cId="2227037259" sldId="278"/>
            <ac:spMk id="3" creationId="{DCDA1542-4845-4136-A5A8-4FBE9F3C5FEE}"/>
          </ac:spMkLst>
        </pc:spChg>
        <pc:spChg chg="add del mod">
          <ac:chgData name="satvik reddy" userId="a6705f561d05ba88" providerId="LiveId" clId="{1E2E80E6-E684-4603-B88C-E17177E003DE}" dt="2021-08-29T09:38:32.126" v="1477" actId="478"/>
          <ac:spMkLst>
            <pc:docMk/>
            <pc:sldMk cId="2227037259" sldId="278"/>
            <ac:spMk id="6" creationId="{EDA04F87-7F6D-463A-8835-A664BA7849F1}"/>
          </ac:spMkLst>
        </pc:spChg>
        <pc:picChg chg="add mod">
          <ac:chgData name="satvik reddy" userId="a6705f561d05ba88" providerId="LiveId" clId="{1E2E80E6-E684-4603-B88C-E17177E003DE}" dt="2021-08-29T09:39:35.981" v="1489" actId="14100"/>
          <ac:picMkLst>
            <pc:docMk/>
            <pc:sldMk cId="2227037259" sldId="278"/>
            <ac:picMk id="5" creationId="{3FF3467D-A08C-4673-A3D7-12B9F3DF706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1819-E71A-4723-A86A-C017C5CDF7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739443-5E7A-4DD0-B722-ABB123DF7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BAAD67-250A-4883-8AB5-8D66840EC87A}"/>
              </a:ext>
            </a:extLst>
          </p:cNvPr>
          <p:cNvSpPr>
            <a:spLocks noGrp="1"/>
          </p:cNvSpPr>
          <p:nvPr>
            <p:ph type="dt" sz="half" idx="10"/>
          </p:nvPr>
        </p:nvSpPr>
        <p:spPr/>
        <p:txBody>
          <a:bodyPr/>
          <a:lstStyle/>
          <a:p>
            <a:fld id="{652AD191-B560-40B7-831B-FAC1A73862B0}" type="datetimeFigureOut">
              <a:rPr lang="en-IN" smtClean="0"/>
              <a:t>29-08-2021</a:t>
            </a:fld>
            <a:endParaRPr lang="en-IN"/>
          </a:p>
        </p:txBody>
      </p:sp>
      <p:sp>
        <p:nvSpPr>
          <p:cNvPr id="5" name="Footer Placeholder 4">
            <a:extLst>
              <a:ext uri="{FF2B5EF4-FFF2-40B4-BE49-F238E27FC236}">
                <a16:creationId xmlns:a16="http://schemas.microsoft.com/office/drawing/2014/main" id="{9F37E7D3-8BF1-4DA7-952E-5AFA5418F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A11DC-5A47-4BE2-A34E-931678D6375A}"/>
              </a:ext>
            </a:extLst>
          </p:cNvPr>
          <p:cNvSpPr>
            <a:spLocks noGrp="1"/>
          </p:cNvSpPr>
          <p:nvPr>
            <p:ph type="sldNum" sz="quarter" idx="12"/>
          </p:nvPr>
        </p:nvSpPr>
        <p:spPr/>
        <p:txBody>
          <a:bodyPr/>
          <a:lstStyle/>
          <a:p>
            <a:fld id="{BD94769D-7F09-40E6-B60F-018B9BB12615}" type="slidenum">
              <a:rPr lang="en-IN" smtClean="0"/>
              <a:t>‹#›</a:t>
            </a:fld>
            <a:endParaRPr lang="en-IN"/>
          </a:p>
        </p:txBody>
      </p:sp>
    </p:spTree>
    <p:extLst>
      <p:ext uri="{BB962C8B-B14F-4D97-AF65-F5344CB8AC3E}">
        <p14:creationId xmlns:p14="http://schemas.microsoft.com/office/powerpoint/2010/main" val="5544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F02D-DD60-43A5-9B77-43AD01C947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BE8F8D-3D4C-439F-94DB-7E75C916A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76BD1-8A9E-4CB4-836A-140ACD8C6D2C}"/>
              </a:ext>
            </a:extLst>
          </p:cNvPr>
          <p:cNvSpPr>
            <a:spLocks noGrp="1"/>
          </p:cNvSpPr>
          <p:nvPr>
            <p:ph type="dt" sz="half" idx="10"/>
          </p:nvPr>
        </p:nvSpPr>
        <p:spPr/>
        <p:txBody>
          <a:bodyPr/>
          <a:lstStyle/>
          <a:p>
            <a:fld id="{652AD191-B560-40B7-831B-FAC1A73862B0}" type="datetimeFigureOut">
              <a:rPr lang="en-IN" smtClean="0"/>
              <a:t>29-08-2021</a:t>
            </a:fld>
            <a:endParaRPr lang="en-IN"/>
          </a:p>
        </p:txBody>
      </p:sp>
      <p:sp>
        <p:nvSpPr>
          <p:cNvPr id="5" name="Footer Placeholder 4">
            <a:extLst>
              <a:ext uri="{FF2B5EF4-FFF2-40B4-BE49-F238E27FC236}">
                <a16:creationId xmlns:a16="http://schemas.microsoft.com/office/drawing/2014/main" id="{66412D6C-D2E3-4442-BDFA-AA16766DFB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2886F-782C-45F1-9D03-29389CF400C0}"/>
              </a:ext>
            </a:extLst>
          </p:cNvPr>
          <p:cNvSpPr>
            <a:spLocks noGrp="1"/>
          </p:cNvSpPr>
          <p:nvPr>
            <p:ph type="sldNum" sz="quarter" idx="12"/>
          </p:nvPr>
        </p:nvSpPr>
        <p:spPr/>
        <p:txBody>
          <a:bodyPr/>
          <a:lstStyle/>
          <a:p>
            <a:fld id="{BD94769D-7F09-40E6-B60F-018B9BB12615}" type="slidenum">
              <a:rPr lang="en-IN" smtClean="0"/>
              <a:t>‹#›</a:t>
            </a:fld>
            <a:endParaRPr lang="en-IN"/>
          </a:p>
        </p:txBody>
      </p:sp>
    </p:spTree>
    <p:extLst>
      <p:ext uri="{BB962C8B-B14F-4D97-AF65-F5344CB8AC3E}">
        <p14:creationId xmlns:p14="http://schemas.microsoft.com/office/powerpoint/2010/main" val="387150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F767B9-C05D-4A5A-9075-7BC8710D1A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33D4B0-B2E7-439E-BCD3-AB13384324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83F4B-868D-4E12-BEB3-D1B0A055B0E1}"/>
              </a:ext>
            </a:extLst>
          </p:cNvPr>
          <p:cNvSpPr>
            <a:spLocks noGrp="1"/>
          </p:cNvSpPr>
          <p:nvPr>
            <p:ph type="dt" sz="half" idx="10"/>
          </p:nvPr>
        </p:nvSpPr>
        <p:spPr/>
        <p:txBody>
          <a:bodyPr/>
          <a:lstStyle/>
          <a:p>
            <a:fld id="{652AD191-B560-40B7-831B-FAC1A73862B0}" type="datetimeFigureOut">
              <a:rPr lang="en-IN" smtClean="0"/>
              <a:t>29-08-2021</a:t>
            </a:fld>
            <a:endParaRPr lang="en-IN"/>
          </a:p>
        </p:txBody>
      </p:sp>
      <p:sp>
        <p:nvSpPr>
          <p:cNvPr id="5" name="Footer Placeholder 4">
            <a:extLst>
              <a:ext uri="{FF2B5EF4-FFF2-40B4-BE49-F238E27FC236}">
                <a16:creationId xmlns:a16="http://schemas.microsoft.com/office/drawing/2014/main" id="{49995BE5-F064-4C51-B594-F6A4CE89C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30B5F-3566-457D-8D7D-94CC56EF30C8}"/>
              </a:ext>
            </a:extLst>
          </p:cNvPr>
          <p:cNvSpPr>
            <a:spLocks noGrp="1"/>
          </p:cNvSpPr>
          <p:nvPr>
            <p:ph type="sldNum" sz="quarter" idx="12"/>
          </p:nvPr>
        </p:nvSpPr>
        <p:spPr/>
        <p:txBody>
          <a:bodyPr/>
          <a:lstStyle/>
          <a:p>
            <a:fld id="{BD94769D-7F09-40E6-B60F-018B9BB12615}" type="slidenum">
              <a:rPr lang="en-IN" smtClean="0"/>
              <a:t>‹#›</a:t>
            </a:fld>
            <a:endParaRPr lang="en-IN"/>
          </a:p>
        </p:txBody>
      </p:sp>
    </p:spTree>
    <p:extLst>
      <p:ext uri="{BB962C8B-B14F-4D97-AF65-F5344CB8AC3E}">
        <p14:creationId xmlns:p14="http://schemas.microsoft.com/office/powerpoint/2010/main" val="151619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B8F2-4377-4051-BA56-8D947B69E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F3BA13-2E84-4B38-A934-27B1282061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783D0C-68E9-459A-A81E-CC531967D110}"/>
              </a:ext>
            </a:extLst>
          </p:cNvPr>
          <p:cNvSpPr>
            <a:spLocks noGrp="1"/>
          </p:cNvSpPr>
          <p:nvPr>
            <p:ph type="dt" sz="half" idx="10"/>
          </p:nvPr>
        </p:nvSpPr>
        <p:spPr/>
        <p:txBody>
          <a:bodyPr/>
          <a:lstStyle/>
          <a:p>
            <a:fld id="{652AD191-B560-40B7-831B-FAC1A73862B0}" type="datetimeFigureOut">
              <a:rPr lang="en-IN" smtClean="0"/>
              <a:t>29-08-2021</a:t>
            </a:fld>
            <a:endParaRPr lang="en-IN"/>
          </a:p>
        </p:txBody>
      </p:sp>
      <p:sp>
        <p:nvSpPr>
          <p:cNvPr id="5" name="Footer Placeholder 4">
            <a:extLst>
              <a:ext uri="{FF2B5EF4-FFF2-40B4-BE49-F238E27FC236}">
                <a16:creationId xmlns:a16="http://schemas.microsoft.com/office/drawing/2014/main" id="{2C1F0F55-2271-4E89-AA20-3CC73DEAF1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6F3CE-1C6A-4851-B408-D6CC851685C3}"/>
              </a:ext>
            </a:extLst>
          </p:cNvPr>
          <p:cNvSpPr>
            <a:spLocks noGrp="1"/>
          </p:cNvSpPr>
          <p:nvPr>
            <p:ph type="sldNum" sz="quarter" idx="12"/>
          </p:nvPr>
        </p:nvSpPr>
        <p:spPr/>
        <p:txBody>
          <a:bodyPr/>
          <a:lstStyle/>
          <a:p>
            <a:fld id="{BD94769D-7F09-40E6-B60F-018B9BB12615}" type="slidenum">
              <a:rPr lang="en-IN" smtClean="0"/>
              <a:t>‹#›</a:t>
            </a:fld>
            <a:endParaRPr lang="en-IN"/>
          </a:p>
        </p:txBody>
      </p:sp>
    </p:spTree>
    <p:extLst>
      <p:ext uri="{BB962C8B-B14F-4D97-AF65-F5344CB8AC3E}">
        <p14:creationId xmlns:p14="http://schemas.microsoft.com/office/powerpoint/2010/main" val="264886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6E02-B5F3-4CDF-91C4-25F0D80F5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EC3168-A69D-46DB-BBF3-36FC393757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320C56-60B9-491B-93E0-D4510BB6DBC8}"/>
              </a:ext>
            </a:extLst>
          </p:cNvPr>
          <p:cNvSpPr>
            <a:spLocks noGrp="1"/>
          </p:cNvSpPr>
          <p:nvPr>
            <p:ph type="dt" sz="half" idx="10"/>
          </p:nvPr>
        </p:nvSpPr>
        <p:spPr/>
        <p:txBody>
          <a:bodyPr/>
          <a:lstStyle/>
          <a:p>
            <a:fld id="{652AD191-B560-40B7-831B-FAC1A73862B0}" type="datetimeFigureOut">
              <a:rPr lang="en-IN" smtClean="0"/>
              <a:t>29-08-2021</a:t>
            </a:fld>
            <a:endParaRPr lang="en-IN"/>
          </a:p>
        </p:txBody>
      </p:sp>
      <p:sp>
        <p:nvSpPr>
          <p:cNvPr id="5" name="Footer Placeholder 4">
            <a:extLst>
              <a:ext uri="{FF2B5EF4-FFF2-40B4-BE49-F238E27FC236}">
                <a16:creationId xmlns:a16="http://schemas.microsoft.com/office/drawing/2014/main" id="{9F6F9811-A11D-4018-97D6-C28191028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E79ED-ED44-4697-8D71-7F8D06BE603E}"/>
              </a:ext>
            </a:extLst>
          </p:cNvPr>
          <p:cNvSpPr>
            <a:spLocks noGrp="1"/>
          </p:cNvSpPr>
          <p:nvPr>
            <p:ph type="sldNum" sz="quarter" idx="12"/>
          </p:nvPr>
        </p:nvSpPr>
        <p:spPr/>
        <p:txBody>
          <a:bodyPr/>
          <a:lstStyle/>
          <a:p>
            <a:fld id="{BD94769D-7F09-40E6-B60F-018B9BB12615}" type="slidenum">
              <a:rPr lang="en-IN" smtClean="0"/>
              <a:t>‹#›</a:t>
            </a:fld>
            <a:endParaRPr lang="en-IN"/>
          </a:p>
        </p:txBody>
      </p:sp>
    </p:spTree>
    <p:extLst>
      <p:ext uri="{BB962C8B-B14F-4D97-AF65-F5344CB8AC3E}">
        <p14:creationId xmlns:p14="http://schemas.microsoft.com/office/powerpoint/2010/main" val="50694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4C49-489A-4AC5-B587-F5B0A9FE4D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7213E0-8089-447A-A0F6-3905002AA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B9D4CA-0712-43A5-8D4F-A0C600613D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C8DB00-AFD0-4763-B267-23AB17CD4B9C}"/>
              </a:ext>
            </a:extLst>
          </p:cNvPr>
          <p:cNvSpPr>
            <a:spLocks noGrp="1"/>
          </p:cNvSpPr>
          <p:nvPr>
            <p:ph type="dt" sz="half" idx="10"/>
          </p:nvPr>
        </p:nvSpPr>
        <p:spPr/>
        <p:txBody>
          <a:bodyPr/>
          <a:lstStyle/>
          <a:p>
            <a:fld id="{652AD191-B560-40B7-831B-FAC1A73862B0}" type="datetimeFigureOut">
              <a:rPr lang="en-IN" smtClean="0"/>
              <a:t>29-08-2021</a:t>
            </a:fld>
            <a:endParaRPr lang="en-IN"/>
          </a:p>
        </p:txBody>
      </p:sp>
      <p:sp>
        <p:nvSpPr>
          <p:cNvPr id="6" name="Footer Placeholder 5">
            <a:extLst>
              <a:ext uri="{FF2B5EF4-FFF2-40B4-BE49-F238E27FC236}">
                <a16:creationId xmlns:a16="http://schemas.microsoft.com/office/drawing/2014/main" id="{624EBC1A-1AF0-46CF-BCC8-ACD131C713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DBC463-AFBA-4586-AF36-F44077897375}"/>
              </a:ext>
            </a:extLst>
          </p:cNvPr>
          <p:cNvSpPr>
            <a:spLocks noGrp="1"/>
          </p:cNvSpPr>
          <p:nvPr>
            <p:ph type="sldNum" sz="quarter" idx="12"/>
          </p:nvPr>
        </p:nvSpPr>
        <p:spPr/>
        <p:txBody>
          <a:bodyPr/>
          <a:lstStyle/>
          <a:p>
            <a:fld id="{BD94769D-7F09-40E6-B60F-018B9BB12615}" type="slidenum">
              <a:rPr lang="en-IN" smtClean="0"/>
              <a:t>‹#›</a:t>
            </a:fld>
            <a:endParaRPr lang="en-IN"/>
          </a:p>
        </p:txBody>
      </p:sp>
    </p:spTree>
    <p:extLst>
      <p:ext uri="{BB962C8B-B14F-4D97-AF65-F5344CB8AC3E}">
        <p14:creationId xmlns:p14="http://schemas.microsoft.com/office/powerpoint/2010/main" val="308247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73C7-887B-4109-83BE-53FD8D722C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4EE403-F0E3-4AAF-A02B-F38C01A72C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D445C2-9F47-4138-A85E-F8A467E0EE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3C15A4-212C-4516-BD33-01691591D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08041-6D21-4CC7-8942-419D1F8276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215D09-14D9-4FDE-8F8C-BBAD4E982656}"/>
              </a:ext>
            </a:extLst>
          </p:cNvPr>
          <p:cNvSpPr>
            <a:spLocks noGrp="1"/>
          </p:cNvSpPr>
          <p:nvPr>
            <p:ph type="dt" sz="half" idx="10"/>
          </p:nvPr>
        </p:nvSpPr>
        <p:spPr/>
        <p:txBody>
          <a:bodyPr/>
          <a:lstStyle/>
          <a:p>
            <a:fld id="{652AD191-B560-40B7-831B-FAC1A73862B0}" type="datetimeFigureOut">
              <a:rPr lang="en-IN" smtClean="0"/>
              <a:t>29-08-2021</a:t>
            </a:fld>
            <a:endParaRPr lang="en-IN"/>
          </a:p>
        </p:txBody>
      </p:sp>
      <p:sp>
        <p:nvSpPr>
          <p:cNvPr id="8" name="Footer Placeholder 7">
            <a:extLst>
              <a:ext uri="{FF2B5EF4-FFF2-40B4-BE49-F238E27FC236}">
                <a16:creationId xmlns:a16="http://schemas.microsoft.com/office/drawing/2014/main" id="{1044A6D8-5CF9-46A6-A7C4-7EED0DF8F6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6C6D0B-B499-4B74-9C8E-4504E8D6DB54}"/>
              </a:ext>
            </a:extLst>
          </p:cNvPr>
          <p:cNvSpPr>
            <a:spLocks noGrp="1"/>
          </p:cNvSpPr>
          <p:nvPr>
            <p:ph type="sldNum" sz="quarter" idx="12"/>
          </p:nvPr>
        </p:nvSpPr>
        <p:spPr/>
        <p:txBody>
          <a:bodyPr/>
          <a:lstStyle/>
          <a:p>
            <a:fld id="{BD94769D-7F09-40E6-B60F-018B9BB12615}" type="slidenum">
              <a:rPr lang="en-IN" smtClean="0"/>
              <a:t>‹#›</a:t>
            </a:fld>
            <a:endParaRPr lang="en-IN"/>
          </a:p>
        </p:txBody>
      </p:sp>
    </p:spTree>
    <p:extLst>
      <p:ext uri="{BB962C8B-B14F-4D97-AF65-F5344CB8AC3E}">
        <p14:creationId xmlns:p14="http://schemas.microsoft.com/office/powerpoint/2010/main" val="189141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42A7-A57F-4D92-89CD-345B7A9AA3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8D096B-73B4-4BF6-ADCB-CE34C08D60BA}"/>
              </a:ext>
            </a:extLst>
          </p:cNvPr>
          <p:cNvSpPr>
            <a:spLocks noGrp="1"/>
          </p:cNvSpPr>
          <p:nvPr>
            <p:ph type="dt" sz="half" idx="10"/>
          </p:nvPr>
        </p:nvSpPr>
        <p:spPr/>
        <p:txBody>
          <a:bodyPr/>
          <a:lstStyle/>
          <a:p>
            <a:fld id="{652AD191-B560-40B7-831B-FAC1A73862B0}" type="datetimeFigureOut">
              <a:rPr lang="en-IN" smtClean="0"/>
              <a:t>29-08-2021</a:t>
            </a:fld>
            <a:endParaRPr lang="en-IN"/>
          </a:p>
        </p:txBody>
      </p:sp>
      <p:sp>
        <p:nvSpPr>
          <p:cNvPr id="4" name="Footer Placeholder 3">
            <a:extLst>
              <a:ext uri="{FF2B5EF4-FFF2-40B4-BE49-F238E27FC236}">
                <a16:creationId xmlns:a16="http://schemas.microsoft.com/office/drawing/2014/main" id="{65C1063C-6DD2-4D18-A319-88F09454DC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268BC5-6BD0-4960-A8B7-6B9A31DEE6E9}"/>
              </a:ext>
            </a:extLst>
          </p:cNvPr>
          <p:cNvSpPr>
            <a:spLocks noGrp="1"/>
          </p:cNvSpPr>
          <p:nvPr>
            <p:ph type="sldNum" sz="quarter" idx="12"/>
          </p:nvPr>
        </p:nvSpPr>
        <p:spPr/>
        <p:txBody>
          <a:bodyPr/>
          <a:lstStyle/>
          <a:p>
            <a:fld id="{BD94769D-7F09-40E6-B60F-018B9BB12615}" type="slidenum">
              <a:rPr lang="en-IN" smtClean="0"/>
              <a:t>‹#›</a:t>
            </a:fld>
            <a:endParaRPr lang="en-IN"/>
          </a:p>
        </p:txBody>
      </p:sp>
    </p:spTree>
    <p:extLst>
      <p:ext uri="{BB962C8B-B14F-4D97-AF65-F5344CB8AC3E}">
        <p14:creationId xmlns:p14="http://schemas.microsoft.com/office/powerpoint/2010/main" val="4151778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232B78-7C3D-4155-83ED-F7C2735E8825}"/>
              </a:ext>
            </a:extLst>
          </p:cNvPr>
          <p:cNvSpPr>
            <a:spLocks noGrp="1"/>
          </p:cNvSpPr>
          <p:nvPr>
            <p:ph type="dt" sz="half" idx="10"/>
          </p:nvPr>
        </p:nvSpPr>
        <p:spPr/>
        <p:txBody>
          <a:bodyPr/>
          <a:lstStyle/>
          <a:p>
            <a:fld id="{652AD191-B560-40B7-831B-FAC1A73862B0}" type="datetimeFigureOut">
              <a:rPr lang="en-IN" smtClean="0"/>
              <a:t>29-08-2021</a:t>
            </a:fld>
            <a:endParaRPr lang="en-IN"/>
          </a:p>
        </p:txBody>
      </p:sp>
      <p:sp>
        <p:nvSpPr>
          <p:cNvPr id="3" name="Footer Placeholder 2">
            <a:extLst>
              <a:ext uri="{FF2B5EF4-FFF2-40B4-BE49-F238E27FC236}">
                <a16:creationId xmlns:a16="http://schemas.microsoft.com/office/drawing/2014/main" id="{2BF7768A-1637-4B62-89E4-51CB9DE0F5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272E1D-B131-42DB-B1FF-9450D03E9780}"/>
              </a:ext>
            </a:extLst>
          </p:cNvPr>
          <p:cNvSpPr>
            <a:spLocks noGrp="1"/>
          </p:cNvSpPr>
          <p:nvPr>
            <p:ph type="sldNum" sz="quarter" idx="12"/>
          </p:nvPr>
        </p:nvSpPr>
        <p:spPr/>
        <p:txBody>
          <a:bodyPr/>
          <a:lstStyle/>
          <a:p>
            <a:fld id="{BD94769D-7F09-40E6-B60F-018B9BB12615}" type="slidenum">
              <a:rPr lang="en-IN" smtClean="0"/>
              <a:t>‹#›</a:t>
            </a:fld>
            <a:endParaRPr lang="en-IN"/>
          </a:p>
        </p:txBody>
      </p:sp>
    </p:spTree>
    <p:extLst>
      <p:ext uri="{BB962C8B-B14F-4D97-AF65-F5344CB8AC3E}">
        <p14:creationId xmlns:p14="http://schemas.microsoft.com/office/powerpoint/2010/main" val="155403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FA65-13DC-418C-89F9-A1C157C60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981A2-647C-43C6-B0C5-669197AF1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6BD34C-7AA7-4596-854F-1375A7A1D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CE86E-73A7-42B1-A2AB-9E210807B899}"/>
              </a:ext>
            </a:extLst>
          </p:cNvPr>
          <p:cNvSpPr>
            <a:spLocks noGrp="1"/>
          </p:cNvSpPr>
          <p:nvPr>
            <p:ph type="dt" sz="half" idx="10"/>
          </p:nvPr>
        </p:nvSpPr>
        <p:spPr/>
        <p:txBody>
          <a:bodyPr/>
          <a:lstStyle/>
          <a:p>
            <a:fld id="{652AD191-B560-40B7-831B-FAC1A73862B0}" type="datetimeFigureOut">
              <a:rPr lang="en-IN" smtClean="0"/>
              <a:t>29-08-2021</a:t>
            </a:fld>
            <a:endParaRPr lang="en-IN"/>
          </a:p>
        </p:txBody>
      </p:sp>
      <p:sp>
        <p:nvSpPr>
          <p:cNvPr id="6" name="Footer Placeholder 5">
            <a:extLst>
              <a:ext uri="{FF2B5EF4-FFF2-40B4-BE49-F238E27FC236}">
                <a16:creationId xmlns:a16="http://schemas.microsoft.com/office/drawing/2014/main" id="{03D68966-3E67-4E75-9056-A32CD9BAA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B88C62-B066-4B72-B9E2-267E11D552D3}"/>
              </a:ext>
            </a:extLst>
          </p:cNvPr>
          <p:cNvSpPr>
            <a:spLocks noGrp="1"/>
          </p:cNvSpPr>
          <p:nvPr>
            <p:ph type="sldNum" sz="quarter" idx="12"/>
          </p:nvPr>
        </p:nvSpPr>
        <p:spPr/>
        <p:txBody>
          <a:bodyPr/>
          <a:lstStyle/>
          <a:p>
            <a:fld id="{BD94769D-7F09-40E6-B60F-018B9BB12615}" type="slidenum">
              <a:rPr lang="en-IN" smtClean="0"/>
              <a:t>‹#›</a:t>
            </a:fld>
            <a:endParaRPr lang="en-IN"/>
          </a:p>
        </p:txBody>
      </p:sp>
    </p:spTree>
    <p:extLst>
      <p:ext uri="{BB962C8B-B14F-4D97-AF65-F5344CB8AC3E}">
        <p14:creationId xmlns:p14="http://schemas.microsoft.com/office/powerpoint/2010/main" val="221003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117E-DF72-4AB1-BEC0-31D2B33F9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1F1DF8-6638-47A6-B09D-9DA7A1A05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545451-DA5F-427F-A477-47C2ED160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23AD1-7931-4CCB-9F6D-6B3F911A7950}"/>
              </a:ext>
            </a:extLst>
          </p:cNvPr>
          <p:cNvSpPr>
            <a:spLocks noGrp="1"/>
          </p:cNvSpPr>
          <p:nvPr>
            <p:ph type="dt" sz="half" idx="10"/>
          </p:nvPr>
        </p:nvSpPr>
        <p:spPr/>
        <p:txBody>
          <a:bodyPr/>
          <a:lstStyle/>
          <a:p>
            <a:fld id="{652AD191-B560-40B7-831B-FAC1A73862B0}" type="datetimeFigureOut">
              <a:rPr lang="en-IN" smtClean="0"/>
              <a:t>29-08-2021</a:t>
            </a:fld>
            <a:endParaRPr lang="en-IN"/>
          </a:p>
        </p:txBody>
      </p:sp>
      <p:sp>
        <p:nvSpPr>
          <p:cNvPr id="6" name="Footer Placeholder 5">
            <a:extLst>
              <a:ext uri="{FF2B5EF4-FFF2-40B4-BE49-F238E27FC236}">
                <a16:creationId xmlns:a16="http://schemas.microsoft.com/office/drawing/2014/main" id="{B85670DE-ECD4-4C5E-8428-B10795AE30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24D673-1FEF-4203-A77B-087363A79736}"/>
              </a:ext>
            </a:extLst>
          </p:cNvPr>
          <p:cNvSpPr>
            <a:spLocks noGrp="1"/>
          </p:cNvSpPr>
          <p:nvPr>
            <p:ph type="sldNum" sz="quarter" idx="12"/>
          </p:nvPr>
        </p:nvSpPr>
        <p:spPr/>
        <p:txBody>
          <a:bodyPr/>
          <a:lstStyle/>
          <a:p>
            <a:fld id="{BD94769D-7F09-40E6-B60F-018B9BB12615}" type="slidenum">
              <a:rPr lang="en-IN" smtClean="0"/>
              <a:t>‹#›</a:t>
            </a:fld>
            <a:endParaRPr lang="en-IN"/>
          </a:p>
        </p:txBody>
      </p:sp>
    </p:spTree>
    <p:extLst>
      <p:ext uri="{BB962C8B-B14F-4D97-AF65-F5344CB8AC3E}">
        <p14:creationId xmlns:p14="http://schemas.microsoft.com/office/powerpoint/2010/main" val="2574754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A807B-99AB-487B-A0AF-85593F935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1016AE-4619-440C-9318-E911EF33E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3F414F-B20A-4010-8859-E648F5523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AD191-B560-40B7-831B-FAC1A73862B0}" type="datetimeFigureOut">
              <a:rPr lang="en-IN" smtClean="0"/>
              <a:t>29-08-2021</a:t>
            </a:fld>
            <a:endParaRPr lang="en-IN"/>
          </a:p>
        </p:txBody>
      </p:sp>
      <p:sp>
        <p:nvSpPr>
          <p:cNvPr id="5" name="Footer Placeholder 4">
            <a:extLst>
              <a:ext uri="{FF2B5EF4-FFF2-40B4-BE49-F238E27FC236}">
                <a16:creationId xmlns:a16="http://schemas.microsoft.com/office/drawing/2014/main" id="{9BF0024D-A5FF-4F80-BE08-9EDD63A779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CD4F6F-EDED-4404-A579-C75C0DBFD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4769D-7F09-40E6-B60F-018B9BB12615}" type="slidenum">
              <a:rPr lang="en-IN" smtClean="0"/>
              <a:t>‹#›</a:t>
            </a:fld>
            <a:endParaRPr lang="en-IN"/>
          </a:p>
        </p:txBody>
      </p:sp>
    </p:spTree>
    <p:extLst>
      <p:ext uri="{BB962C8B-B14F-4D97-AF65-F5344CB8AC3E}">
        <p14:creationId xmlns:p14="http://schemas.microsoft.com/office/powerpoint/2010/main" val="239856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news.schoolsdo.org/2016/02/start-up-nudges-students-toward-scholarship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rontiersin.org/articles/10.3389/fnagi.2017.00329/full"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litaryecology.com/2013/04/14/creative-capital-for-conservatio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National_Bank_for_Agriculture_and_Rural_Development" TargetMode="External"/><Relationship Id="rId2" Type="http://schemas.openxmlformats.org/officeDocument/2006/relationships/hyperlink" Target="https://en.wikipedia.org/wiki/India" TargetMode="External"/><Relationship Id="rId1" Type="http://schemas.openxmlformats.org/officeDocument/2006/relationships/slideLayout" Target="../slideLayouts/slideLayout2.xml"/><Relationship Id="rId5" Type="http://schemas.openxmlformats.org/officeDocument/2006/relationships/hyperlink" Target="https://en.wikipedia.org/wiki/Caste" TargetMode="External"/><Relationship Id="rId4" Type="http://schemas.openxmlformats.org/officeDocument/2006/relationships/hyperlink" Target="https://en.wikipedia.org/wiki/Self-help_group_(financ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6CDB-62C1-4E0F-AEC1-8146CD52BEC3}"/>
              </a:ext>
            </a:extLst>
          </p:cNvPr>
          <p:cNvSpPr>
            <a:spLocks noGrp="1"/>
          </p:cNvSpPr>
          <p:nvPr>
            <p:ph type="ctrTitle"/>
          </p:nvPr>
        </p:nvSpPr>
        <p:spPr>
          <a:xfrm>
            <a:off x="1524000" y="373286"/>
            <a:ext cx="9144000" cy="3145979"/>
          </a:xfrm>
        </p:spPr>
        <p:txBody>
          <a:bodyPr/>
          <a:lstStyle/>
          <a:p>
            <a:endParaRPr lang="en-IN" dirty="0"/>
          </a:p>
        </p:txBody>
      </p:sp>
      <p:sp>
        <p:nvSpPr>
          <p:cNvPr id="3" name="Subtitle 2">
            <a:extLst>
              <a:ext uri="{FF2B5EF4-FFF2-40B4-BE49-F238E27FC236}">
                <a16:creationId xmlns:a16="http://schemas.microsoft.com/office/drawing/2014/main" id="{F384C79C-9609-463C-A6D7-3C214721E703}"/>
              </a:ext>
            </a:extLst>
          </p:cNvPr>
          <p:cNvSpPr>
            <a:spLocks noGrp="1"/>
          </p:cNvSpPr>
          <p:nvPr>
            <p:ph type="subTitle" idx="1"/>
          </p:nvPr>
        </p:nvSpPr>
        <p:spPr/>
        <p:txBody>
          <a:bodyPr>
            <a:normAutofit/>
          </a:bodyPr>
          <a:lstStyle/>
          <a:p>
            <a:endParaRPr lang="en-IN" sz="5400" dirty="0"/>
          </a:p>
        </p:txBody>
      </p:sp>
      <p:pic>
        <p:nvPicPr>
          <p:cNvPr id="6" name="Picture 5">
            <a:extLst>
              <a:ext uri="{FF2B5EF4-FFF2-40B4-BE49-F238E27FC236}">
                <a16:creationId xmlns:a16="http://schemas.microsoft.com/office/drawing/2014/main" id="{B222D942-DE83-4886-836F-3AFE94B97E0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19200" y="264434"/>
            <a:ext cx="9753600" cy="5476875"/>
          </a:xfrm>
          <a:prstGeom prst="rect">
            <a:avLst/>
          </a:prstGeom>
        </p:spPr>
      </p:pic>
      <p:sp>
        <p:nvSpPr>
          <p:cNvPr id="7" name="TextBox 6">
            <a:extLst>
              <a:ext uri="{FF2B5EF4-FFF2-40B4-BE49-F238E27FC236}">
                <a16:creationId xmlns:a16="http://schemas.microsoft.com/office/drawing/2014/main" id="{2AFF71F6-4E40-45E4-B4E9-23B16423CC0E}"/>
              </a:ext>
            </a:extLst>
          </p:cNvPr>
          <p:cNvSpPr txBox="1"/>
          <p:nvPr/>
        </p:nvSpPr>
        <p:spPr>
          <a:xfrm>
            <a:off x="1293180" y="5977883"/>
            <a:ext cx="9753600" cy="646331"/>
          </a:xfrm>
          <a:prstGeom prst="rect">
            <a:avLst/>
          </a:prstGeom>
          <a:noFill/>
        </p:spPr>
        <p:txBody>
          <a:bodyPr wrap="square" rtlCol="0">
            <a:spAutoFit/>
          </a:bodyPr>
          <a:lstStyle/>
          <a:p>
            <a:r>
              <a:rPr lang="en-US" sz="3600" dirty="0"/>
              <a:t>M</a:t>
            </a:r>
            <a:r>
              <a:rPr lang="en-IN" sz="3600" dirty="0"/>
              <a:t>ICRO CREDIT LOAN PREDICTION</a:t>
            </a:r>
          </a:p>
        </p:txBody>
      </p:sp>
    </p:spTree>
    <p:extLst>
      <p:ext uri="{BB962C8B-B14F-4D97-AF65-F5344CB8AC3E}">
        <p14:creationId xmlns:p14="http://schemas.microsoft.com/office/powerpoint/2010/main" val="137084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937A-4456-48B8-A44B-BADABE977F90}"/>
              </a:ext>
            </a:extLst>
          </p:cNvPr>
          <p:cNvSpPr>
            <a:spLocks noGrp="1"/>
          </p:cNvSpPr>
          <p:nvPr>
            <p:ph type="title"/>
          </p:nvPr>
        </p:nvSpPr>
        <p:spPr/>
        <p:txBody>
          <a:bodyPr>
            <a:normAutofit/>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8D283DE-5069-43AA-81E3-0D9779E2D567}"/>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consists of features and label. The features are independent and label is dependent as the values of our independent variables changes as according our label varies.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find the relation between our features and label, I have used correlation matrix and heap map plot for visualising the correlation. From that I found that our label is not that correlated with the features. Very less of 10% and 20% correlated with some of the features.</a:t>
            </a:r>
          </a:p>
          <a:p>
            <a:endParaRPr lang="en-IN" dirty="0"/>
          </a:p>
        </p:txBody>
      </p:sp>
      <p:pic>
        <p:nvPicPr>
          <p:cNvPr id="4" name="Picture 3">
            <a:extLst>
              <a:ext uri="{FF2B5EF4-FFF2-40B4-BE49-F238E27FC236}">
                <a16:creationId xmlns:a16="http://schemas.microsoft.com/office/drawing/2014/main" id="{2C89D4E9-775C-4B9F-B776-67426AC2084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917002" y="3833737"/>
            <a:ext cx="5731510" cy="3223895"/>
          </a:xfrm>
          <a:prstGeom prst="rect">
            <a:avLst/>
          </a:prstGeom>
        </p:spPr>
      </p:pic>
      <p:sp>
        <p:nvSpPr>
          <p:cNvPr id="6" name="TextBox 5">
            <a:extLst>
              <a:ext uri="{FF2B5EF4-FFF2-40B4-BE49-F238E27FC236}">
                <a16:creationId xmlns:a16="http://schemas.microsoft.com/office/drawing/2014/main" id="{0E14F05D-6DFD-4B49-BE6A-9E1E9D5DF489}"/>
              </a:ext>
            </a:extLst>
          </p:cNvPr>
          <p:cNvSpPr txBox="1"/>
          <p:nvPr/>
        </p:nvSpPr>
        <p:spPr>
          <a:xfrm>
            <a:off x="1171852" y="3833737"/>
            <a:ext cx="3249228" cy="2308324"/>
          </a:xfrm>
          <a:prstGeom prst="rect">
            <a:avLst/>
          </a:prstGeom>
          <a:noFill/>
        </p:spPr>
        <p:txBody>
          <a:bodyPr wrap="square">
            <a:spAutoFit/>
          </a:bodyPr>
          <a:lstStyle/>
          <a:p>
            <a:pPr algn="l"/>
            <a:r>
              <a:rPr lang="en-US" sz="1600" dirty="0">
                <a:latin typeface="Calibri" panose="020F0502020204030204" pitchFamily="34" charset="0"/>
                <a:cs typeface="Times New Roman" panose="02020603050405020304" pitchFamily="18" charset="0"/>
              </a:rPr>
              <a:t>1.The light colored squares are highly correlated and dark colored are less correlated.</a:t>
            </a:r>
          </a:p>
          <a:p>
            <a:pPr algn="l"/>
            <a:r>
              <a:rPr lang="en-US" sz="1600" dirty="0">
                <a:latin typeface="Calibri" panose="020F0502020204030204" pitchFamily="34" charset="0"/>
                <a:cs typeface="Times New Roman" panose="02020603050405020304" pitchFamily="18" charset="0"/>
              </a:rPr>
              <a:t>2.The daily_decr30 is highly correlated with daily_decr90</a:t>
            </a:r>
          </a:p>
          <a:p>
            <a:pPr algn="l"/>
            <a:r>
              <a:rPr lang="en-US" sz="1600" dirty="0">
                <a:latin typeface="Calibri" panose="020F0502020204030204" pitchFamily="34" charset="0"/>
                <a:cs typeface="Times New Roman" panose="02020603050405020304" pitchFamily="18" charset="0"/>
              </a:rPr>
              <a:t>3.The label is not much correlated with any of the feature.</a:t>
            </a:r>
          </a:p>
          <a:p>
            <a:pPr algn="l"/>
            <a:r>
              <a:rPr lang="en-US" sz="1600" dirty="0">
                <a:latin typeface="Calibri" panose="020F0502020204030204" pitchFamily="34" charset="0"/>
                <a:cs typeface="Times New Roman" panose="02020603050405020304" pitchFamily="18" charset="0"/>
              </a:rPr>
              <a:t>4.But there is multicollinearity exists with the features.</a:t>
            </a:r>
          </a:p>
        </p:txBody>
      </p:sp>
    </p:spTree>
    <p:extLst>
      <p:ext uri="{BB962C8B-B14F-4D97-AF65-F5344CB8AC3E}">
        <p14:creationId xmlns:p14="http://schemas.microsoft.com/office/powerpoint/2010/main" val="3719360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EA84-55F0-4E5C-BDFB-2A4399599668}"/>
              </a:ext>
            </a:extLst>
          </p:cNvPr>
          <p:cNvSpPr>
            <a:spLocks noGrp="1"/>
          </p:cNvSpPr>
          <p:nvPr>
            <p:ph type="title"/>
          </p:nvPr>
        </p:nvSpPr>
        <p:spPr/>
        <p:txBody>
          <a:bodyPr>
            <a:normAutofit fontScale="90000"/>
          </a:bodyPr>
          <a:lstStyle/>
          <a:p>
            <a:r>
              <a:rPr lang="en-IN" sz="4900" u="sng" dirty="0">
                <a:effectLst/>
                <a:latin typeface="Calibri" panose="020F0502020204030204" pitchFamily="34" charset="0"/>
                <a:ea typeface="Calibri" panose="020F0502020204030204" pitchFamily="34" charset="0"/>
                <a:cs typeface="Times New Roman" panose="02020603050405020304" pitchFamily="18" charset="0"/>
              </a:rPr>
              <a:t>State the set of assumptions (if any) related to the problem under consideration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AD24FBB9-C370-4CEA-8548-01AA1B472F8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1898" y="1823853"/>
            <a:ext cx="7421733" cy="4351338"/>
          </a:xfrm>
          <a:prstGeom prst="rect">
            <a:avLst/>
          </a:prstGeom>
        </p:spPr>
      </p:pic>
      <p:sp>
        <p:nvSpPr>
          <p:cNvPr id="6" name="TextBox 5">
            <a:extLst>
              <a:ext uri="{FF2B5EF4-FFF2-40B4-BE49-F238E27FC236}">
                <a16:creationId xmlns:a16="http://schemas.microsoft.com/office/drawing/2014/main" id="{1984178D-ED52-4CF9-B07C-73685A9FB233}"/>
              </a:ext>
            </a:extLst>
          </p:cNvPr>
          <p:cNvSpPr txBox="1"/>
          <p:nvPr/>
        </p:nvSpPr>
        <p:spPr>
          <a:xfrm>
            <a:off x="372862" y="2157345"/>
            <a:ext cx="4181383" cy="3931910"/>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our columns we have many outliers present when we apply Z-Score for removing the outliers on all the columns we are losing more than 12% of data. As the data is more expensive we cannot loose the data more than 8%. So for that reason what I did is I have checked all the outliers by plotting the box plot then the features which are having more outliers which are at maximum point I took those columns and performed Z- score on those features after that we have lost 7.8% data which are having maximum outliers.</a:t>
            </a:r>
          </a:p>
        </p:txBody>
      </p:sp>
    </p:spTree>
    <p:extLst>
      <p:ext uri="{BB962C8B-B14F-4D97-AF65-F5344CB8AC3E}">
        <p14:creationId xmlns:p14="http://schemas.microsoft.com/office/powerpoint/2010/main" val="126398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8C6F-13DB-4D46-BBA0-59E5D85F1117}"/>
              </a:ext>
            </a:extLst>
          </p:cNvPr>
          <p:cNvSpPr>
            <a:spLocks noGrp="1"/>
          </p:cNvSpPr>
          <p:nvPr>
            <p:ph type="title"/>
          </p:nvPr>
        </p:nvSpPr>
        <p:spPr>
          <a:xfrm>
            <a:off x="838200" y="338492"/>
            <a:ext cx="10515600" cy="1325563"/>
          </a:xfrm>
        </p:spPr>
        <p:txBody>
          <a:bodyPr>
            <a:normAutofit fontScale="90000"/>
          </a:bodyPr>
          <a:lstStyle/>
          <a:p>
            <a:br>
              <a:rPr lang="en-IN" u="sng" dirty="0">
                <a:effectLst/>
                <a:latin typeface="Calibri" panose="020F0502020204030204" pitchFamily="34" charset="0"/>
                <a:ea typeface="Calibri" panose="020F0502020204030204" pitchFamily="34" charset="0"/>
                <a:cs typeface="Times New Roman" panose="02020603050405020304" pitchFamily="18" charset="0"/>
              </a:rPr>
            </a:br>
            <a:br>
              <a:rPr lang="en-IN" u="sng" dirty="0">
                <a:effectLst/>
                <a:latin typeface="Calibri" panose="020F0502020204030204" pitchFamily="34" charset="0"/>
                <a:ea typeface="Calibri" panose="020F0502020204030204" pitchFamily="34" charset="0"/>
                <a:cs typeface="Times New Roman" panose="02020603050405020304" pitchFamily="18" charset="0"/>
              </a:rPr>
            </a:br>
            <a:br>
              <a:rPr lang="en-IN" u="sng" dirty="0">
                <a:effectLst/>
                <a:latin typeface="Calibri" panose="020F0502020204030204" pitchFamily="34" charset="0"/>
                <a:ea typeface="Calibri" panose="020F0502020204030204" pitchFamily="34" charset="0"/>
                <a:cs typeface="Times New Roman" panose="02020603050405020304" pitchFamily="18" charset="0"/>
              </a:rPr>
            </a:br>
            <a:r>
              <a:rPr lang="en-IN" u="sng"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I have used my laptop, Jupiter Notebook which is having GUI interface. Imported necessary libraries from python such as pandas, NumPy, seaborn, matplotlib, then imported the required model libraries from Scikit learn to import our algorithms, after that imported the package called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imblearn</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up-sampling the label using SMOTE.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C3A2FA6A-5D8E-4550-9103-87A8A65E7049}"/>
              </a:ext>
            </a:extLst>
          </p:cNvPr>
          <p:cNvPicPr>
            <a:picLocks noGrp="1"/>
          </p:cNvPicPr>
          <p:nvPr>
            <p:ph idx="1"/>
          </p:nvPr>
        </p:nvPicPr>
        <p:blipFill>
          <a:blip r:embed="rId2"/>
          <a:stretch>
            <a:fillRect/>
          </a:stretch>
        </p:blipFill>
        <p:spPr>
          <a:xfrm>
            <a:off x="838200" y="3121794"/>
            <a:ext cx="6759526" cy="3513124"/>
          </a:xfrm>
          <a:prstGeom prst="rect">
            <a:avLst/>
          </a:prstGeom>
        </p:spPr>
      </p:pic>
    </p:spTree>
    <p:extLst>
      <p:ext uri="{BB962C8B-B14F-4D97-AF65-F5344CB8AC3E}">
        <p14:creationId xmlns:p14="http://schemas.microsoft.com/office/powerpoint/2010/main" val="303809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D48A-28EB-4CD9-97DA-565EA93A9331}"/>
              </a:ext>
            </a:extLst>
          </p:cNvPr>
          <p:cNvSpPr>
            <a:spLocks noGrp="1"/>
          </p:cNvSpPr>
          <p:nvPr>
            <p:ph type="title"/>
          </p:nvPr>
        </p:nvSpPr>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657601A-B63E-4369-BAB1-1C4B00595F96}"/>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 have plotted Box plot and distribution plot on all the columns and checked the skewness and outliers present in the data after plotting I got to know that there is lots of skewness in the columns and presence of outliers in all the columns. So in order to remove the outliers I have applied Z-Score and removed the outliers which has max effect on the label prediction.</a:t>
            </a:r>
          </a:p>
          <a:p>
            <a:endParaRPr lang="en-IN" dirty="0"/>
          </a:p>
        </p:txBody>
      </p:sp>
      <p:pic>
        <p:nvPicPr>
          <p:cNvPr id="4" name="Picture 3">
            <a:extLst>
              <a:ext uri="{FF2B5EF4-FFF2-40B4-BE49-F238E27FC236}">
                <a16:creationId xmlns:a16="http://schemas.microsoft.com/office/drawing/2014/main" id="{0A4B9941-A810-4239-ACBC-E039CC05D99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31938" y="3268980"/>
            <a:ext cx="5731510" cy="3223895"/>
          </a:xfrm>
          <a:prstGeom prst="rect">
            <a:avLst/>
          </a:prstGeom>
        </p:spPr>
      </p:pic>
      <p:pic>
        <p:nvPicPr>
          <p:cNvPr id="5" name="Picture 4">
            <a:extLst>
              <a:ext uri="{FF2B5EF4-FFF2-40B4-BE49-F238E27FC236}">
                <a16:creationId xmlns:a16="http://schemas.microsoft.com/office/drawing/2014/main" id="{91C2E84C-9BFC-454B-959F-55CA328CDEB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13142" y="3268979"/>
            <a:ext cx="5731510" cy="3223895"/>
          </a:xfrm>
          <a:prstGeom prst="rect">
            <a:avLst/>
          </a:prstGeom>
        </p:spPr>
      </p:pic>
    </p:spTree>
    <p:extLst>
      <p:ext uri="{BB962C8B-B14F-4D97-AF65-F5344CB8AC3E}">
        <p14:creationId xmlns:p14="http://schemas.microsoft.com/office/powerpoint/2010/main" val="281935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9E42-B461-4B28-8699-9D044208EF58}"/>
              </a:ext>
            </a:extLst>
          </p:cNvPr>
          <p:cNvSpPr>
            <a:spLocks noGrp="1"/>
          </p:cNvSpPr>
          <p:nvPr>
            <p:ph type="title"/>
          </p:nvPr>
        </p:nvSpPr>
        <p:spPr/>
        <p:txBody>
          <a:bodyPr>
            <a:normAutofit/>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2CB8FAE-D8FB-4E1C-8505-80C8C4AE97DA}"/>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Since the label has two classes this type of problem comes under binary classification. So I have used all the classification Algorithms to predict our label which gives the different patterns on different model. The Algorithms I have used are Logistic Regression, K-</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Classifier, Decision Tree Classifier, Random Forest Classifier, Support Vector classifier and Gaussian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Navie</a:t>
            </a:r>
            <a:r>
              <a:rPr lang="en-IN" sz="1800" dirty="0">
                <a:effectLst/>
                <a:latin typeface="Calibri" panose="020F0502020204030204" pitchFamily="34" charset="0"/>
                <a:ea typeface="Calibri" panose="020F0502020204030204" pitchFamily="34" charset="0"/>
                <a:cs typeface="Times New Roman" panose="02020603050405020304" pitchFamily="18" charset="0"/>
              </a:rPr>
              <a:t> Bayes. The metrics I have used for evaluating the models are accuracy score, cross validation score, precision, recall, Confusion matrix and ROC AUC score.</a:t>
            </a:r>
          </a:p>
          <a:p>
            <a:endParaRPr lang="en-IN" dirty="0"/>
          </a:p>
        </p:txBody>
      </p:sp>
      <p:pic>
        <p:nvPicPr>
          <p:cNvPr id="4" name="Picture 3">
            <a:extLst>
              <a:ext uri="{FF2B5EF4-FFF2-40B4-BE49-F238E27FC236}">
                <a16:creationId xmlns:a16="http://schemas.microsoft.com/office/drawing/2014/main" id="{F942C028-89E2-4CAC-BF90-E40C4B216EA5}"/>
              </a:ext>
            </a:extLst>
          </p:cNvPr>
          <p:cNvPicPr/>
          <p:nvPr/>
        </p:nvPicPr>
        <p:blipFill>
          <a:blip r:embed="rId2"/>
          <a:stretch>
            <a:fillRect/>
          </a:stretch>
        </p:blipFill>
        <p:spPr>
          <a:xfrm>
            <a:off x="1099604" y="3268980"/>
            <a:ext cx="5731510" cy="3223895"/>
          </a:xfrm>
          <a:prstGeom prst="rect">
            <a:avLst/>
          </a:prstGeom>
        </p:spPr>
      </p:pic>
    </p:spTree>
    <p:extLst>
      <p:ext uri="{BB962C8B-B14F-4D97-AF65-F5344CB8AC3E}">
        <p14:creationId xmlns:p14="http://schemas.microsoft.com/office/powerpoint/2010/main" val="413799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C875-E590-4684-8131-0845F256315C}"/>
              </a:ext>
            </a:extLst>
          </p:cNvPr>
          <p:cNvSpPr>
            <a:spLocks noGrp="1"/>
          </p:cNvSpPr>
          <p:nvPr>
            <p:ph type="title"/>
          </p:nvPr>
        </p:nvSpPr>
        <p:spPr/>
        <p:txBody>
          <a:bodyPr>
            <a:normAutofit fontScale="90000"/>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Key Metrics for success in solving problem under consideration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43CE291-4234-46B8-AC98-420E65E66462}"/>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After Checking the models evaluation I have considered Logistic Regression, K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classifier, Decision Tree Classifier and Random Forest as my final models and I have applied  hyperparameter tuning for improving the scores. By using Grid search CV we are going to pass different parameters for all the fitted algorithms which improves the evaluation of models.</a:t>
            </a:r>
          </a:p>
          <a:p>
            <a:endParaRPr lang="en-IN" dirty="0"/>
          </a:p>
        </p:txBody>
      </p:sp>
      <p:pic>
        <p:nvPicPr>
          <p:cNvPr id="4" name="Picture 3">
            <a:extLst>
              <a:ext uri="{FF2B5EF4-FFF2-40B4-BE49-F238E27FC236}">
                <a16:creationId xmlns:a16="http://schemas.microsoft.com/office/drawing/2014/main" id="{AD3FC42A-D74C-4D49-AD46-CE5B56B7264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14743" y="3268980"/>
            <a:ext cx="5731510" cy="3223895"/>
          </a:xfrm>
          <a:prstGeom prst="rect">
            <a:avLst/>
          </a:prstGeom>
        </p:spPr>
      </p:pic>
    </p:spTree>
    <p:extLst>
      <p:ext uri="{BB962C8B-B14F-4D97-AF65-F5344CB8AC3E}">
        <p14:creationId xmlns:p14="http://schemas.microsoft.com/office/powerpoint/2010/main" val="42210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9DA7-CA5E-454E-86BE-8048B77981B8}"/>
              </a:ext>
            </a:extLst>
          </p:cNvPr>
          <p:cNvSpPr>
            <a:spLocks noGrp="1"/>
          </p:cNvSpPr>
          <p:nvPr>
            <p:ph type="title"/>
          </p:nvPr>
        </p:nvSpPr>
        <p:spPr/>
        <p:txBody>
          <a:bodyPr>
            <a:normAutofit/>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517C33E-BF59-4EDE-B353-CFFC362E32F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600" y="3429000"/>
            <a:ext cx="5454958" cy="3391093"/>
          </a:xfrm>
          <a:prstGeom prst="rect">
            <a:avLst/>
          </a:prstGeom>
        </p:spPr>
      </p:pic>
      <p:pic>
        <p:nvPicPr>
          <p:cNvPr id="7" name="Picture 6">
            <a:extLst>
              <a:ext uri="{FF2B5EF4-FFF2-40B4-BE49-F238E27FC236}">
                <a16:creationId xmlns:a16="http://schemas.microsoft.com/office/drawing/2014/main" id="{E2FC5A2B-A99D-451A-A14B-08CA89FF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158" y="3466907"/>
            <a:ext cx="6086802" cy="3391093"/>
          </a:xfrm>
          <a:prstGeom prst="rect">
            <a:avLst/>
          </a:prstGeom>
        </p:spPr>
      </p:pic>
      <p:sp>
        <p:nvSpPr>
          <p:cNvPr id="9" name="TextBox 8">
            <a:extLst>
              <a:ext uri="{FF2B5EF4-FFF2-40B4-BE49-F238E27FC236}">
                <a16:creationId xmlns:a16="http://schemas.microsoft.com/office/drawing/2014/main" id="{0B341250-956C-4D32-A469-9FAE45DF83E5}"/>
              </a:ext>
            </a:extLst>
          </p:cNvPr>
          <p:cNvSpPr txBox="1"/>
          <p:nvPr/>
        </p:nvSpPr>
        <p:spPr>
          <a:xfrm>
            <a:off x="182880" y="1452880"/>
            <a:ext cx="10342880" cy="1561005"/>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First I have visualised for finding outliers and skewness of the data in the columns using box plots and distribution plots respectively. After plotting I found out that there are large number of outliers and skewness in the data of all the columns. I have tried to fix them using some techniques. Then I plotted count plot on label since it has two classes then I got to know that the label is unbalanced which indicates success and failure of loan payment..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7390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DEB5-BBA1-4EFF-9B65-C1D9655960F6}"/>
              </a:ext>
            </a:extLst>
          </p:cNvPr>
          <p:cNvSpPr>
            <a:spLocks noGrp="1"/>
          </p:cNvSpPr>
          <p:nvPr>
            <p:ph type="title"/>
          </p:nvPr>
        </p:nvSpPr>
        <p:spPr/>
        <p:txBody>
          <a:bodyPr>
            <a:normAutofit/>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6A5468EC-BA1D-41AC-B066-9D75367244ED}"/>
              </a:ext>
            </a:extLst>
          </p:cNvPr>
          <p:cNvGraphicFramePr>
            <a:graphicFrameLocks noGrp="1"/>
          </p:cNvGraphicFramePr>
          <p:nvPr>
            <p:ph idx="1"/>
            <p:extLst>
              <p:ext uri="{D42A27DB-BD31-4B8C-83A1-F6EECF244321}">
                <p14:modId xmlns:p14="http://schemas.microsoft.com/office/powerpoint/2010/main" val="78781343"/>
              </p:ext>
            </p:extLst>
          </p:nvPr>
        </p:nvGraphicFramePr>
        <p:xfrm>
          <a:off x="1310641" y="1463677"/>
          <a:ext cx="7284719" cy="5029200"/>
        </p:xfrm>
        <a:graphic>
          <a:graphicData uri="http://schemas.openxmlformats.org/drawingml/2006/table">
            <a:tbl>
              <a:tblPr firstRow="1" firstCol="1" lastCol="1" bandRow="1">
                <a:tableStyleId>{5C22544A-7EE6-4342-B048-85BDC9FD1C3A}</a:tableStyleId>
              </a:tblPr>
              <a:tblGrid>
                <a:gridCol w="1035836">
                  <a:extLst>
                    <a:ext uri="{9D8B030D-6E8A-4147-A177-3AD203B41FA5}">
                      <a16:colId xmlns:a16="http://schemas.microsoft.com/office/drawing/2014/main" val="608281829"/>
                    </a:ext>
                  </a:extLst>
                </a:gridCol>
                <a:gridCol w="1892999">
                  <a:extLst>
                    <a:ext uri="{9D8B030D-6E8A-4147-A177-3AD203B41FA5}">
                      <a16:colId xmlns:a16="http://schemas.microsoft.com/office/drawing/2014/main" val="3318003937"/>
                    </a:ext>
                  </a:extLst>
                </a:gridCol>
                <a:gridCol w="1634916">
                  <a:extLst>
                    <a:ext uri="{9D8B030D-6E8A-4147-A177-3AD203B41FA5}">
                      <a16:colId xmlns:a16="http://schemas.microsoft.com/office/drawing/2014/main" val="537573219"/>
                    </a:ext>
                  </a:extLst>
                </a:gridCol>
                <a:gridCol w="1175972">
                  <a:extLst>
                    <a:ext uri="{9D8B030D-6E8A-4147-A177-3AD203B41FA5}">
                      <a16:colId xmlns:a16="http://schemas.microsoft.com/office/drawing/2014/main" val="3695855235"/>
                    </a:ext>
                  </a:extLst>
                </a:gridCol>
                <a:gridCol w="1544996">
                  <a:extLst>
                    <a:ext uri="{9D8B030D-6E8A-4147-A177-3AD203B41FA5}">
                      <a16:colId xmlns:a16="http://schemas.microsoft.com/office/drawing/2014/main" val="1589427867"/>
                    </a:ext>
                  </a:extLst>
                </a:gridCol>
              </a:tblGrid>
              <a:tr h="937765">
                <a:tc>
                  <a:txBody>
                    <a:bodyPr/>
                    <a:lstStyle/>
                    <a:p>
                      <a:pPr>
                        <a:lnSpc>
                          <a:spcPct val="107000"/>
                        </a:lnSpc>
                        <a:spcAft>
                          <a:spcPts val="800"/>
                        </a:spcAft>
                      </a:pPr>
                      <a:r>
                        <a:rPr lang="en-IN" sz="1600">
                          <a:effectLst/>
                        </a:rPr>
                        <a:t>Index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a:t>
                      </a:r>
                      <a:r>
                        <a:rPr lang="en-IN" sz="1600">
                          <a:effectLst/>
                        </a:rPr>
                        <a:t>Models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Accuracy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F1-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ROC AUC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3891516"/>
                  </a:ext>
                </a:extLst>
              </a:tr>
              <a:tr h="783311">
                <a:tc>
                  <a:txBody>
                    <a:bodyPr/>
                    <a:lstStyle/>
                    <a:p>
                      <a:pPr>
                        <a:lnSpc>
                          <a:spcPct val="107000"/>
                        </a:lnSpc>
                        <a:spcAft>
                          <a:spcPts val="80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Random Forest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0.9138733756062782</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0.92</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0.9281403650674581</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141264"/>
                  </a:ext>
                </a:extLst>
              </a:tr>
              <a:tr h="827031">
                <a:tc>
                  <a:txBody>
                    <a:bodyPr/>
                    <a:lstStyle/>
                    <a:p>
                      <a:pPr>
                        <a:lnSpc>
                          <a:spcPct val="107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KNeighbors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0.9067654715737851</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0.91  </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0.8665676027720839</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631647"/>
                  </a:ext>
                </a:extLst>
              </a:tr>
              <a:tr h="827031">
                <a:tc>
                  <a:txBody>
                    <a:bodyPr/>
                    <a:lstStyle/>
                    <a:p>
                      <a:pPr>
                        <a:lnSpc>
                          <a:spcPct val="107000"/>
                        </a:lnSpc>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Decision Tree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0.8837133937541184</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0.89</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0.8821040440133816</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2614028"/>
                  </a:ext>
                </a:extLst>
              </a:tr>
              <a:tr h="827031">
                <a:tc>
                  <a:txBody>
                    <a:bodyPr/>
                    <a:lstStyle/>
                    <a:p>
                      <a:pPr>
                        <a:lnSpc>
                          <a:spcPct val="107000"/>
                        </a:lnSpc>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Support Vector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0.7727415121039612</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0.78</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0.7726922211921375</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2528211"/>
                  </a:ext>
                </a:extLst>
              </a:tr>
              <a:tr h="827031">
                <a:tc>
                  <a:txBody>
                    <a:bodyPr/>
                    <a:lstStyle/>
                    <a:p>
                      <a:pP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0.7579315783219729</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0.76 </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0.8825779985183999</a:t>
                      </a:r>
                      <a:endParaRPr lang="en-IN" sz="1100" dirty="0">
                        <a:effectLst/>
                      </a:endParaRPr>
                    </a:p>
                    <a:p>
                      <a:pPr>
                        <a:lnSpc>
                          <a:spcPct val="107000"/>
                        </a:lnSpc>
                        <a:spcAft>
                          <a:spcPts val="8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411120"/>
                  </a:ext>
                </a:extLst>
              </a:tr>
            </a:tbl>
          </a:graphicData>
        </a:graphic>
      </p:graphicFrame>
    </p:spTree>
    <p:extLst>
      <p:ext uri="{BB962C8B-B14F-4D97-AF65-F5344CB8AC3E}">
        <p14:creationId xmlns:p14="http://schemas.microsoft.com/office/powerpoint/2010/main" val="380006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0E14-3E39-408D-8ECC-EECCDF2B4A4B}"/>
              </a:ext>
            </a:extLst>
          </p:cNvPr>
          <p:cNvSpPr>
            <a:spLocks noGrp="1"/>
          </p:cNvSpPr>
          <p:nvPr>
            <p:ph type="title"/>
          </p:nvPr>
        </p:nvSpPr>
        <p:spPr/>
        <p:txBody>
          <a:bodyPr/>
          <a:lstStyle/>
          <a:p>
            <a:r>
              <a:rPr lang="en-US" u="sng" dirty="0">
                <a:latin typeface="+mn-lt"/>
              </a:rPr>
              <a:t>Conclusions on our model building</a:t>
            </a:r>
            <a:endParaRPr lang="en-IN" u="sng" dirty="0">
              <a:latin typeface="+mn-lt"/>
            </a:endParaRPr>
          </a:p>
        </p:txBody>
      </p:sp>
      <p:sp>
        <p:nvSpPr>
          <p:cNvPr id="3" name="Content Placeholder 2">
            <a:extLst>
              <a:ext uri="{FF2B5EF4-FFF2-40B4-BE49-F238E27FC236}">
                <a16:creationId xmlns:a16="http://schemas.microsoft.com/office/drawing/2014/main" id="{DCDA1542-4845-4136-A5A8-4FBE9F3C5FEE}"/>
              </a:ext>
            </a:extLst>
          </p:cNvPr>
          <p:cNvSpPr>
            <a:spLocks noGrp="1"/>
          </p:cNvSpPr>
          <p:nvPr>
            <p:ph idx="1"/>
          </p:nvPr>
        </p:nvSpPr>
        <p:spPr>
          <a:xfrm>
            <a:off x="960120" y="1856232"/>
            <a:ext cx="4462272" cy="4320730"/>
          </a:xfrm>
        </p:spPr>
        <p:txBody>
          <a:bodyPr/>
          <a:lstStyle/>
          <a:p>
            <a:pPr marL="0">
              <a:lnSpc>
                <a:spcPct val="107000"/>
              </a:lnSpc>
              <a:spcAft>
                <a:spcPts val="800"/>
              </a:spcAft>
            </a:pPr>
            <a:r>
              <a:rPr lang="en-US" sz="1800" dirty="0">
                <a:latin typeface="Calibri" panose="020F0502020204030204" pitchFamily="34" charset="0"/>
                <a:cs typeface="Times New Roman" panose="02020603050405020304" pitchFamily="18" charset="0"/>
              </a:rPr>
              <a:t>After fitting many models like logistic regression , </a:t>
            </a:r>
            <a:r>
              <a:rPr lang="en-US" sz="1800" dirty="0" err="1">
                <a:latin typeface="Calibri" panose="020F0502020204030204" pitchFamily="34" charset="0"/>
                <a:cs typeface="Times New Roman" panose="02020603050405020304" pitchFamily="18" charset="0"/>
              </a:rPr>
              <a:t>KNeighbors</a:t>
            </a:r>
            <a:r>
              <a:rPr lang="en-US" sz="1800" dirty="0">
                <a:latin typeface="Calibri" panose="020F0502020204030204" pitchFamily="34" charset="0"/>
                <a:cs typeface="Times New Roman" panose="02020603050405020304" pitchFamily="18" charset="0"/>
              </a:rPr>
              <a:t> classifier, Decision Tree Classifier, Random Forest Classifier, Support vector classifier, Gaussian </a:t>
            </a:r>
            <a:r>
              <a:rPr lang="en-US" sz="1800" dirty="0" err="1">
                <a:latin typeface="Calibri" panose="020F0502020204030204" pitchFamily="34" charset="0"/>
                <a:cs typeface="Times New Roman" panose="02020603050405020304" pitchFamily="18" charset="0"/>
              </a:rPr>
              <a:t>Navie</a:t>
            </a:r>
            <a:r>
              <a:rPr lang="en-US" sz="1800" dirty="0">
                <a:latin typeface="Calibri" panose="020F0502020204030204" pitchFamily="34" charset="0"/>
                <a:cs typeface="Times New Roman" panose="02020603050405020304" pitchFamily="18" charset="0"/>
              </a:rPr>
              <a:t> Bayes classifier ,Our Random Forest classifier has best performance in terms of Accuracy Score, Cross validation score, Precision, Recall, F1 score, ROC AUC Score. So I have considered Our ensemble technique as our final model building. </a:t>
            </a:r>
            <a:endParaRPr lang="en-IN" sz="1800" dirty="0">
              <a:latin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FF3467D-A08C-4673-A3D7-12B9F3DF706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91699" y="1856232"/>
            <a:ext cx="5485773" cy="4773168"/>
          </a:xfrm>
          <a:prstGeom prst="rect">
            <a:avLst/>
          </a:prstGeom>
        </p:spPr>
      </p:pic>
    </p:spTree>
    <p:extLst>
      <p:ext uri="{BB962C8B-B14F-4D97-AF65-F5344CB8AC3E}">
        <p14:creationId xmlns:p14="http://schemas.microsoft.com/office/powerpoint/2010/main" val="2227037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FFE1-6672-4496-8A43-BDB5739A6601}"/>
              </a:ext>
            </a:extLst>
          </p:cNvPr>
          <p:cNvSpPr>
            <a:spLocks noGrp="1"/>
          </p:cNvSpPr>
          <p:nvPr>
            <p:ph type="title"/>
          </p:nvPr>
        </p:nvSpPr>
        <p:spPr/>
        <p:txBody>
          <a:bodyPr/>
          <a:lstStyle/>
          <a:p>
            <a:r>
              <a:rPr lang="en-US" u="sng" dirty="0">
                <a:latin typeface="+mn-lt"/>
              </a:rPr>
              <a:t>Advantages of Micro Finance company</a:t>
            </a:r>
            <a:endParaRPr lang="en-IN" u="sng" dirty="0">
              <a:latin typeface="+mn-lt"/>
            </a:endParaRPr>
          </a:p>
        </p:txBody>
      </p:sp>
      <p:sp>
        <p:nvSpPr>
          <p:cNvPr id="3" name="Content Placeholder 2">
            <a:extLst>
              <a:ext uri="{FF2B5EF4-FFF2-40B4-BE49-F238E27FC236}">
                <a16:creationId xmlns:a16="http://schemas.microsoft.com/office/drawing/2014/main" id="{7FD991AB-DC17-4EF6-8F69-77F4E76DE80C}"/>
              </a:ext>
            </a:extLst>
          </p:cNvPr>
          <p:cNvSpPr>
            <a:spLocks noGrp="1"/>
          </p:cNvSpPr>
          <p:nvPr>
            <p:ph idx="1"/>
          </p:nvPr>
        </p:nvSpPr>
        <p:spPr/>
        <p:txBody>
          <a:bodyPr>
            <a:normAutofit/>
          </a:bodyPr>
          <a:lstStyle/>
          <a:p>
            <a:pPr>
              <a:lnSpc>
                <a:spcPct val="117000"/>
              </a:lnSpc>
              <a:spcAft>
                <a:spcPts val="800"/>
              </a:spcAft>
            </a:pPr>
            <a:r>
              <a:rPr lang="en-US" sz="1900" dirty="0">
                <a:latin typeface="Calibri" panose="020F0502020204030204" pitchFamily="34" charset="0"/>
                <a:cs typeface="Times New Roman" panose="02020603050405020304" pitchFamily="18" charset="0"/>
              </a:rPr>
              <a:t>Collateral free loan</a:t>
            </a:r>
          </a:p>
          <a:p>
            <a:pPr>
              <a:lnSpc>
                <a:spcPct val="117000"/>
              </a:lnSpc>
              <a:spcAft>
                <a:spcPts val="800"/>
              </a:spcAft>
            </a:pPr>
            <a:r>
              <a:rPr lang="en-US" sz="1900" dirty="0">
                <a:latin typeface="Calibri" panose="020F0502020204030204" pitchFamily="34" charset="0"/>
                <a:cs typeface="Times New Roman" panose="02020603050405020304" pitchFamily="18" charset="0"/>
              </a:rPr>
              <a:t>Quick Disbursal of loan</a:t>
            </a:r>
          </a:p>
          <a:p>
            <a:pPr>
              <a:lnSpc>
                <a:spcPct val="117000"/>
              </a:lnSpc>
              <a:spcAft>
                <a:spcPts val="800"/>
              </a:spcAft>
            </a:pPr>
            <a:r>
              <a:rPr lang="en-US" sz="1900" dirty="0">
                <a:latin typeface="Calibri" panose="020F0502020204030204" pitchFamily="34" charset="0"/>
                <a:cs typeface="Times New Roman" panose="02020603050405020304" pitchFamily="18" charset="0"/>
              </a:rPr>
              <a:t>Extensive portfolio of loans</a:t>
            </a:r>
          </a:p>
          <a:p>
            <a:pPr>
              <a:lnSpc>
                <a:spcPct val="117000"/>
              </a:lnSpc>
              <a:spcAft>
                <a:spcPts val="800"/>
              </a:spcAft>
            </a:pPr>
            <a:r>
              <a:rPr lang="en-US" sz="1900" dirty="0">
                <a:latin typeface="Calibri" panose="020F0502020204030204" pitchFamily="34" charset="0"/>
                <a:cs typeface="Times New Roman" panose="02020603050405020304" pitchFamily="18" charset="0"/>
              </a:rPr>
              <a:t>Self sufficiency and entrepreneurship</a:t>
            </a:r>
          </a:p>
          <a:p>
            <a:endParaRPr lang="en-IN" dirty="0"/>
          </a:p>
        </p:txBody>
      </p:sp>
    </p:spTree>
    <p:extLst>
      <p:ext uri="{BB962C8B-B14F-4D97-AF65-F5344CB8AC3E}">
        <p14:creationId xmlns:p14="http://schemas.microsoft.com/office/powerpoint/2010/main" val="1613435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ADD7-C3BD-4F9C-93D8-3628012077E1}"/>
              </a:ext>
            </a:extLst>
          </p:cNvPr>
          <p:cNvSpPr>
            <a:spLocks noGrp="1"/>
          </p:cNvSpPr>
          <p:nvPr>
            <p:ph type="title"/>
          </p:nvPr>
        </p:nvSpPr>
        <p:spPr>
          <a:xfrm>
            <a:off x="838200" y="343001"/>
            <a:ext cx="10515600" cy="1325563"/>
          </a:xfrm>
        </p:spPr>
        <p:txBody>
          <a:bodyPr/>
          <a:lstStyle/>
          <a:p>
            <a:r>
              <a:rPr lang="en-US" dirty="0"/>
              <a:t>What is Micro Credit? </a:t>
            </a:r>
            <a:endParaRPr lang="en-IN" dirty="0"/>
          </a:p>
        </p:txBody>
      </p:sp>
      <p:sp>
        <p:nvSpPr>
          <p:cNvPr id="3" name="Content Placeholder 2">
            <a:extLst>
              <a:ext uri="{FF2B5EF4-FFF2-40B4-BE49-F238E27FC236}">
                <a16:creationId xmlns:a16="http://schemas.microsoft.com/office/drawing/2014/main" id="{4E075592-E4F7-4A0B-BDB2-468BA1CBAFDE}"/>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E73DB35F-2ED0-49EA-BA59-0E76DDD34E2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8200" y="1892523"/>
            <a:ext cx="6949875" cy="4351338"/>
          </a:xfrm>
          <a:prstGeom prst="rect">
            <a:avLst/>
          </a:prstGeom>
        </p:spPr>
      </p:pic>
      <p:sp>
        <p:nvSpPr>
          <p:cNvPr id="5" name="TextBox 4">
            <a:extLst>
              <a:ext uri="{FF2B5EF4-FFF2-40B4-BE49-F238E27FC236}">
                <a16:creationId xmlns:a16="http://schemas.microsoft.com/office/drawing/2014/main" id="{B0DBDA59-47A6-480E-A25A-C93AB0FC3B6E}"/>
              </a:ext>
            </a:extLst>
          </p:cNvPr>
          <p:cNvSpPr txBox="1"/>
          <p:nvPr/>
        </p:nvSpPr>
        <p:spPr>
          <a:xfrm>
            <a:off x="6853561" y="7816649"/>
            <a:ext cx="6949875" cy="230832"/>
          </a:xfrm>
          <a:prstGeom prst="rect">
            <a:avLst/>
          </a:prstGeom>
          <a:noFill/>
        </p:spPr>
        <p:txBody>
          <a:bodyPr wrap="square" rtlCol="0">
            <a:spAutoFit/>
          </a:bodyPr>
          <a:lstStyle/>
          <a:p>
            <a:r>
              <a:rPr lang="en-IN" sz="900">
                <a:hlinkClick r:id="rId3" tooltip="https://solitaryecology.com/2013/04/14/creative-capital-for-conservation/"/>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227298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A2CF-10A3-44E7-A7DC-02677ECAAD80}"/>
              </a:ext>
            </a:extLst>
          </p:cNvPr>
          <p:cNvSpPr>
            <a:spLocks noGrp="1"/>
          </p:cNvSpPr>
          <p:nvPr>
            <p:ph type="title"/>
          </p:nvPr>
        </p:nvSpPr>
        <p:spPr/>
        <p:txBody>
          <a:bodyPr/>
          <a:lstStyle/>
          <a:p>
            <a:r>
              <a:rPr lang="en-US" u="sng" dirty="0">
                <a:latin typeface="+mn-lt"/>
              </a:rPr>
              <a:t>Disadvantages</a:t>
            </a:r>
            <a:endParaRPr lang="en-IN" u="sng" dirty="0">
              <a:latin typeface="+mn-lt"/>
            </a:endParaRPr>
          </a:p>
        </p:txBody>
      </p:sp>
      <p:sp>
        <p:nvSpPr>
          <p:cNvPr id="3" name="Content Placeholder 2">
            <a:extLst>
              <a:ext uri="{FF2B5EF4-FFF2-40B4-BE49-F238E27FC236}">
                <a16:creationId xmlns:a16="http://schemas.microsoft.com/office/drawing/2014/main" id="{CCC35136-8155-4333-9B64-9654665BE789}"/>
              </a:ext>
            </a:extLst>
          </p:cNvPr>
          <p:cNvSpPr>
            <a:spLocks noGrp="1"/>
          </p:cNvSpPr>
          <p:nvPr>
            <p:ph idx="1"/>
          </p:nvPr>
        </p:nvSpPr>
        <p:spPr/>
        <p:txBody>
          <a:bodyPr>
            <a:normAutofit/>
          </a:bodyPr>
          <a:lstStyle/>
          <a:p>
            <a:pPr>
              <a:lnSpc>
                <a:spcPct val="117000"/>
              </a:lnSpc>
              <a:spcAft>
                <a:spcPts val="800"/>
              </a:spcAft>
            </a:pPr>
            <a:r>
              <a:rPr lang="en-US" sz="1900" dirty="0">
                <a:latin typeface="Calibri" panose="020F0502020204030204" pitchFamily="34" charset="0"/>
                <a:cs typeface="Times New Roman" panose="02020603050405020304" pitchFamily="18" charset="0"/>
              </a:rPr>
              <a:t>Harsh Repayment method.</a:t>
            </a:r>
          </a:p>
          <a:p>
            <a:pPr>
              <a:lnSpc>
                <a:spcPct val="117000"/>
              </a:lnSpc>
              <a:spcAft>
                <a:spcPts val="800"/>
              </a:spcAft>
            </a:pPr>
            <a:r>
              <a:rPr lang="en-US" sz="1900" dirty="0">
                <a:latin typeface="Calibri" panose="020F0502020204030204" pitchFamily="34" charset="0"/>
                <a:cs typeface="Times New Roman" panose="02020603050405020304" pitchFamily="18" charset="0"/>
              </a:rPr>
              <a:t>Small loan amount</a:t>
            </a:r>
          </a:p>
          <a:p>
            <a:pPr>
              <a:lnSpc>
                <a:spcPct val="117000"/>
              </a:lnSpc>
              <a:spcAft>
                <a:spcPts val="800"/>
              </a:spcAft>
            </a:pPr>
            <a:r>
              <a:rPr lang="en-US" sz="1900" dirty="0">
                <a:latin typeface="Calibri" panose="020F0502020204030204" pitchFamily="34" charset="0"/>
                <a:cs typeface="Times New Roman" panose="02020603050405020304" pitchFamily="18" charset="0"/>
              </a:rPr>
              <a:t>High interest rate</a:t>
            </a:r>
          </a:p>
          <a:p>
            <a:pPr marL="0" indent="0">
              <a:buNone/>
            </a:pPr>
            <a:endParaRPr lang="en-IN" dirty="0"/>
          </a:p>
        </p:txBody>
      </p:sp>
    </p:spTree>
    <p:extLst>
      <p:ext uri="{BB962C8B-B14F-4D97-AF65-F5344CB8AC3E}">
        <p14:creationId xmlns:p14="http://schemas.microsoft.com/office/powerpoint/2010/main" val="3369686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3737-F785-4D6E-8D97-388CD5D27494}"/>
              </a:ext>
            </a:extLst>
          </p:cNvPr>
          <p:cNvSpPr>
            <a:spLocks noGrp="1"/>
          </p:cNvSpPr>
          <p:nvPr>
            <p:ph type="title"/>
          </p:nvPr>
        </p:nvSpPr>
        <p:spPr>
          <a:xfrm>
            <a:off x="838200" y="774699"/>
            <a:ext cx="10515600" cy="1325563"/>
          </a:xfrm>
        </p:spPr>
        <p:txBody>
          <a:bodyPr>
            <a:normAutofit/>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Conclusions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5D44E96-0929-4802-8437-8A734A5EDBEF}"/>
              </a:ext>
            </a:extLst>
          </p:cNvPr>
          <p:cNvSpPr>
            <a:spLocks noGrp="1"/>
          </p:cNvSpPr>
          <p:nvPr>
            <p:ph idx="1"/>
          </p:nvPr>
        </p:nvSpPr>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Providing, Micro credit loans to low-income population was a good idea, which was first implemented in Bangladesh in 1976, by Muhammad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Yunus</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who is a professor(economist</a:t>
            </a:r>
            <a:r>
              <a:rPr lang="en-IN"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who was started with a group of women borrowing $27 to finance the group's own small businesses. The women repaid the loan and were able to sustain the business. Now various financial institutions, banks, NGO’s are coming up with great credit facilities in many sectors such as agriculture, small-scale business, telecom service etc.</a:t>
            </a: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By providing such type of schemes for low-income people like daily wagers, small scale industries, etc… so that the people can sustain themselves in their business or fields or they can fulfil their basic needs. So the micro financial institutions must increase their Donors for funding them and check out themselves weather they can provide all such type loans for people who will be seeking for the help. They should be in a position to provide all type loan sanctions to low-income people. </a:t>
            </a:r>
            <a:r>
              <a:rPr lang="en-IN" sz="1800" dirty="0">
                <a:effectLst/>
                <a:latin typeface="Calibri" panose="020F0502020204030204" pitchFamily="34" charset="0"/>
                <a:ea typeface="Calibri" panose="020F0502020204030204" pitchFamily="34" charset="0"/>
                <a:cs typeface="Times New Roman" panose="02020603050405020304" pitchFamily="18" charset="0"/>
              </a:rPr>
              <a:t>If and when needed, governments should adjust regulatory frameworks to permit all types of financial institutions to offer services to poor people. The Government has to conduct many programs on micro credit loans for the people to get awareness in such type of getting credits.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712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C36D-7D35-42B5-8BB8-1F5345B85A4C}"/>
              </a:ext>
            </a:extLst>
          </p:cNvPr>
          <p:cNvSpPr>
            <a:spLocks noGrp="1"/>
          </p:cNvSpPr>
          <p:nvPr>
            <p:ph type="title"/>
          </p:nvPr>
        </p:nvSpPr>
        <p:spPr/>
        <p:txBody>
          <a:bodyPr/>
          <a:lstStyle/>
          <a:p>
            <a:r>
              <a:rPr lang="en-US" u="sng" dirty="0"/>
              <a:t>Objectives of Micro Finance institutions</a:t>
            </a:r>
            <a:endParaRPr lang="en-IN" u="sng" dirty="0"/>
          </a:p>
        </p:txBody>
      </p:sp>
      <p:sp>
        <p:nvSpPr>
          <p:cNvPr id="3" name="Content Placeholder 2">
            <a:extLst>
              <a:ext uri="{FF2B5EF4-FFF2-40B4-BE49-F238E27FC236}">
                <a16:creationId xmlns:a16="http://schemas.microsoft.com/office/drawing/2014/main" id="{8FA596CB-DCF4-483B-BAA4-E5F44BBB8D7E}"/>
              </a:ext>
            </a:extLst>
          </p:cNvPr>
          <p:cNvSpPr>
            <a:spLocks noGrp="1"/>
          </p:cNvSpPr>
          <p:nvPr>
            <p:ph idx="1"/>
          </p:nvPr>
        </p:nvSpPr>
        <p:spPr/>
        <p:txBody>
          <a:bodyPr>
            <a:normAutofit/>
          </a:bodyPr>
          <a:lstStyle/>
          <a:p>
            <a:pPr marL="342900" indent="-342900" algn="just">
              <a:lnSpc>
                <a:spcPct val="107000"/>
              </a:lnSpc>
              <a:spcAft>
                <a:spcPts val="600"/>
              </a:spcAft>
              <a:buSzPts val="1000"/>
              <a:buFont typeface="Symbol" panose="05050102010706020507" pitchFamily="18" charset="2"/>
              <a:buChar char=""/>
              <a:tabLst>
                <a:tab pos="457200" algn="l"/>
              </a:tabLst>
            </a:pPr>
            <a:r>
              <a:rPr lang="en-US" sz="1800" dirty="0">
                <a:solidFill>
                  <a:srgbClr val="000000"/>
                </a:solidFill>
                <a:latin typeface="Calibri" panose="020F0502020204030204" pitchFamily="34" charset="0"/>
                <a:cs typeface="Calibri" panose="020F0502020204030204" pitchFamily="34" charset="0"/>
              </a:rPr>
              <a:t>Promoting socio-economic development at the community level;</a:t>
            </a:r>
          </a:p>
          <a:p>
            <a:pPr marL="342900" indent="-342900" algn="just">
              <a:lnSpc>
                <a:spcPct val="107000"/>
              </a:lnSpc>
              <a:spcAft>
                <a:spcPts val="600"/>
              </a:spcAft>
              <a:buSzPts val="1000"/>
              <a:buFont typeface="Symbol" panose="05050102010706020507" pitchFamily="18" charset="2"/>
              <a:buChar char=""/>
              <a:tabLst>
                <a:tab pos="457200" algn="l"/>
              </a:tabLst>
            </a:pPr>
            <a:r>
              <a:rPr lang="en-US" sz="1800" dirty="0">
                <a:solidFill>
                  <a:srgbClr val="000000"/>
                </a:solidFill>
                <a:latin typeface="Calibri" panose="020F0502020204030204" pitchFamily="34" charset="0"/>
                <a:cs typeface="Calibri" panose="020F0502020204030204" pitchFamily="34" charset="0"/>
              </a:rPr>
              <a:t>Developing and strengthening self-help groups and facilitating sustainable development through them;</a:t>
            </a:r>
          </a:p>
          <a:p>
            <a:pPr marL="342900" indent="-342900" algn="just">
              <a:lnSpc>
                <a:spcPct val="107000"/>
              </a:lnSpc>
              <a:spcAft>
                <a:spcPts val="600"/>
              </a:spcAft>
              <a:buSzPts val="1000"/>
              <a:buFont typeface="Symbol" panose="05050102010706020507" pitchFamily="18" charset="2"/>
              <a:buChar char=""/>
              <a:tabLst>
                <a:tab pos="457200" algn="l"/>
              </a:tabLst>
            </a:pPr>
            <a:r>
              <a:rPr lang="en-US" sz="1800" dirty="0">
                <a:solidFill>
                  <a:srgbClr val="000000"/>
                </a:solidFill>
                <a:latin typeface="Calibri" panose="020F0502020204030204" pitchFamily="34" charset="0"/>
                <a:cs typeface="Calibri" panose="020F0502020204030204" pitchFamily="34" charset="0"/>
              </a:rPr>
              <a:t>Providing vocational training to unskilled population;</a:t>
            </a:r>
          </a:p>
          <a:p>
            <a:pPr marL="342900" indent="-342900" algn="just">
              <a:lnSpc>
                <a:spcPct val="107000"/>
              </a:lnSpc>
              <a:spcAft>
                <a:spcPts val="600"/>
              </a:spcAft>
              <a:buSzPts val="1000"/>
              <a:buFont typeface="Symbol" panose="05050102010706020507" pitchFamily="18" charset="2"/>
              <a:buChar char=""/>
              <a:tabLst>
                <a:tab pos="457200" algn="l"/>
              </a:tabLst>
            </a:pPr>
            <a:r>
              <a:rPr lang="en-US" sz="1800" dirty="0">
                <a:solidFill>
                  <a:srgbClr val="000000"/>
                </a:solidFill>
                <a:latin typeface="Calibri" panose="020F0502020204030204" pitchFamily="34" charset="0"/>
                <a:cs typeface="Calibri" panose="020F0502020204030204" pitchFamily="34" charset="0"/>
              </a:rPr>
              <a:t>Empowerment of women;</a:t>
            </a:r>
          </a:p>
          <a:p>
            <a:pPr marL="342900" indent="-342900" algn="just">
              <a:lnSpc>
                <a:spcPct val="107000"/>
              </a:lnSpc>
              <a:spcAft>
                <a:spcPts val="600"/>
              </a:spcAft>
              <a:buSzPts val="1000"/>
              <a:buFont typeface="Symbol" panose="05050102010706020507" pitchFamily="18" charset="2"/>
              <a:buChar char=""/>
              <a:tabLst>
                <a:tab pos="457200" algn="l"/>
              </a:tabLst>
            </a:pPr>
            <a:r>
              <a:rPr lang="en-US" sz="1800" dirty="0">
                <a:solidFill>
                  <a:srgbClr val="000000"/>
                </a:solidFill>
                <a:latin typeface="Calibri" panose="020F0502020204030204" pitchFamily="34" charset="0"/>
                <a:cs typeface="Calibri" panose="020F0502020204030204" pitchFamily="34" charset="0"/>
              </a:rPr>
              <a:t>Conducting programs for the poor;</a:t>
            </a:r>
          </a:p>
          <a:p>
            <a:pPr marL="342900" indent="-342900" algn="just">
              <a:lnSpc>
                <a:spcPct val="107000"/>
              </a:lnSpc>
              <a:spcAft>
                <a:spcPts val="600"/>
              </a:spcAft>
              <a:buSzPts val="1000"/>
              <a:buFont typeface="Symbol" panose="05050102010706020507" pitchFamily="18" charset="2"/>
              <a:buChar char=""/>
              <a:tabLst>
                <a:tab pos="457200" algn="l"/>
              </a:tabLst>
            </a:pPr>
            <a:r>
              <a:rPr lang="en-US" sz="1800" dirty="0">
                <a:solidFill>
                  <a:srgbClr val="000000"/>
                </a:solidFill>
                <a:latin typeface="Calibri" panose="020F0502020204030204" pitchFamily="34" charset="0"/>
                <a:cs typeface="Calibri" panose="020F0502020204030204" pitchFamily="34" charset="0"/>
              </a:rPr>
              <a:t>Promoting sustainable agriculture and sound conservation of natural resources;</a:t>
            </a:r>
          </a:p>
          <a:p>
            <a:pPr marL="342900" indent="-342900" algn="just">
              <a:lnSpc>
                <a:spcPct val="107000"/>
              </a:lnSpc>
              <a:spcAft>
                <a:spcPts val="600"/>
              </a:spcAft>
              <a:buSzPts val="1000"/>
              <a:buFont typeface="Symbol" panose="05050102010706020507" pitchFamily="18" charset="2"/>
              <a:buChar char=""/>
              <a:tabLst>
                <a:tab pos="457200" algn="l"/>
              </a:tabLst>
            </a:pPr>
            <a:r>
              <a:rPr lang="en-US" sz="1800" dirty="0">
                <a:solidFill>
                  <a:srgbClr val="000000"/>
                </a:solidFill>
                <a:latin typeface="Calibri" panose="020F0502020204030204" pitchFamily="34" charset="0"/>
                <a:cs typeface="Calibri" panose="020F0502020204030204" pitchFamily="34" charset="0"/>
              </a:rPr>
              <a:t>Organizing and coordinating based on the grass-root level;</a:t>
            </a:r>
          </a:p>
          <a:p>
            <a:pPr marL="342900" indent="-342900" algn="just">
              <a:lnSpc>
                <a:spcPct val="107000"/>
              </a:lnSpc>
              <a:spcAft>
                <a:spcPts val="600"/>
              </a:spcAft>
              <a:buSzPts val="1000"/>
              <a:buFont typeface="Symbol" panose="05050102010706020507" pitchFamily="18" charset="2"/>
              <a:buChar char=""/>
              <a:tabLst>
                <a:tab pos="457200" algn="l"/>
              </a:tabLst>
            </a:pPr>
            <a:r>
              <a:rPr lang="en-US" sz="1800" dirty="0">
                <a:solidFill>
                  <a:srgbClr val="000000"/>
                </a:solidFill>
                <a:latin typeface="Calibri" panose="020F0502020204030204" pitchFamily="34" charset="0"/>
                <a:cs typeface="Calibri" panose="020F0502020204030204" pitchFamily="34" charset="0"/>
              </a:rPr>
              <a:t>Making efficient use of the available resources for the generation of livelihood.</a:t>
            </a:r>
          </a:p>
          <a:p>
            <a:endParaRPr lang="en-IN" dirty="0"/>
          </a:p>
        </p:txBody>
      </p:sp>
    </p:spTree>
    <p:extLst>
      <p:ext uri="{BB962C8B-B14F-4D97-AF65-F5344CB8AC3E}">
        <p14:creationId xmlns:p14="http://schemas.microsoft.com/office/powerpoint/2010/main" val="329600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05D9-EC2A-4CAE-9F59-8487FD16C1A1}"/>
              </a:ext>
            </a:extLst>
          </p:cNvPr>
          <p:cNvSpPr>
            <a:spLocks noGrp="1"/>
          </p:cNvSpPr>
          <p:nvPr>
            <p:ph type="title"/>
          </p:nvPr>
        </p:nvSpPr>
        <p:spPr/>
        <p:txBody>
          <a:bodyPr>
            <a:normAutofit/>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Business</a:t>
            </a:r>
            <a:r>
              <a:rPr lang="en-IN" b="1"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u="sng" dirty="0">
                <a:effectLst/>
                <a:latin typeface="Calibri" panose="020F0502020204030204" pitchFamily="34" charset="0"/>
                <a:ea typeface="Calibri" panose="020F0502020204030204" pitchFamily="34" charset="0"/>
                <a:cs typeface="Times New Roman" panose="02020603050405020304" pitchFamily="18" charset="0"/>
              </a:rPr>
              <a:t>Problem Framing</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AF9871A-A669-4F34-B939-8FFCED0FF27B}"/>
              </a:ext>
            </a:extLst>
          </p:cNvPr>
          <p:cNvSpPr>
            <a:spLocks noGrp="1"/>
          </p:cNvSpPr>
          <p:nvPr>
            <p:ph idx="1"/>
          </p:nvPr>
        </p:nvSpPr>
        <p:spPr>
          <a:xfrm>
            <a:off x="367683" y="1690688"/>
            <a:ext cx="10515600" cy="4351338"/>
          </a:xfrm>
        </p:spPr>
        <p:txBody>
          <a:bodyPr>
            <a:normAutofit fontScale="92500" lnSpcReduction="20000"/>
          </a:bodyPr>
          <a:lstStyle/>
          <a:p>
            <a:pPr marL="342900" lvl="0" indent="-342900" algn="just">
              <a:lnSpc>
                <a:spcPct val="107000"/>
              </a:lnSpc>
              <a:spcAft>
                <a:spcPts val="6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Microcredit is a method of lending very small sums to individuals to start or expand a small business.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Microcredit borrowers tend to be low-income individuals living in parts of the developing world; the practice originated in its modern form in Bangladesh.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Most microcredit schemes rely on a group borrowing model, originally developed by Nobel Prize winner Muhammad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Yunus</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his Grameen Bank.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600"/>
              </a:spcAft>
              <a:buSzPts val="1000"/>
              <a:buFont typeface="Symbol" panose="05050102010706020507" pitchFamily="18" charset="2"/>
              <a:buChar char=""/>
              <a:tabLst>
                <a:tab pos="457200" algn="l"/>
              </a:tabLst>
            </a:pPr>
            <a:r>
              <a:rPr lang="en-US" sz="1800" dirty="0">
                <a:solidFill>
                  <a:srgbClr val="000000"/>
                </a:solidFill>
                <a:latin typeface="Calibri" panose="020F0502020204030204" pitchFamily="34" charset="0"/>
                <a:cs typeface="Calibri" panose="020F0502020204030204" pitchFamily="34" charset="0"/>
              </a:rPr>
              <a:t>The Micro finance Company is basically the financial institutions that provide small-scale financial services in the form of loan, credit or savings. These companies are introduced to ease the credit system for small businesses as they don’t get a loan from banks due to their complex process. Therefore it is commonly named as a Micro-credit, Micro-benefit organization. They offer small loans to various small businesses or households that do not have access to formal banking channels or eligibility for loans.</a:t>
            </a:r>
          </a:p>
          <a:p>
            <a:pPr marL="342900" indent="-342900" algn="just">
              <a:lnSpc>
                <a:spcPct val="107000"/>
              </a:lnSpc>
              <a:spcAft>
                <a:spcPts val="600"/>
              </a:spcAft>
              <a:buSzPts val="1000"/>
              <a:buFont typeface="Symbol" panose="05050102010706020507" pitchFamily="18" charset="2"/>
              <a:buChar char=""/>
              <a:tabLst>
                <a:tab pos="457200" algn="l"/>
              </a:tabLst>
            </a:pPr>
            <a:r>
              <a:rPr lang="en-US" sz="1800" dirty="0">
                <a:solidFill>
                  <a:srgbClr val="000000"/>
                </a:solidFill>
                <a:latin typeface="Calibri" panose="020F0502020204030204" pitchFamily="34" charset="0"/>
                <a:cs typeface="Calibri" panose="020F0502020204030204" pitchFamily="34" charset="0"/>
              </a:rPr>
              <a:t>They provide small loans that are less than Rs.50,000 for rural areas and for urban it is Rs.1,25,000. The simplest way to register a Microfinance Company in India is to register the Section-8 Company with MCA (Ministry of Corporate Affairs). Without charging any marginal money or guarantee security. It can give loans at inexpensive rates directed by the RBI and central government. They are a huge support to all rural and agricultural development including income and employment creation.</a:t>
            </a:r>
          </a:p>
        </p:txBody>
      </p:sp>
    </p:spTree>
    <p:extLst>
      <p:ext uri="{BB962C8B-B14F-4D97-AF65-F5344CB8AC3E}">
        <p14:creationId xmlns:p14="http://schemas.microsoft.com/office/powerpoint/2010/main" val="74082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2FB5-EE6C-4434-9F11-4BA9C0592897}"/>
              </a:ext>
            </a:extLst>
          </p:cNvPr>
          <p:cNvSpPr>
            <a:spLocks noGrp="1"/>
          </p:cNvSpPr>
          <p:nvPr>
            <p:ph type="title"/>
          </p:nvPr>
        </p:nvSpPr>
        <p:spPr/>
        <p:txBody>
          <a:bodyPr>
            <a:normAutofit fontScale="90000"/>
          </a:bodyPr>
          <a:lstStyle/>
          <a:p>
            <a:r>
              <a:rPr lang="en-IN" sz="4800" u="sng" dirty="0">
                <a:effectLst/>
                <a:latin typeface="Calibri" panose="020F0502020204030204" pitchFamily="34" charset="0"/>
                <a:ea typeface="Calibri" panose="020F0502020204030204" pitchFamily="34" charset="0"/>
                <a:cs typeface="Times New Roman" panose="02020603050405020304" pitchFamily="18" charset="0"/>
              </a:rPr>
              <a:t>Conceptual</a:t>
            </a:r>
            <a:r>
              <a:rPr lang="en-IN" sz="4000" u="sng" dirty="0">
                <a:effectLst/>
                <a:latin typeface="Calibri" panose="020F0502020204030204" pitchFamily="34" charset="0"/>
                <a:ea typeface="Calibri" panose="020F0502020204030204" pitchFamily="34" charset="0"/>
                <a:cs typeface="Times New Roman" panose="02020603050405020304" pitchFamily="18" charset="0"/>
              </a:rPr>
              <a:t> Background of the Domain Problem:</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8ECD9396-C1FD-47AA-94FC-6611F6C9792D}"/>
              </a:ext>
            </a:extLst>
          </p:cNvPr>
          <p:cNvSpPr>
            <a:spLocks noGrp="1"/>
          </p:cNvSpPr>
          <p:nvPr>
            <p:ph idx="1"/>
          </p:nvPr>
        </p:nvSpPr>
        <p:spPr>
          <a:xfrm>
            <a:off x="788633" y="1523784"/>
            <a:ext cx="10515600" cy="4351338"/>
          </a:xfrm>
        </p:spPr>
        <p:txBody>
          <a:bodyPr>
            <a:normAutofit fontScale="77500" lnSpcReduction="20000"/>
          </a:bodyPr>
          <a:lstStyle/>
          <a:p>
            <a:pPr marL="342900" indent="-342900" algn="just">
              <a:lnSpc>
                <a:spcPct val="107000"/>
              </a:lnSpc>
              <a:spcAft>
                <a:spcPts val="600"/>
              </a:spcAft>
              <a:buSzPts val="1000"/>
              <a:buFont typeface="Symbol" panose="05050102010706020507" pitchFamily="18" charset="2"/>
              <a:buChar char=""/>
              <a:tabLst>
                <a:tab pos="457200" algn="l"/>
              </a:tabLst>
            </a:pPr>
            <a:r>
              <a:rPr lang="en-IN" sz="2000" dirty="0">
                <a:solidFill>
                  <a:srgbClr val="000000"/>
                </a:solidFill>
                <a:latin typeface="Calibri" panose="020F0502020204030204" pitchFamily="34" charset="0"/>
                <a:cs typeface="Calibri" panose="020F0502020204030204" pitchFamily="34" charset="0"/>
              </a:rPr>
              <a:t>Micro credit is “Loan of very small amount”. It can be defined as provision of parsimony, credit and other financial services and products of very small amount to the poor in rural, semi-urban and urban areas for enabling them to raise their income levels and improve living standards.</a:t>
            </a:r>
          </a:p>
          <a:p>
            <a:pPr marL="342900" indent="-342900" algn="just">
              <a:lnSpc>
                <a:spcPct val="107000"/>
              </a:lnSpc>
              <a:spcAft>
                <a:spcPts val="600"/>
              </a:spcAft>
              <a:buSzPts val="1000"/>
              <a:buFont typeface="Symbol" panose="05050102010706020507" pitchFamily="18" charset="2"/>
              <a:buChar char=""/>
              <a:tabLst>
                <a:tab pos="457200" algn="l"/>
              </a:tabLst>
            </a:pPr>
            <a:r>
              <a:rPr lang="en-IN" sz="2000" dirty="0">
                <a:solidFill>
                  <a:srgbClr val="000000"/>
                </a:solidFill>
                <a:latin typeface="Calibri" panose="020F0502020204030204" pitchFamily="34" charset="0"/>
                <a:cs typeface="Calibri" panose="020F0502020204030204" pitchFamily="34" charset="0"/>
              </a:rPr>
              <a:t>Today, microfinance is widely accepted as a poverty-reduction tool, representing $70 billion in outstanding loans and a global outreach of 200 million clients.</a:t>
            </a:r>
          </a:p>
          <a:p>
            <a:pPr marL="342900" indent="-342900" algn="just">
              <a:lnSpc>
                <a:spcPct val="107000"/>
              </a:lnSpc>
              <a:spcAft>
                <a:spcPts val="600"/>
              </a:spcAft>
              <a:buSzPts val="1000"/>
              <a:buFont typeface="Symbol" panose="05050102010706020507" pitchFamily="18" charset="2"/>
              <a:buChar char=""/>
              <a:tabLst>
                <a:tab pos="457200" algn="l"/>
              </a:tabLst>
            </a:pPr>
            <a:r>
              <a:rPr lang="en-IN" sz="2000" dirty="0">
                <a:solidFill>
                  <a:srgbClr val="000000"/>
                </a:solidFill>
                <a:latin typeface="Calibri" panose="020F0502020204030204" pitchFamily="34" charset="0"/>
                <a:cs typeface="Calibri" panose="020F050202020403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342900" indent="-342900" algn="just">
              <a:lnSpc>
                <a:spcPct val="107000"/>
              </a:lnSpc>
              <a:spcAft>
                <a:spcPts val="600"/>
              </a:spcAft>
              <a:buSzPts val="1000"/>
              <a:buFont typeface="Symbol" panose="05050102010706020507" pitchFamily="18" charset="2"/>
              <a:buChar char=""/>
              <a:tabLst>
                <a:tab pos="457200" algn="l"/>
              </a:tabLst>
            </a:pPr>
            <a:r>
              <a:rPr lang="en-IN" sz="2000" dirty="0">
                <a:solidFill>
                  <a:srgbClr val="000000"/>
                </a:solidFill>
                <a:latin typeface="Calibri" panose="020F0502020204030204" pitchFamily="34" charset="0"/>
                <a:cs typeface="Calibri" panose="020F0502020204030204" pitchFamily="34" charset="0"/>
              </a:rPr>
              <a:t>They understand the importance of communication and how it affects a person’s life, thus, focusing on providing their services and products to low-income families and poor customers that can help them in the need of hour. </a:t>
            </a:r>
          </a:p>
          <a:p>
            <a:pPr marL="342900" indent="-342900" algn="just">
              <a:lnSpc>
                <a:spcPct val="107000"/>
              </a:lnSpc>
              <a:spcAft>
                <a:spcPts val="600"/>
              </a:spcAft>
              <a:buSzPts val="1000"/>
              <a:buFont typeface="Symbol" panose="05050102010706020507" pitchFamily="18" charset="2"/>
              <a:buChar char=""/>
              <a:tabLst>
                <a:tab pos="457200" algn="l"/>
              </a:tabLst>
            </a:pPr>
            <a:r>
              <a:rPr lang="en-IN" sz="2000" dirty="0">
                <a:solidFill>
                  <a:srgbClr val="000000"/>
                </a:solidFill>
                <a:latin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indent="0">
              <a:buNone/>
            </a:pPr>
            <a:endParaRPr lang="en-IN" dirty="0"/>
          </a:p>
        </p:txBody>
      </p:sp>
    </p:spTree>
    <p:extLst>
      <p:ext uri="{BB962C8B-B14F-4D97-AF65-F5344CB8AC3E}">
        <p14:creationId xmlns:p14="http://schemas.microsoft.com/office/powerpoint/2010/main" val="224843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49BF-0F9E-4C30-B8EF-64BA47CEEE04}"/>
              </a:ext>
            </a:extLst>
          </p:cNvPr>
          <p:cNvSpPr>
            <a:spLocks noGrp="1"/>
          </p:cNvSpPr>
          <p:nvPr>
            <p:ph type="title"/>
          </p:nvPr>
        </p:nvSpPr>
        <p:spPr>
          <a:xfrm>
            <a:off x="838200" y="500062"/>
            <a:ext cx="10515600" cy="1325563"/>
          </a:xfrm>
        </p:spPr>
        <p:txBody>
          <a:bodyPr>
            <a:normAutofit fontScale="90000"/>
          </a:bodyPr>
          <a:lstStyle/>
          <a:p>
            <a:pPr algn="ctr">
              <a:lnSpc>
                <a:spcPct val="107000"/>
              </a:lnSpc>
              <a:spcAft>
                <a:spcPts val="800"/>
              </a:spcAft>
            </a:pPr>
            <a:r>
              <a:rPr lang="en-IN" sz="4900" dirty="0">
                <a:effectLst/>
                <a:latin typeface="Calibri" panose="020F0502020204030204" pitchFamily="34" charset="0"/>
                <a:ea typeface="Calibri" panose="020F0502020204030204" pitchFamily="34" charset="0"/>
                <a:cs typeface="Times New Roman" panose="02020603050405020304" pitchFamily="18" charset="0"/>
              </a:rPr>
              <a:t>Review of Literature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FAEB268-4045-4BEC-9686-5E001BB5DD8A}"/>
              </a:ext>
            </a:extLst>
          </p:cNvPr>
          <p:cNvSpPr>
            <a:spLocks noGrp="1"/>
          </p:cNvSpPr>
          <p:nvPr>
            <p:ph idx="1"/>
          </p:nvPr>
        </p:nvSpPr>
        <p:spPr>
          <a:xfrm>
            <a:off x="705035" y="1026634"/>
            <a:ext cx="10515600" cy="4351338"/>
          </a:xfrm>
        </p:spPr>
        <p:txBody>
          <a:bodyPr>
            <a:normAutofit fontScale="25000" lnSpcReduction="20000"/>
          </a:bodyPr>
          <a:lstStyle/>
          <a:p>
            <a:pPr marL="342900" indent="-342900" algn="just">
              <a:lnSpc>
                <a:spcPct val="107000"/>
              </a:lnSpc>
              <a:spcAft>
                <a:spcPts val="600"/>
              </a:spcAft>
              <a:buSzPts val="1000"/>
              <a:buFont typeface="Symbol" panose="05050102010706020507" pitchFamily="18" charset="2"/>
              <a:buChar char=""/>
              <a:tabLst>
                <a:tab pos="457200" algn="l"/>
              </a:tabLst>
            </a:pPr>
            <a:endParaRPr lang="en-IN" sz="2600" dirty="0">
              <a:solidFill>
                <a:srgbClr val="000000"/>
              </a:solidFill>
              <a:latin typeface="Calibri" panose="020F0502020204030204" pitchFamily="34" charset="0"/>
              <a:cs typeface="Calibri" panose="020F0502020204030204" pitchFamily="34" charset="0"/>
            </a:endParaRPr>
          </a:p>
          <a:p>
            <a:pPr marL="342900" indent="-342900" algn="just">
              <a:lnSpc>
                <a:spcPct val="107000"/>
              </a:lnSpc>
              <a:spcAft>
                <a:spcPts val="600"/>
              </a:spcAft>
              <a:buSzPts val="1000"/>
              <a:buFont typeface="Symbol" panose="05050102010706020507" pitchFamily="18" charset="2"/>
              <a:buChar char=""/>
              <a:tabLst>
                <a:tab pos="457200" algn="l"/>
              </a:tabLst>
            </a:pPr>
            <a:r>
              <a:rPr lang="en-IN" sz="5600" dirty="0">
                <a:solidFill>
                  <a:srgbClr val="000000"/>
                </a:solidFill>
                <a:latin typeface="Calibri" panose="020F0502020204030204" pitchFamily="34" charset="0"/>
                <a:cs typeface="Calibri" panose="020F0502020204030204" pitchFamily="34" charset="0"/>
              </a:rPr>
              <a:t>Microcredit is a part of microfinance. The term Microfinance is used for the provision of a wider range of financial services to the very po</a:t>
            </a:r>
          </a:p>
          <a:p>
            <a:pPr marL="342900" indent="-342900" algn="just">
              <a:lnSpc>
                <a:spcPct val="107000"/>
              </a:lnSpc>
              <a:spcAft>
                <a:spcPts val="600"/>
              </a:spcAft>
              <a:buSzPts val="1000"/>
              <a:buFont typeface="Symbol" panose="05050102010706020507" pitchFamily="18" charset="2"/>
              <a:buChar char=""/>
              <a:tabLst>
                <a:tab pos="457200" algn="l"/>
              </a:tabLst>
            </a:pPr>
            <a:r>
              <a:rPr lang="en-IN" sz="5600" dirty="0">
                <a:solidFill>
                  <a:srgbClr val="000000"/>
                </a:solidFill>
                <a:latin typeface="Calibri" panose="020F0502020204030204" pitchFamily="34" charset="0"/>
                <a:cs typeface="Calibri" panose="020F0502020204030204" pitchFamily="34" charset="0"/>
              </a:rPr>
              <a:t>The innovative idea of Microcredit originated with the Grameen Bank in Bangladesh. In 1976 Professor Muhammad </a:t>
            </a:r>
            <a:r>
              <a:rPr lang="en-IN" sz="5600" dirty="0" err="1">
                <a:solidFill>
                  <a:srgbClr val="000000"/>
                </a:solidFill>
                <a:latin typeface="Calibri" panose="020F0502020204030204" pitchFamily="34" charset="0"/>
                <a:cs typeface="Calibri" panose="020F0502020204030204" pitchFamily="34" charset="0"/>
              </a:rPr>
              <a:t>Yunus</a:t>
            </a:r>
            <a:r>
              <a:rPr lang="en-IN" sz="5600" dirty="0">
                <a:solidFill>
                  <a:srgbClr val="000000"/>
                </a:solidFill>
                <a:latin typeface="Calibri" panose="020F0502020204030204" pitchFamily="34" charset="0"/>
                <a:cs typeface="Calibri" panose="020F0502020204030204" pitchFamily="34" charset="0"/>
              </a:rPr>
              <a:t>, launched a research project to examine the possibility of designing a credit delivery system to provide banking services targeted to the rural poor. </a:t>
            </a:r>
            <a:r>
              <a:rPr lang="en-IN" sz="5600" dirty="0" err="1">
                <a:solidFill>
                  <a:srgbClr val="000000"/>
                </a:solidFill>
                <a:latin typeface="Calibri" panose="020F0502020204030204" pitchFamily="34" charset="0"/>
                <a:cs typeface="Calibri" panose="020F0502020204030204" pitchFamily="34" charset="0"/>
              </a:rPr>
              <a:t>Yunus</a:t>
            </a:r>
            <a:r>
              <a:rPr lang="en-IN" sz="5600" dirty="0">
                <a:solidFill>
                  <a:srgbClr val="000000"/>
                </a:solidFill>
                <a:latin typeface="Calibri" panose="020F0502020204030204" pitchFamily="34" charset="0"/>
                <a:cs typeface="Calibri" panose="020F0502020204030204" pitchFamily="34" charset="0"/>
              </a:rPr>
              <a:t> began the project in a small town called </a:t>
            </a:r>
            <a:r>
              <a:rPr lang="en-IN" sz="5600" dirty="0" err="1">
                <a:solidFill>
                  <a:srgbClr val="000000"/>
                </a:solidFill>
                <a:latin typeface="Calibri" panose="020F0502020204030204" pitchFamily="34" charset="0"/>
                <a:cs typeface="Calibri" panose="020F0502020204030204" pitchFamily="34" charset="0"/>
              </a:rPr>
              <a:t>Jobra</a:t>
            </a:r>
            <a:r>
              <a:rPr lang="en-IN" sz="5600" dirty="0">
                <a:solidFill>
                  <a:srgbClr val="000000"/>
                </a:solidFill>
                <a:latin typeface="Calibri" panose="020F0502020204030204" pitchFamily="34" charset="0"/>
                <a:cs typeface="Calibri" panose="020F0502020204030204" pitchFamily="34" charset="0"/>
              </a:rPr>
              <a:t>, using his own money to deliver small loans at low-interest rates to the rural poor. </a:t>
            </a:r>
          </a:p>
          <a:p>
            <a:pPr marL="342900" indent="-342900" algn="just">
              <a:lnSpc>
                <a:spcPct val="107000"/>
              </a:lnSpc>
              <a:spcAft>
                <a:spcPts val="600"/>
              </a:spcAft>
              <a:buSzPts val="1000"/>
              <a:buFont typeface="Symbol" panose="05050102010706020507" pitchFamily="18" charset="2"/>
              <a:buChar char=""/>
              <a:tabLst>
                <a:tab pos="457200" algn="l"/>
              </a:tabLst>
            </a:pPr>
            <a:r>
              <a:rPr lang="en-IN" sz="5600" dirty="0">
                <a:solidFill>
                  <a:srgbClr val="000000"/>
                </a:solidFill>
                <a:latin typeface="Calibri" panose="020F0502020204030204" pitchFamily="34" charset="0"/>
                <a:cs typeface="Calibri" panose="020F0502020204030204" pitchFamily="34" charset="0"/>
              </a:rPr>
              <a:t>Grameen Bank has successfully enabled extremely impoverished people to engage in self-employment projects that allow them to generate an income and, in many cases, begin to build wealth and exit poverty. Different types of institutions that provides micro credit loans in India are:</a:t>
            </a:r>
          </a:p>
          <a:p>
            <a:pPr marL="342900" indent="-342900" algn="just">
              <a:lnSpc>
                <a:spcPct val="107000"/>
              </a:lnSpc>
              <a:spcAft>
                <a:spcPts val="600"/>
              </a:spcAft>
              <a:buSzPts val="1000"/>
              <a:buFont typeface="Symbol" panose="05050102010706020507" pitchFamily="18" charset="2"/>
              <a:buChar char=""/>
              <a:tabLst>
                <a:tab pos="457200" algn="l"/>
              </a:tabLst>
            </a:pPr>
            <a:r>
              <a:rPr lang="en-IN" sz="5600" dirty="0">
                <a:solidFill>
                  <a:srgbClr val="000000"/>
                </a:solidFill>
                <a:latin typeface="Calibri" panose="020F0502020204030204" pitchFamily="34" charset="0"/>
                <a:cs typeface="Calibri" panose="020F0502020204030204" pitchFamily="34" charset="0"/>
              </a:rPr>
              <a:t>Commercial banks.</a:t>
            </a:r>
          </a:p>
          <a:p>
            <a:pPr marL="342900" indent="-342900" algn="just">
              <a:lnSpc>
                <a:spcPct val="107000"/>
              </a:lnSpc>
              <a:spcAft>
                <a:spcPts val="600"/>
              </a:spcAft>
              <a:buSzPts val="1000"/>
              <a:buFont typeface="Symbol" panose="05050102010706020507" pitchFamily="18" charset="2"/>
              <a:buChar char=""/>
              <a:tabLst>
                <a:tab pos="457200" algn="l"/>
              </a:tabLst>
            </a:pPr>
            <a:r>
              <a:rPr lang="en-IN" sz="5600" dirty="0">
                <a:solidFill>
                  <a:srgbClr val="000000"/>
                </a:solidFill>
                <a:latin typeface="Calibri" panose="020F0502020204030204" pitchFamily="34" charset="0"/>
                <a:cs typeface="Calibri" panose="020F0502020204030204" pitchFamily="34" charset="0"/>
              </a:rPr>
              <a:t>Credit unions.</a:t>
            </a:r>
          </a:p>
          <a:p>
            <a:pPr marL="342900" indent="-342900" algn="just">
              <a:lnSpc>
                <a:spcPct val="107000"/>
              </a:lnSpc>
              <a:spcAft>
                <a:spcPts val="600"/>
              </a:spcAft>
              <a:buSzPts val="1000"/>
              <a:buFont typeface="Symbol" panose="05050102010706020507" pitchFamily="18" charset="2"/>
              <a:buChar char=""/>
              <a:tabLst>
                <a:tab pos="457200" algn="l"/>
              </a:tabLst>
            </a:pPr>
            <a:r>
              <a:rPr lang="en-IN" sz="5600" dirty="0">
                <a:solidFill>
                  <a:srgbClr val="000000"/>
                </a:solidFill>
                <a:latin typeface="Calibri" panose="020F0502020204030204" pitchFamily="34" charset="0"/>
                <a:cs typeface="Calibri" panose="020F0502020204030204" pitchFamily="34" charset="0"/>
              </a:rPr>
              <a:t>Non-governmental organisations (NGOs)</a:t>
            </a:r>
          </a:p>
          <a:p>
            <a:pPr marL="342900" indent="-342900" algn="just">
              <a:lnSpc>
                <a:spcPct val="107000"/>
              </a:lnSpc>
              <a:spcAft>
                <a:spcPts val="600"/>
              </a:spcAft>
              <a:buSzPts val="1000"/>
              <a:buFont typeface="Symbol" panose="05050102010706020507" pitchFamily="18" charset="2"/>
              <a:buChar char=""/>
              <a:tabLst>
                <a:tab pos="457200" algn="l"/>
              </a:tabLst>
            </a:pPr>
            <a:r>
              <a:rPr lang="en-IN" sz="5600" dirty="0">
                <a:solidFill>
                  <a:srgbClr val="000000"/>
                </a:solidFill>
                <a:latin typeface="Calibri" panose="020F0502020204030204" pitchFamily="34" charset="0"/>
                <a:cs typeface="Calibri" panose="020F0502020204030204" pitchFamily="34" charset="0"/>
              </a:rPr>
              <a:t>Sectors of government banks.</a:t>
            </a:r>
          </a:p>
          <a:p>
            <a:pPr marL="342900" indent="-342900" algn="just">
              <a:lnSpc>
                <a:spcPct val="107000"/>
              </a:lnSpc>
              <a:spcAft>
                <a:spcPts val="600"/>
              </a:spcAft>
              <a:buSzPts val="1000"/>
              <a:buFont typeface="Symbol" panose="05050102010706020507" pitchFamily="18" charset="2"/>
              <a:buChar char=""/>
              <a:tabLst>
                <a:tab pos="457200" algn="l"/>
              </a:tabLst>
            </a:pPr>
            <a:r>
              <a:rPr lang="en-IN" sz="5600" dirty="0">
                <a:solidFill>
                  <a:srgbClr val="000000"/>
                </a:solidFill>
                <a:latin typeface="Calibri" panose="020F0502020204030204" pitchFamily="34" charset="0"/>
                <a:cs typeface="Calibri" panose="020F0502020204030204" pitchFamily="34" charset="0"/>
              </a:rPr>
              <a:t>Cooperatives.</a:t>
            </a:r>
          </a:p>
          <a:p>
            <a:endParaRPr lang="en-IN" dirty="0"/>
          </a:p>
        </p:txBody>
      </p:sp>
    </p:spTree>
    <p:extLst>
      <p:ext uri="{BB962C8B-B14F-4D97-AF65-F5344CB8AC3E}">
        <p14:creationId xmlns:p14="http://schemas.microsoft.com/office/powerpoint/2010/main" val="221989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BC47-EF5F-4D36-BEBE-4098C248474B}"/>
              </a:ext>
            </a:extLst>
          </p:cNvPr>
          <p:cNvSpPr>
            <a:spLocks noGrp="1"/>
          </p:cNvSpPr>
          <p:nvPr>
            <p:ph type="title"/>
          </p:nvPr>
        </p:nvSpPr>
        <p:spPr/>
        <p:txBody>
          <a:bodyPr>
            <a:normAutofit/>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Motivation for the Problem Undertaken</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EB2CA1-3EA8-4701-85AD-526DDAAF8D47}"/>
              </a:ext>
            </a:extLst>
          </p:cNvPr>
          <p:cNvSpPr>
            <a:spLocks noGrp="1"/>
          </p:cNvSpPr>
          <p:nvPr>
            <p:ph idx="1"/>
          </p:nvPr>
        </p:nvSpPr>
        <p:spPr/>
        <p:txBody>
          <a:bodyPr>
            <a:normAutofit fontScale="92500" lnSpcReduction="10000"/>
          </a:bodyPr>
          <a:lstStyle/>
          <a:p>
            <a:pPr marL="457200" algn="just">
              <a:lnSpc>
                <a:spcPct val="107000"/>
              </a:lnSpc>
              <a:spcAft>
                <a:spcPts val="6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India we see many families under below poverty Line, by using these techniques we can also implement many such micro credit programs in India and help the needy who seek for the loan.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IN" sz="1800" dirty="0">
                <a:solidFill>
                  <a:srgbClr val="000000"/>
                </a:solidFill>
                <a:latin typeface="Calibri" panose="020F0502020204030204" pitchFamily="34" charset="0"/>
                <a:cs typeface="Calibri" panose="020F0502020204030204" pitchFamily="34" charset="0"/>
              </a:rPr>
              <a:t>In </a:t>
            </a:r>
            <a:r>
              <a:rPr lang="en-IN" sz="1800" dirty="0">
                <a:solidFill>
                  <a:srgbClr val="000000"/>
                </a:solidFill>
                <a:latin typeface="Calibri" panose="020F0502020204030204" pitchFamily="34" charset="0"/>
                <a:cs typeface="Calibri" panose="020F0502020204030204" pitchFamily="34" charset="0"/>
                <a:hlinkClick r:id="rId2" tooltip="India">
                  <a:extLst>
                    <a:ext uri="{A12FA001-AC4F-418D-AE19-62706E023703}">
                      <ahyp:hlinkClr xmlns:ahyp="http://schemas.microsoft.com/office/drawing/2018/hyperlinkcolor" val="tx"/>
                    </a:ext>
                  </a:extLst>
                </a:hlinkClick>
              </a:rPr>
              <a:t>India</a:t>
            </a:r>
            <a:r>
              <a:rPr lang="en-IN" sz="1800" dirty="0">
                <a:solidFill>
                  <a:srgbClr val="000000"/>
                </a:solidFill>
                <a:latin typeface="Calibri" panose="020F0502020204030204" pitchFamily="34" charset="0"/>
                <a:cs typeface="Calibri" panose="020F0502020204030204" pitchFamily="34" charset="0"/>
              </a:rPr>
              <a:t>, the </a:t>
            </a:r>
            <a:r>
              <a:rPr lang="en-IN" sz="1800" dirty="0">
                <a:solidFill>
                  <a:srgbClr val="000000"/>
                </a:solidFill>
                <a:latin typeface="Calibri" panose="020F0502020204030204" pitchFamily="34" charset="0"/>
                <a:cs typeface="Calibri" panose="020F0502020204030204" pitchFamily="34" charset="0"/>
                <a:hlinkClick r:id="rId3" tooltip="National Bank for Agriculture and Rural Development">
                  <a:extLst>
                    <a:ext uri="{A12FA001-AC4F-418D-AE19-62706E023703}">
                      <ahyp:hlinkClr xmlns:ahyp="http://schemas.microsoft.com/office/drawing/2018/hyperlinkcolor" val="tx"/>
                    </a:ext>
                  </a:extLst>
                </a:hlinkClick>
              </a:rPr>
              <a:t>National Bank for Agriculture and Rural Development</a:t>
            </a:r>
            <a:r>
              <a:rPr lang="en-IN" sz="1800" dirty="0">
                <a:solidFill>
                  <a:srgbClr val="000000"/>
                </a:solidFill>
                <a:latin typeface="Calibri" panose="020F0502020204030204" pitchFamily="34" charset="0"/>
                <a:cs typeface="Calibri" panose="020F0502020204030204" pitchFamily="34" charset="0"/>
              </a:rPr>
              <a:t> (NABARD) finances more than 500 banks that on-lend funds to </a:t>
            </a:r>
            <a:r>
              <a:rPr lang="en-IN" sz="1800" dirty="0">
                <a:solidFill>
                  <a:srgbClr val="000000"/>
                </a:solidFill>
                <a:latin typeface="Calibri" panose="020F0502020204030204" pitchFamily="34" charset="0"/>
                <a:cs typeface="Calibri" panose="020F0502020204030204" pitchFamily="34" charset="0"/>
                <a:hlinkClick r:id="rId4" tooltip="Self-help group (finance)">
                  <a:extLst>
                    <a:ext uri="{A12FA001-AC4F-418D-AE19-62706E023703}">
                      <ahyp:hlinkClr xmlns:ahyp="http://schemas.microsoft.com/office/drawing/2018/hyperlinkcolor" val="tx"/>
                    </a:ext>
                  </a:extLst>
                </a:hlinkClick>
              </a:rPr>
              <a:t>self-help groups</a:t>
            </a:r>
            <a:r>
              <a:rPr lang="en-IN" sz="1800" dirty="0">
                <a:solidFill>
                  <a:srgbClr val="000000"/>
                </a:solidFill>
                <a:latin typeface="Calibri" panose="020F0502020204030204" pitchFamily="34" charset="0"/>
                <a:cs typeface="Calibri" panose="020F0502020204030204" pitchFamily="34" charset="0"/>
              </a:rPr>
              <a:t> (SHGs). SHGs comprise twenty or fewer members, of whom the majority are women from the poorest </a:t>
            </a:r>
            <a:r>
              <a:rPr lang="en-IN" sz="1800" dirty="0">
                <a:solidFill>
                  <a:srgbClr val="000000"/>
                </a:solidFill>
                <a:latin typeface="Calibri" panose="020F0502020204030204" pitchFamily="34" charset="0"/>
                <a:cs typeface="Calibri" panose="020F0502020204030204" pitchFamily="34" charset="0"/>
                <a:hlinkClick r:id="rId5" tooltip="Caste">
                  <a:extLst>
                    <a:ext uri="{A12FA001-AC4F-418D-AE19-62706E023703}">
                      <ahyp:hlinkClr xmlns:ahyp="http://schemas.microsoft.com/office/drawing/2018/hyperlinkcolor" val="tx"/>
                    </a:ext>
                  </a:extLst>
                </a:hlinkClick>
              </a:rPr>
              <a:t>castes</a:t>
            </a:r>
            <a:r>
              <a:rPr lang="en-IN" sz="1800" dirty="0">
                <a:solidFill>
                  <a:srgbClr val="000000"/>
                </a:solidFill>
                <a:latin typeface="Calibri" panose="020F0502020204030204" pitchFamily="34" charset="0"/>
                <a:cs typeface="Calibri" panose="020F0502020204030204" pitchFamily="34" charset="0"/>
              </a:rPr>
              <a:t> and tribes. </a:t>
            </a:r>
          </a:p>
          <a:p>
            <a:pPr marL="457200" algn="just">
              <a:lnSpc>
                <a:spcPct val="107000"/>
              </a:lnSpc>
              <a:spcAft>
                <a:spcPts val="6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Members save small amounts of money, as little as a few rupees a month in a group fund. Members may borrow from the group fund for a variety of purposes ranging from household emergencies to school fees. As SHGs prove capable of managing their funds well, they may borrow from a local bank to invest in small business or farm activities. Banks typically lend up to four rupees for every rupee in the group fund. In Asia borrowers generally pay interest rates that range from 30% to 70% without commission and fees. Nearly 1.4 million SHGs comprising approximately 20 million women now borrow from banks, which makes the Indian SHG-Bank Linkage model the largest microfinance program in the world. </a:t>
            </a:r>
          </a:p>
          <a:p>
            <a:pPr marL="457200" algn="just">
              <a:lnSpc>
                <a:spcPct val="107000"/>
              </a:lnSpc>
              <a:spcAft>
                <a:spcPts val="6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In-order to help our people we have to conduct many such services and help them for their development. </a:t>
            </a:r>
          </a:p>
          <a:p>
            <a:endParaRPr lang="en-IN" dirty="0"/>
          </a:p>
        </p:txBody>
      </p:sp>
    </p:spTree>
    <p:extLst>
      <p:ext uri="{BB962C8B-B14F-4D97-AF65-F5344CB8AC3E}">
        <p14:creationId xmlns:p14="http://schemas.microsoft.com/office/powerpoint/2010/main" val="194133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C73E8-7D3F-4388-828C-BBB8C42FC28C}"/>
              </a:ext>
            </a:extLst>
          </p:cNvPr>
          <p:cNvSpPr>
            <a:spLocks noGrp="1"/>
          </p:cNvSpPr>
          <p:nvPr>
            <p:ph type="title"/>
          </p:nvPr>
        </p:nvSpPr>
        <p:spPr/>
        <p:txBody>
          <a:bodyPr/>
          <a:lstStyle/>
          <a:p>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u="sng"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B3ECBA9-0120-43C6-A197-4A3F22DE3CD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49554" y="1978254"/>
            <a:ext cx="6773662" cy="4351338"/>
          </a:xfrm>
          <a:prstGeom prst="rect">
            <a:avLst/>
          </a:prstGeom>
        </p:spPr>
      </p:pic>
      <p:sp>
        <p:nvSpPr>
          <p:cNvPr id="6" name="TextBox 5">
            <a:extLst>
              <a:ext uri="{FF2B5EF4-FFF2-40B4-BE49-F238E27FC236}">
                <a16:creationId xmlns:a16="http://schemas.microsoft.com/office/drawing/2014/main" id="{10D6628C-8096-4438-A65F-DC245292CE11}"/>
              </a:ext>
            </a:extLst>
          </p:cNvPr>
          <p:cNvSpPr txBox="1"/>
          <p:nvPr/>
        </p:nvSpPr>
        <p:spPr>
          <a:xfrm>
            <a:off x="550416" y="1447060"/>
            <a:ext cx="4092605" cy="5413726"/>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Our dataset consists of Features and label. The label indicates the loan payment weather the consumer paid back the amount balance.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On the basis of that the label is given as 1 and 0. 1 is success and 0 is failure</a:t>
            </a:r>
            <a:r>
              <a:rPr lang="en-IN" dirty="0">
                <a:latin typeface="Calibri" panose="020F0502020204030204" pitchFamily="34" charset="0"/>
                <a:ea typeface="Calibri" panose="020F0502020204030204" pitchFamily="34" charset="0"/>
                <a:cs typeface="Times New Roman" panose="02020603050405020304" pitchFamily="18" charset="0"/>
              </a:rPr>
              <a:t>, w</a:t>
            </a:r>
            <a:r>
              <a:rPr lang="en-IN" sz="1800" dirty="0">
                <a:effectLst/>
                <a:latin typeface="Calibri" panose="020F0502020204030204" pitchFamily="34" charset="0"/>
                <a:ea typeface="Calibri" panose="020F0502020204030204" pitchFamily="34" charset="0"/>
                <a:cs typeface="Times New Roman" panose="02020603050405020304" pitchFamily="18" charset="0"/>
              </a:rPr>
              <a:t>hich means the consumer paid back the loan amount or not.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158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7E03-05D3-4604-8A60-36C542A3B2EE}"/>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Data Pre-processing Done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8483A64-EE84-473B-A910-B4FE4117E9A6}"/>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First I have imported all the libraries like pandas,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dirty="0">
                <a:effectLst/>
                <a:latin typeface="Calibri" panose="020F0502020204030204" pitchFamily="34" charset="0"/>
                <a:ea typeface="Calibri" panose="020F0502020204030204" pitchFamily="34" charset="0"/>
                <a:cs typeface="Times New Roman" panose="02020603050405020304" pitchFamily="18" charset="0"/>
              </a:rPr>
              <a:t>, matplotlib, seaborn, etc… by using pandas technique I imported the CSV file. After that I checked shape of the data, next I have checked for the Null Values using is-null () method and then I have checked for type of the data using info method which gives the information about the data. After that I have checked for the stats of the columns.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dataset there is a column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msisdn</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which gives the information of the consumers mobile number which is not required for our prediction so I have dropped that column and there are more two columns of object type they are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pcircle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date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pcircle</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which is a telecom circle which s of same throughout the column and the date column which are not required for our prediction so I have dropped those two columns. In our dataset all the columns has skewness and outliers present which need to be handled.</a:t>
            </a:r>
          </a:p>
          <a:p>
            <a:endParaRPr lang="en-IN" dirty="0"/>
          </a:p>
        </p:txBody>
      </p:sp>
    </p:spTree>
    <p:extLst>
      <p:ext uri="{BB962C8B-B14F-4D97-AF65-F5344CB8AC3E}">
        <p14:creationId xmlns:p14="http://schemas.microsoft.com/office/powerpoint/2010/main" val="377549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179</TotalTime>
  <Words>2437</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Symbol</vt:lpstr>
      <vt:lpstr>Office Theme</vt:lpstr>
      <vt:lpstr>PowerPoint Presentation</vt:lpstr>
      <vt:lpstr>What is Micro Credit? </vt:lpstr>
      <vt:lpstr>Objectives of Micro Finance institutions</vt:lpstr>
      <vt:lpstr>Business Problem Framing </vt:lpstr>
      <vt:lpstr>Conceptual Background of the Domain Problem: </vt:lpstr>
      <vt:lpstr>Review of Literature   </vt:lpstr>
      <vt:lpstr>Motivation for the Problem Undertaken </vt:lpstr>
      <vt:lpstr> Data Sources and their formats </vt:lpstr>
      <vt:lpstr>Data Pre-processing Done </vt:lpstr>
      <vt:lpstr>Data Inputs- Logic- Output Relationships </vt:lpstr>
      <vt:lpstr>State the set of assumptions (if any) related to the problem under consideration </vt:lpstr>
      <vt:lpstr>   Hardware and Software Requirements and Tools Used   I have used my laptop, Jupiter Notebook which is having GUI interface. Imported necessary libraries from python such as pandas, NumPy, seaborn, matplotlib, then imported the required model libraries from Scikit learn to import our algorithms, after that imported the package called imblearn for up-sampling the label using SMOTE.   </vt:lpstr>
      <vt:lpstr>Model/s Development and Evaluation </vt:lpstr>
      <vt:lpstr>Testing of Identified Approaches (Algorithms) </vt:lpstr>
      <vt:lpstr>Key Metrics for success in solving problem under consideration </vt:lpstr>
      <vt:lpstr>Visualizations </vt:lpstr>
      <vt:lpstr>Interpretation of the Results </vt:lpstr>
      <vt:lpstr>Conclusions on our model building</vt:lpstr>
      <vt:lpstr>Advantages of Micro Finance company</vt:lpstr>
      <vt:lpstr>Disadvantages</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dc:title>
  <dc:creator>satvik reddy</dc:creator>
  <cp:lastModifiedBy>satvik reddy</cp:lastModifiedBy>
  <cp:revision>4</cp:revision>
  <dcterms:created xsi:type="dcterms:W3CDTF">2021-08-28T10:05:10Z</dcterms:created>
  <dcterms:modified xsi:type="dcterms:W3CDTF">2021-08-29T09:41:03Z</dcterms:modified>
</cp:coreProperties>
</file>