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6" r:id="rId3"/>
    <p:sldId id="257" r:id="rId4"/>
    <p:sldId id="262" r:id="rId5"/>
    <p:sldId id="260" r:id="rId6"/>
    <p:sldId id="258" r:id="rId7"/>
    <p:sldId id="259" r:id="rId8"/>
    <p:sldId id="271" r:id="rId9"/>
    <p:sldId id="261" r:id="rId10"/>
    <p:sldId id="263" r:id="rId11"/>
    <p:sldId id="269" r:id="rId12"/>
    <p:sldId id="264" r:id="rId13"/>
    <p:sldId id="272" r:id="rId14"/>
    <p:sldId id="273" r:id="rId15"/>
    <p:sldId id="274" r:id="rId16"/>
    <p:sldId id="275" r:id="rId17"/>
    <p:sldId id="265" r:id="rId18"/>
    <p:sldId id="277" r:id="rId19"/>
    <p:sldId id="278" r:id="rId20"/>
    <p:sldId id="279" r:id="rId21"/>
    <p:sldId id="280" r:id="rId22"/>
    <p:sldId id="281" r:id="rId23"/>
    <p:sldId id="267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7712B9-98DF-4DEC-80BE-D3E59A994224}" type="doc">
      <dgm:prSet loTypeId="urn:microsoft.com/office/officeart/2005/8/layout/hierarchy3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AE1C2-3466-472D-8968-053CC1DBCE9E}">
      <dgm:prSet phldrT="[Text]"/>
      <dgm:spPr/>
      <dgm:t>
        <a:bodyPr/>
        <a:lstStyle/>
        <a:p>
          <a:r>
            <a:rPr lang="en-US" dirty="0" smtClean="0"/>
            <a:t>Web Development</a:t>
          </a:r>
          <a:endParaRPr lang="en-US" dirty="0"/>
        </a:p>
      </dgm:t>
    </dgm:pt>
    <dgm:pt modelId="{6F372A7F-8824-41EE-AEA9-4B55E86FDBF1}" type="parTrans" cxnId="{D8666E6B-271A-42E7-A070-699DB538235C}">
      <dgm:prSet/>
      <dgm:spPr/>
      <dgm:t>
        <a:bodyPr/>
        <a:lstStyle/>
        <a:p>
          <a:endParaRPr lang="en-US"/>
        </a:p>
      </dgm:t>
    </dgm:pt>
    <dgm:pt modelId="{BCDB2C61-F02D-4F2F-A2B4-5CA9D50ACE6A}" type="sibTrans" cxnId="{D8666E6B-271A-42E7-A070-699DB538235C}">
      <dgm:prSet/>
      <dgm:spPr/>
      <dgm:t>
        <a:bodyPr/>
        <a:lstStyle/>
        <a:p>
          <a:endParaRPr lang="en-US"/>
        </a:p>
      </dgm:t>
    </dgm:pt>
    <dgm:pt modelId="{FE5648B6-4F30-40BE-BBAF-3BD8DD4AB77A}">
      <dgm:prSet phldrT="[Text]"/>
      <dgm:spPr/>
      <dgm:t>
        <a:bodyPr/>
        <a:lstStyle/>
        <a:p>
          <a:r>
            <a:rPr lang="en-US" dirty="0" smtClean="0"/>
            <a:t>Front-End</a:t>
          </a:r>
          <a:endParaRPr lang="en-US" dirty="0"/>
        </a:p>
      </dgm:t>
    </dgm:pt>
    <dgm:pt modelId="{A3167B1E-754B-4E2C-A7A7-C0DAC093AE24}" type="parTrans" cxnId="{90B4B0DF-1D48-4143-B540-8C00C3F1E754}">
      <dgm:prSet/>
      <dgm:spPr/>
      <dgm:t>
        <a:bodyPr/>
        <a:lstStyle/>
        <a:p>
          <a:endParaRPr lang="en-US"/>
        </a:p>
      </dgm:t>
    </dgm:pt>
    <dgm:pt modelId="{65E3444D-B84F-4039-B1AC-28E0DF463C2E}" type="sibTrans" cxnId="{90B4B0DF-1D48-4143-B540-8C00C3F1E754}">
      <dgm:prSet/>
      <dgm:spPr/>
      <dgm:t>
        <a:bodyPr/>
        <a:lstStyle/>
        <a:p>
          <a:endParaRPr lang="en-US"/>
        </a:p>
      </dgm:t>
    </dgm:pt>
    <dgm:pt modelId="{720E5327-DE7A-4BFC-9967-4E86ECFCCDEE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3583B93D-0C7C-467D-A489-B681DBDFCBEA}" type="parTrans" cxnId="{1F9373D3-4823-4F30-B81A-25E342D6BE1D}">
      <dgm:prSet/>
      <dgm:spPr/>
      <dgm:t>
        <a:bodyPr/>
        <a:lstStyle/>
        <a:p>
          <a:endParaRPr lang="en-US"/>
        </a:p>
      </dgm:t>
    </dgm:pt>
    <dgm:pt modelId="{5553ED58-3513-4EB7-8973-BA226AF28F02}" type="sibTrans" cxnId="{1F9373D3-4823-4F30-B81A-25E342D6BE1D}">
      <dgm:prSet/>
      <dgm:spPr/>
      <dgm:t>
        <a:bodyPr/>
        <a:lstStyle/>
        <a:p>
          <a:endParaRPr lang="en-US"/>
        </a:p>
      </dgm:t>
    </dgm:pt>
    <dgm:pt modelId="{E3A24138-2AFF-4AAB-A8A3-2227B9B46EAF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458DC489-C0EC-4222-A7FD-56A499BB3C0A}" type="parTrans" cxnId="{4988BD55-DD52-41D6-A4BB-43BB941C17B0}">
      <dgm:prSet/>
      <dgm:spPr/>
      <dgm:t>
        <a:bodyPr/>
        <a:lstStyle/>
        <a:p>
          <a:endParaRPr lang="en-US"/>
        </a:p>
      </dgm:t>
    </dgm:pt>
    <dgm:pt modelId="{2E10DC8F-B681-451C-9A19-B5385077F0CC}" type="sibTrans" cxnId="{4988BD55-DD52-41D6-A4BB-43BB941C17B0}">
      <dgm:prSet/>
      <dgm:spPr/>
      <dgm:t>
        <a:bodyPr/>
        <a:lstStyle/>
        <a:p>
          <a:endParaRPr lang="en-US"/>
        </a:p>
      </dgm:t>
    </dgm:pt>
    <dgm:pt modelId="{4D446F76-8CA3-42F2-B1D7-09AF4784E5F0}">
      <dgm:prSet phldrT="[Text]"/>
      <dgm:spPr/>
      <dgm:t>
        <a:bodyPr/>
        <a:lstStyle/>
        <a:p>
          <a:r>
            <a:rPr lang="en-US" dirty="0" smtClean="0"/>
            <a:t>Back-End</a:t>
          </a:r>
          <a:endParaRPr lang="en-US" dirty="0"/>
        </a:p>
      </dgm:t>
    </dgm:pt>
    <dgm:pt modelId="{1071A2E9-CBDE-43A7-96D1-3AC168AD41D4}" type="parTrans" cxnId="{A16D21AC-1401-48D7-A2B5-04F6A1023878}">
      <dgm:prSet/>
      <dgm:spPr/>
      <dgm:t>
        <a:bodyPr/>
        <a:lstStyle/>
        <a:p>
          <a:endParaRPr lang="en-US"/>
        </a:p>
      </dgm:t>
    </dgm:pt>
    <dgm:pt modelId="{8C45699F-5368-4A9B-822D-A8D08C68812E}" type="sibTrans" cxnId="{A16D21AC-1401-48D7-A2B5-04F6A1023878}">
      <dgm:prSet/>
      <dgm:spPr/>
      <dgm:t>
        <a:bodyPr/>
        <a:lstStyle/>
        <a:p>
          <a:endParaRPr lang="en-US"/>
        </a:p>
      </dgm:t>
    </dgm:pt>
    <dgm:pt modelId="{6577F7D0-141F-4A93-A87F-EC40EC2E5ADC}">
      <dgm:prSet phldrT="[Text]"/>
      <dgm:spPr/>
      <dgm:t>
        <a:bodyPr/>
        <a:lstStyle/>
        <a:p>
          <a:r>
            <a:rPr lang="en-US" dirty="0" smtClean="0"/>
            <a:t>Node JS</a:t>
          </a:r>
          <a:endParaRPr lang="en-US" dirty="0"/>
        </a:p>
      </dgm:t>
    </dgm:pt>
    <dgm:pt modelId="{7B6ADE80-F2AA-4DB9-AD95-729592DC444B}" type="parTrans" cxnId="{D7EA8155-9DC5-4FE9-A8CE-EB545FEFFE63}">
      <dgm:prSet/>
      <dgm:spPr/>
      <dgm:t>
        <a:bodyPr/>
        <a:lstStyle/>
        <a:p>
          <a:endParaRPr lang="en-US"/>
        </a:p>
      </dgm:t>
    </dgm:pt>
    <dgm:pt modelId="{F943201A-6509-41F1-A3BE-26B11AB6B8B3}" type="sibTrans" cxnId="{D7EA8155-9DC5-4FE9-A8CE-EB545FEFFE63}">
      <dgm:prSet/>
      <dgm:spPr/>
      <dgm:t>
        <a:bodyPr/>
        <a:lstStyle/>
        <a:p>
          <a:endParaRPr lang="en-US"/>
        </a:p>
      </dgm:t>
    </dgm:pt>
    <dgm:pt modelId="{EFE1E4A6-0BE1-4E3B-A0B0-078A12D5E1A6}">
      <dgm:prSet phldrT="[Text]"/>
      <dgm:spPr/>
      <dgm:t>
        <a:bodyPr/>
        <a:lstStyle/>
        <a:p>
          <a:r>
            <a:rPr lang="en-US" dirty="0" smtClean="0"/>
            <a:t>Data-base</a:t>
          </a:r>
          <a:endParaRPr lang="en-US" dirty="0"/>
        </a:p>
      </dgm:t>
    </dgm:pt>
    <dgm:pt modelId="{B2A330A5-35D2-4B89-A8E9-ACB6D9C15819}" type="parTrans" cxnId="{1A1F8BC2-7F25-4330-95EE-2AF37ED4AC42}">
      <dgm:prSet/>
      <dgm:spPr/>
      <dgm:t>
        <a:bodyPr/>
        <a:lstStyle/>
        <a:p>
          <a:endParaRPr lang="en-US"/>
        </a:p>
      </dgm:t>
    </dgm:pt>
    <dgm:pt modelId="{8700B19C-D7F4-4C6B-89B2-08DEB705C4BF}" type="sibTrans" cxnId="{1A1F8BC2-7F25-4330-95EE-2AF37ED4AC42}">
      <dgm:prSet/>
      <dgm:spPr/>
      <dgm:t>
        <a:bodyPr/>
        <a:lstStyle/>
        <a:p>
          <a:endParaRPr lang="en-US"/>
        </a:p>
      </dgm:t>
    </dgm:pt>
    <dgm:pt modelId="{3E0A9D6D-3D08-49F0-A1DC-D1B8954DF792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32765BB6-D657-4288-AA9D-65136C37FB97}" type="parTrans" cxnId="{72D74CF0-866C-4651-B06F-3D580A35A030}">
      <dgm:prSet/>
      <dgm:spPr/>
      <dgm:t>
        <a:bodyPr/>
        <a:lstStyle/>
        <a:p>
          <a:endParaRPr lang="en-US"/>
        </a:p>
      </dgm:t>
    </dgm:pt>
    <dgm:pt modelId="{453F6B12-4146-4298-A88D-6594ADE6E12A}" type="sibTrans" cxnId="{72D74CF0-866C-4651-B06F-3D580A35A030}">
      <dgm:prSet/>
      <dgm:spPr/>
      <dgm:t>
        <a:bodyPr/>
        <a:lstStyle/>
        <a:p>
          <a:endParaRPr lang="en-US"/>
        </a:p>
      </dgm:t>
    </dgm:pt>
    <dgm:pt modelId="{3E9BA464-6720-4ED8-81BC-8731FBE921FE}">
      <dgm:prSet phldrT="[Text]"/>
      <dgm:spPr/>
      <dgm:t>
        <a:bodyPr/>
        <a:lstStyle/>
        <a:p>
          <a:r>
            <a:rPr lang="en-US" dirty="0" smtClean="0"/>
            <a:t>Express JS</a:t>
          </a:r>
          <a:endParaRPr lang="en-US" dirty="0"/>
        </a:p>
      </dgm:t>
    </dgm:pt>
    <dgm:pt modelId="{021AB112-D18F-4808-ABAB-E4B1AD432E62}" type="parTrans" cxnId="{383E54B8-53B6-4FA5-B429-031175D8123E}">
      <dgm:prSet/>
      <dgm:spPr/>
      <dgm:t>
        <a:bodyPr/>
        <a:lstStyle/>
        <a:p>
          <a:endParaRPr lang="en-US"/>
        </a:p>
      </dgm:t>
    </dgm:pt>
    <dgm:pt modelId="{EF75636A-5CFE-4617-B564-3A17E36AC296}" type="sibTrans" cxnId="{383E54B8-53B6-4FA5-B429-031175D8123E}">
      <dgm:prSet/>
      <dgm:spPr/>
      <dgm:t>
        <a:bodyPr/>
        <a:lstStyle/>
        <a:p>
          <a:endParaRPr lang="en-US"/>
        </a:p>
      </dgm:t>
    </dgm:pt>
    <dgm:pt modelId="{6F296B3E-D2D9-4149-B69F-094F93EBCAE6}">
      <dgm:prSet phldrT="[Text]"/>
      <dgm:spPr/>
      <dgm:t>
        <a:bodyPr/>
        <a:lstStyle/>
        <a:p>
          <a:r>
            <a:rPr lang="en-US" dirty="0" smtClean="0"/>
            <a:t>Mongo-DB</a:t>
          </a:r>
          <a:endParaRPr lang="en-US" dirty="0"/>
        </a:p>
      </dgm:t>
    </dgm:pt>
    <dgm:pt modelId="{BA658B14-58E1-4763-94DB-2CEBCBF499DA}" type="parTrans" cxnId="{A440B86D-0550-4298-A724-92A321F1300C}">
      <dgm:prSet/>
      <dgm:spPr/>
      <dgm:t>
        <a:bodyPr/>
        <a:lstStyle/>
        <a:p>
          <a:endParaRPr lang="en-US"/>
        </a:p>
      </dgm:t>
    </dgm:pt>
    <dgm:pt modelId="{ACFDB020-0999-4575-BEC1-2D7999FAF30A}" type="sibTrans" cxnId="{A440B86D-0550-4298-A724-92A321F1300C}">
      <dgm:prSet/>
      <dgm:spPr/>
      <dgm:t>
        <a:bodyPr/>
        <a:lstStyle/>
        <a:p>
          <a:endParaRPr lang="en-US"/>
        </a:p>
      </dgm:t>
    </dgm:pt>
    <dgm:pt modelId="{279428FA-934B-451D-A704-D92F8D6EE1CC}">
      <dgm:prSet phldrT="[Text]"/>
      <dgm:spPr/>
      <dgm:t>
        <a:bodyPr/>
        <a:lstStyle/>
        <a:p>
          <a:r>
            <a:rPr lang="en-US" dirty="0" smtClean="0"/>
            <a:t>MySQL</a:t>
          </a:r>
          <a:endParaRPr lang="en-US" dirty="0"/>
        </a:p>
      </dgm:t>
    </dgm:pt>
    <dgm:pt modelId="{FC05F503-FF06-46B5-A833-FF6D414798BE}" type="parTrans" cxnId="{3F85CEA7-43FE-4A0E-924A-5C81A90F58AE}">
      <dgm:prSet/>
      <dgm:spPr/>
      <dgm:t>
        <a:bodyPr/>
        <a:lstStyle/>
        <a:p>
          <a:endParaRPr lang="en-US"/>
        </a:p>
      </dgm:t>
    </dgm:pt>
    <dgm:pt modelId="{171C27FD-568B-4E0B-8A3B-F3713FEA5E01}" type="sibTrans" cxnId="{3F85CEA7-43FE-4A0E-924A-5C81A90F58AE}">
      <dgm:prSet/>
      <dgm:spPr/>
      <dgm:t>
        <a:bodyPr/>
        <a:lstStyle/>
        <a:p>
          <a:endParaRPr lang="en-US"/>
        </a:p>
      </dgm:t>
    </dgm:pt>
    <dgm:pt modelId="{193D1B42-4549-48AC-A956-434BF986E20F}" type="pres">
      <dgm:prSet presAssocID="{E17712B9-98DF-4DEC-80BE-D3E59A99422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833CBE3-D502-4D1C-9292-DACA754B2727}" type="pres">
      <dgm:prSet presAssocID="{4DAAE1C2-3466-472D-8968-053CC1DBCE9E}" presName="root" presStyleCnt="0"/>
      <dgm:spPr/>
    </dgm:pt>
    <dgm:pt modelId="{BB5F0507-5357-4BE8-BDC3-A817CFEB0BC0}" type="pres">
      <dgm:prSet presAssocID="{4DAAE1C2-3466-472D-8968-053CC1DBCE9E}" presName="rootComposite" presStyleCnt="0"/>
      <dgm:spPr/>
    </dgm:pt>
    <dgm:pt modelId="{E070A274-F704-46AA-B964-6EDC49C57C18}" type="pres">
      <dgm:prSet presAssocID="{4DAAE1C2-3466-472D-8968-053CC1DBCE9E}" presName="rootText" presStyleLbl="node1" presStyleIdx="0" presStyleCnt="1"/>
      <dgm:spPr/>
      <dgm:t>
        <a:bodyPr/>
        <a:lstStyle/>
        <a:p>
          <a:endParaRPr lang="en-US"/>
        </a:p>
      </dgm:t>
    </dgm:pt>
    <dgm:pt modelId="{3648137A-0292-4E04-8942-13616F3F0911}" type="pres">
      <dgm:prSet presAssocID="{4DAAE1C2-3466-472D-8968-053CC1DBCE9E}" presName="rootConnector" presStyleLbl="node1" presStyleIdx="0" presStyleCnt="1"/>
      <dgm:spPr/>
      <dgm:t>
        <a:bodyPr/>
        <a:lstStyle/>
        <a:p>
          <a:endParaRPr lang="en-US"/>
        </a:p>
      </dgm:t>
    </dgm:pt>
    <dgm:pt modelId="{566567AD-4115-4719-88D0-3E9EC36C7750}" type="pres">
      <dgm:prSet presAssocID="{4DAAE1C2-3466-472D-8968-053CC1DBCE9E}" presName="childShape" presStyleCnt="0"/>
      <dgm:spPr/>
    </dgm:pt>
    <dgm:pt modelId="{531F4C91-4030-4C0D-8562-09A72B243A7B}" type="pres">
      <dgm:prSet presAssocID="{A3167B1E-754B-4E2C-A7A7-C0DAC093AE24}" presName="Name13" presStyleLbl="parChTrans1D2" presStyleIdx="0" presStyleCnt="3"/>
      <dgm:spPr/>
      <dgm:t>
        <a:bodyPr/>
        <a:lstStyle/>
        <a:p>
          <a:endParaRPr lang="en-US"/>
        </a:p>
      </dgm:t>
    </dgm:pt>
    <dgm:pt modelId="{D2B498D7-380A-4009-8B23-2B288699C486}" type="pres">
      <dgm:prSet presAssocID="{FE5648B6-4F30-40BE-BBAF-3BD8DD4AB77A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2C132-E1FC-4C0D-A611-93BCB2E28A06}" type="pres">
      <dgm:prSet presAssocID="{1071A2E9-CBDE-43A7-96D1-3AC168AD41D4}" presName="Name13" presStyleLbl="parChTrans1D2" presStyleIdx="1" presStyleCnt="3"/>
      <dgm:spPr/>
      <dgm:t>
        <a:bodyPr/>
        <a:lstStyle/>
        <a:p>
          <a:endParaRPr lang="en-US"/>
        </a:p>
      </dgm:t>
    </dgm:pt>
    <dgm:pt modelId="{F995CBCA-8258-4AD3-892B-90F70C5598C5}" type="pres">
      <dgm:prSet presAssocID="{4D446F76-8CA3-42F2-B1D7-09AF4784E5F0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6461A-C7B3-4691-9413-B5672C448268}" type="pres">
      <dgm:prSet presAssocID="{B2A330A5-35D2-4B89-A8E9-ACB6D9C15819}" presName="Name13" presStyleLbl="parChTrans1D2" presStyleIdx="2" presStyleCnt="3"/>
      <dgm:spPr/>
      <dgm:t>
        <a:bodyPr/>
        <a:lstStyle/>
        <a:p>
          <a:endParaRPr lang="en-US"/>
        </a:p>
      </dgm:t>
    </dgm:pt>
    <dgm:pt modelId="{7D7FF787-1644-42F1-BBB9-236DBEC03851}" type="pres">
      <dgm:prSet presAssocID="{EFE1E4A6-0BE1-4E3B-A0B0-078A12D5E1A6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1893FC-983B-4988-B220-4C9B37BFE59A}" type="presOf" srcId="{4D446F76-8CA3-42F2-B1D7-09AF4784E5F0}" destId="{F995CBCA-8258-4AD3-892B-90F70C5598C5}" srcOrd="0" destOrd="0" presId="urn:microsoft.com/office/officeart/2005/8/layout/hierarchy3"/>
    <dgm:cxn modelId="{F6A716E5-7CDE-441D-9144-2C5A52F97918}" type="presOf" srcId="{EFE1E4A6-0BE1-4E3B-A0B0-078A12D5E1A6}" destId="{7D7FF787-1644-42F1-BBB9-236DBEC03851}" srcOrd="0" destOrd="0" presId="urn:microsoft.com/office/officeart/2005/8/layout/hierarchy3"/>
    <dgm:cxn modelId="{1A1F8BC2-7F25-4330-95EE-2AF37ED4AC42}" srcId="{4DAAE1C2-3466-472D-8968-053CC1DBCE9E}" destId="{EFE1E4A6-0BE1-4E3B-A0B0-078A12D5E1A6}" srcOrd="2" destOrd="0" parTransId="{B2A330A5-35D2-4B89-A8E9-ACB6D9C15819}" sibTransId="{8700B19C-D7F4-4C6B-89B2-08DEB705C4BF}"/>
    <dgm:cxn modelId="{19514ED0-243D-467B-9911-42E27164E809}" type="presOf" srcId="{6577F7D0-141F-4A93-A87F-EC40EC2E5ADC}" destId="{F995CBCA-8258-4AD3-892B-90F70C5598C5}" srcOrd="0" destOrd="1" presId="urn:microsoft.com/office/officeart/2005/8/layout/hierarchy3"/>
    <dgm:cxn modelId="{F7F03DF3-EB2D-4A91-AD4A-A002B7C64A41}" type="presOf" srcId="{720E5327-DE7A-4BFC-9967-4E86ECFCCDEE}" destId="{D2B498D7-380A-4009-8B23-2B288699C486}" srcOrd="0" destOrd="1" presId="urn:microsoft.com/office/officeart/2005/8/layout/hierarchy3"/>
    <dgm:cxn modelId="{4F467248-E331-4729-B5C6-4C8A67A114A6}" type="presOf" srcId="{B2A330A5-35D2-4B89-A8E9-ACB6D9C15819}" destId="{8FB6461A-C7B3-4691-9413-B5672C448268}" srcOrd="0" destOrd="0" presId="urn:microsoft.com/office/officeart/2005/8/layout/hierarchy3"/>
    <dgm:cxn modelId="{4C7A366E-1339-4874-B599-E911B91E4721}" type="presOf" srcId="{1071A2E9-CBDE-43A7-96D1-3AC168AD41D4}" destId="{0EB2C132-E1FC-4C0D-A611-93BCB2E28A06}" srcOrd="0" destOrd="0" presId="urn:microsoft.com/office/officeart/2005/8/layout/hierarchy3"/>
    <dgm:cxn modelId="{4988BD55-DD52-41D6-A4BB-43BB941C17B0}" srcId="{FE5648B6-4F30-40BE-BBAF-3BD8DD4AB77A}" destId="{E3A24138-2AFF-4AAB-A8A3-2227B9B46EAF}" srcOrd="1" destOrd="0" parTransId="{458DC489-C0EC-4222-A7FD-56A499BB3C0A}" sibTransId="{2E10DC8F-B681-451C-9A19-B5385077F0CC}"/>
    <dgm:cxn modelId="{CD61E705-4EED-4F21-8AD3-660D61A21BD7}" type="presOf" srcId="{A3167B1E-754B-4E2C-A7A7-C0DAC093AE24}" destId="{531F4C91-4030-4C0D-8562-09A72B243A7B}" srcOrd="0" destOrd="0" presId="urn:microsoft.com/office/officeart/2005/8/layout/hierarchy3"/>
    <dgm:cxn modelId="{30A2B445-37AB-402B-9A4E-A73DDF33E92A}" type="presOf" srcId="{279428FA-934B-451D-A704-D92F8D6EE1CC}" destId="{7D7FF787-1644-42F1-BBB9-236DBEC03851}" srcOrd="0" destOrd="2" presId="urn:microsoft.com/office/officeart/2005/8/layout/hierarchy3"/>
    <dgm:cxn modelId="{A440B86D-0550-4298-A724-92A321F1300C}" srcId="{EFE1E4A6-0BE1-4E3B-A0B0-078A12D5E1A6}" destId="{6F296B3E-D2D9-4149-B69F-094F93EBCAE6}" srcOrd="0" destOrd="0" parTransId="{BA658B14-58E1-4763-94DB-2CEBCBF499DA}" sibTransId="{ACFDB020-0999-4575-BEC1-2D7999FAF30A}"/>
    <dgm:cxn modelId="{1F9373D3-4823-4F30-B81A-25E342D6BE1D}" srcId="{FE5648B6-4F30-40BE-BBAF-3BD8DD4AB77A}" destId="{720E5327-DE7A-4BFC-9967-4E86ECFCCDEE}" srcOrd="0" destOrd="0" parTransId="{3583B93D-0C7C-467D-A489-B681DBDFCBEA}" sibTransId="{5553ED58-3513-4EB7-8973-BA226AF28F02}"/>
    <dgm:cxn modelId="{AB40E9B4-9F88-447A-8D74-8B74566A64B1}" type="presOf" srcId="{FE5648B6-4F30-40BE-BBAF-3BD8DD4AB77A}" destId="{D2B498D7-380A-4009-8B23-2B288699C486}" srcOrd="0" destOrd="0" presId="urn:microsoft.com/office/officeart/2005/8/layout/hierarchy3"/>
    <dgm:cxn modelId="{70C41708-4D2A-4B2D-A748-DB9B6AE91D2E}" type="presOf" srcId="{4DAAE1C2-3466-472D-8968-053CC1DBCE9E}" destId="{3648137A-0292-4E04-8942-13616F3F0911}" srcOrd="1" destOrd="0" presId="urn:microsoft.com/office/officeart/2005/8/layout/hierarchy3"/>
    <dgm:cxn modelId="{127594A7-FD7C-4EC5-ABD8-1DA6FBDDFBDB}" type="presOf" srcId="{E17712B9-98DF-4DEC-80BE-D3E59A994224}" destId="{193D1B42-4549-48AC-A956-434BF986E20F}" srcOrd="0" destOrd="0" presId="urn:microsoft.com/office/officeart/2005/8/layout/hierarchy3"/>
    <dgm:cxn modelId="{72404BBA-C342-4DD2-A3DE-24D2581072F0}" type="presOf" srcId="{3E9BA464-6720-4ED8-81BC-8731FBE921FE}" destId="{F995CBCA-8258-4AD3-892B-90F70C5598C5}" srcOrd="0" destOrd="2" presId="urn:microsoft.com/office/officeart/2005/8/layout/hierarchy3"/>
    <dgm:cxn modelId="{FFAE8A38-A2B7-4631-A6E6-D34D65D6D2DD}" type="presOf" srcId="{4DAAE1C2-3466-472D-8968-053CC1DBCE9E}" destId="{E070A274-F704-46AA-B964-6EDC49C57C18}" srcOrd="0" destOrd="0" presId="urn:microsoft.com/office/officeart/2005/8/layout/hierarchy3"/>
    <dgm:cxn modelId="{A16D21AC-1401-48D7-A2B5-04F6A1023878}" srcId="{4DAAE1C2-3466-472D-8968-053CC1DBCE9E}" destId="{4D446F76-8CA3-42F2-B1D7-09AF4784E5F0}" srcOrd="1" destOrd="0" parTransId="{1071A2E9-CBDE-43A7-96D1-3AC168AD41D4}" sibTransId="{8C45699F-5368-4A9B-822D-A8D08C68812E}"/>
    <dgm:cxn modelId="{D8666E6B-271A-42E7-A070-699DB538235C}" srcId="{E17712B9-98DF-4DEC-80BE-D3E59A994224}" destId="{4DAAE1C2-3466-472D-8968-053CC1DBCE9E}" srcOrd="0" destOrd="0" parTransId="{6F372A7F-8824-41EE-AEA9-4B55E86FDBF1}" sibTransId="{BCDB2C61-F02D-4F2F-A2B4-5CA9D50ACE6A}"/>
    <dgm:cxn modelId="{383E54B8-53B6-4FA5-B429-031175D8123E}" srcId="{4D446F76-8CA3-42F2-B1D7-09AF4784E5F0}" destId="{3E9BA464-6720-4ED8-81BC-8731FBE921FE}" srcOrd="1" destOrd="0" parTransId="{021AB112-D18F-4808-ABAB-E4B1AD432E62}" sibTransId="{EF75636A-5CFE-4617-B564-3A17E36AC296}"/>
    <dgm:cxn modelId="{D7EA8155-9DC5-4FE9-A8CE-EB545FEFFE63}" srcId="{4D446F76-8CA3-42F2-B1D7-09AF4784E5F0}" destId="{6577F7D0-141F-4A93-A87F-EC40EC2E5ADC}" srcOrd="0" destOrd="0" parTransId="{7B6ADE80-F2AA-4DB9-AD95-729592DC444B}" sibTransId="{F943201A-6509-41F1-A3BE-26B11AB6B8B3}"/>
    <dgm:cxn modelId="{27EEA498-F537-47C5-9290-31C3D653BCED}" type="presOf" srcId="{6F296B3E-D2D9-4149-B69F-094F93EBCAE6}" destId="{7D7FF787-1644-42F1-BBB9-236DBEC03851}" srcOrd="0" destOrd="1" presId="urn:microsoft.com/office/officeart/2005/8/layout/hierarchy3"/>
    <dgm:cxn modelId="{72D74CF0-866C-4651-B06F-3D580A35A030}" srcId="{FE5648B6-4F30-40BE-BBAF-3BD8DD4AB77A}" destId="{3E0A9D6D-3D08-49F0-A1DC-D1B8954DF792}" srcOrd="2" destOrd="0" parTransId="{32765BB6-D657-4288-AA9D-65136C37FB97}" sibTransId="{453F6B12-4146-4298-A88D-6594ADE6E12A}"/>
    <dgm:cxn modelId="{63A86693-15D6-423F-8003-89FAB0593660}" type="presOf" srcId="{E3A24138-2AFF-4AAB-A8A3-2227B9B46EAF}" destId="{D2B498D7-380A-4009-8B23-2B288699C486}" srcOrd="0" destOrd="2" presId="urn:microsoft.com/office/officeart/2005/8/layout/hierarchy3"/>
    <dgm:cxn modelId="{F7DDFE07-FB59-4A54-ABBD-C21333E0532F}" type="presOf" srcId="{3E0A9D6D-3D08-49F0-A1DC-D1B8954DF792}" destId="{D2B498D7-380A-4009-8B23-2B288699C486}" srcOrd="0" destOrd="3" presId="urn:microsoft.com/office/officeart/2005/8/layout/hierarchy3"/>
    <dgm:cxn modelId="{90B4B0DF-1D48-4143-B540-8C00C3F1E754}" srcId="{4DAAE1C2-3466-472D-8968-053CC1DBCE9E}" destId="{FE5648B6-4F30-40BE-BBAF-3BD8DD4AB77A}" srcOrd="0" destOrd="0" parTransId="{A3167B1E-754B-4E2C-A7A7-C0DAC093AE24}" sibTransId="{65E3444D-B84F-4039-B1AC-28E0DF463C2E}"/>
    <dgm:cxn modelId="{3F85CEA7-43FE-4A0E-924A-5C81A90F58AE}" srcId="{EFE1E4A6-0BE1-4E3B-A0B0-078A12D5E1A6}" destId="{279428FA-934B-451D-A704-D92F8D6EE1CC}" srcOrd="1" destOrd="0" parTransId="{FC05F503-FF06-46B5-A833-FF6D414798BE}" sibTransId="{171C27FD-568B-4E0B-8A3B-F3713FEA5E01}"/>
    <dgm:cxn modelId="{0B4DDA80-DAF3-4EC3-9317-5A64F7FF18FB}" type="presParOf" srcId="{193D1B42-4549-48AC-A956-434BF986E20F}" destId="{5833CBE3-D502-4D1C-9292-DACA754B2727}" srcOrd="0" destOrd="0" presId="urn:microsoft.com/office/officeart/2005/8/layout/hierarchy3"/>
    <dgm:cxn modelId="{2F7FA183-CBF2-47B1-8081-F8C289700BF7}" type="presParOf" srcId="{5833CBE3-D502-4D1C-9292-DACA754B2727}" destId="{BB5F0507-5357-4BE8-BDC3-A817CFEB0BC0}" srcOrd="0" destOrd="0" presId="urn:microsoft.com/office/officeart/2005/8/layout/hierarchy3"/>
    <dgm:cxn modelId="{B9CA1CA2-AF1C-460D-B0DE-89574D68B57B}" type="presParOf" srcId="{BB5F0507-5357-4BE8-BDC3-A817CFEB0BC0}" destId="{E070A274-F704-46AA-B964-6EDC49C57C18}" srcOrd="0" destOrd="0" presId="urn:microsoft.com/office/officeart/2005/8/layout/hierarchy3"/>
    <dgm:cxn modelId="{F3E7AF36-A6B1-4BCC-AD61-15DD05F40CD8}" type="presParOf" srcId="{BB5F0507-5357-4BE8-BDC3-A817CFEB0BC0}" destId="{3648137A-0292-4E04-8942-13616F3F0911}" srcOrd="1" destOrd="0" presId="urn:microsoft.com/office/officeart/2005/8/layout/hierarchy3"/>
    <dgm:cxn modelId="{9AF0AB31-56B3-47BA-A9D4-435948DA7A02}" type="presParOf" srcId="{5833CBE3-D502-4D1C-9292-DACA754B2727}" destId="{566567AD-4115-4719-88D0-3E9EC36C7750}" srcOrd="1" destOrd="0" presId="urn:microsoft.com/office/officeart/2005/8/layout/hierarchy3"/>
    <dgm:cxn modelId="{0AA8F422-8CAF-4624-88E4-DD3AA3FA34D4}" type="presParOf" srcId="{566567AD-4115-4719-88D0-3E9EC36C7750}" destId="{531F4C91-4030-4C0D-8562-09A72B243A7B}" srcOrd="0" destOrd="0" presId="urn:microsoft.com/office/officeart/2005/8/layout/hierarchy3"/>
    <dgm:cxn modelId="{79583A92-928B-49F6-83B1-52386176677A}" type="presParOf" srcId="{566567AD-4115-4719-88D0-3E9EC36C7750}" destId="{D2B498D7-380A-4009-8B23-2B288699C486}" srcOrd="1" destOrd="0" presId="urn:microsoft.com/office/officeart/2005/8/layout/hierarchy3"/>
    <dgm:cxn modelId="{D8506E8C-66C7-448D-AEA5-10F71019D259}" type="presParOf" srcId="{566567AD-4115-4719-88D0-3E9EC36C7750}" destId="{0EB2C132-E1FC-4C0D-A611-93BCB2E28A06}" srcOrd="2" destOrd="0" presId="urn:microsoft.com/office/officeart/2005/8/layout/hierarchy3"/>
    <dgm:cxn modelId="{F9D01C14-5343-4A10-A470-FBFAEAE97BC5}" type="presParOf" srcId="{566567AD-4115-4719-88D0-3E9EC36C7750}" destId="{F995CBCA-8258-4AD3-892B-90F70C5598C5}" srcOrd="3" destOrd="0" presId="urn:microsoft.com/office/officeart/2005/8/layout/hierarchy3"/>
    <dgm:cxn modelId="{0A03E2D7-052C-4704-A18D-CF6AB63D6B9C}" type="presParOf" srcId="{566567AD-4115-4719-88D0-3E9EC36C7750}" destId="{8FB6461A-C7B3-4691-9413-B5672C448268}" srcOrd="4" destOrd="0" presId="urn:microsoft.com/office/officeart/2005/8/layout/hierarchy3"/>
    <dgm:cxn modelId="{0ACF43AC-9F8C-49BA-86C6-E9DC732ACB6C}" type="presParOf" srcId="{566567AD-4115-4719-88D0-3E9EC36C7750}" destId="{7D7FF787-1644-42F1-BBB9-236DBEC0385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8E6BD8-FE29-4046-9DC7-44A9C3CD6B0E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12C2CE-E469-4D0E-9448-4FBDB7DDE402}">
      <dgm:prSet phldrT="[Text]"/>
      <dgm:spPr/>
      <dgm:t>
        <a:bodyPr/>
        <a:lstStyle/>
        <a:p>
          <a:r>
            <a:rPr lang="en-US" dirty="0" smtClean="0"/>
            <a:t>MERN</a:t>
          </a:r>
          <a:endParaRPr lang="en-US" dirty="0"/>
        </a:p>
      </dgm:t>
    </dgm:pt>
    <dgm:pt modelId="{C65217BD-3FEB-4251-8D7C-9C2D3A702AED}" type="parTrans" cxnId="{60F6D7EB-9FF8-437F-865E-F0A12ED74FA9}">
      <dgm:prSet/>
      <dgm:spPr/>
      <dgm:t>
        <a:bodyPr/>
        <a:lstStyle/>
        <a:p>
          <a:endParaRPr lang="en-US"/>
        </a:p>
      </dgm:t>
    </dgm:pt>
    <dgm:pt modelId="{CFF69A87-02A3-4BC4-826C-97D9D91BC8C6}" type="sibTrans" cxnId="{60F6D7EB-9FF8-437F-865E-F0A12ED74FA9}">
      <dgm:prSet/>
      <dgm:spPr/>
      <dgm:t>
        <a:bodyPr/>
        <a:lstStyle/>
        <a:p>
          <a:endParaRPr lang="en-US"/>
        </a:p>
      </dgm:t>
    </dgm:pt>
    <dgm:pt modelId="{1895B737-4841-4C9D-B223-17C3057ECAD7}">
      <dgm:prSet phldrT="[Text]"/>
      <dgm:spPr/>
      <dgm:t>
        <a:bodyPr/>
        <a:lstStyle/>
        <a:p>
          <a:r>
            <a:rPr lang="en-US" dirty="0" smtClean="0"/>
            <a:t>Mongo-DB</a:t>
          </a:r>
          <a:endParaRPr lang="en-US" dirty="0"/>
        </a:p>
      </dgm:t>
    </dgm:pt>
    <dgm:pt modelId="{D7568F69-F661-4099-BFB5-CAF46C9E2A7F}" type="parTrans" cxnId="{7DDF7690-CF26-49DF-A9BB-0024D3CE7808}">
      <dgm:prSet/>
      <dgm:spPr/>
      <dgm:t>
        <a:bodyPr/>
        <a:lstStyle/>
        <a:p>
          <a:endParaRPr lang="en-US"/>
        </a:p>
      </dgm:t>
    </dgm:pt>
    <dgm:pt modelId="{192D2D88-F2EB-4476-AAF1-790F6FB2B117}" type="sibTrans" cxnId="{7DDF7690-CF26-49DF-A9BB-0024D3CE7808}">
      <dgm:prSet/>
      <dgm:spPr/>
      <dgm:t>
        <a:bodyPr/>
        <a:lstStyle/>
        <a:p>
          <a:endParaRPr lang="en-US"/>
        </a:p>
      </dgm:t>
    </dgm:pt>
    <dgm:pt modelId="{4AA7111A-F5A3-4C55-A504-1863CF116D95}">
      <dgm:prSet phldrT="[Text]"/>
      <dgm:spPr/>
      <dgm:t>
        <a:bodyPr/>
        <a:lstStyle/>
        <a:p>
          <a:r>
            <a:rPr lang="en-US" dirty="0" smtClean="0"/>
            <a:t>Express JS</a:t>
          </a:r>
          <a:endParaRPr lang="en-US" dirty="0"/>
        </a:p>
      </dgm:t>
    </dgm:pt>
    <dgm:pt modelId="{4A560FB2-ACDE-474C-AF57-E3F260C3C7AE}" type="parTrans" cxnId="{084F0440-D4E9-4F7B-AFAF-8AA579921985}">
      <dgm:prSet/>
      <dgm:spPr/>
      <dgm:t>
        <a:bodyPr/>
        <a:lstStyle/>
        <a:p>
          <a:endParaRPr lang="en-US"/>
        </a:p>
      </dgm:t>
    </dgm:pt>
    <dgm:pt modelId="{759A9D2D-8777-41E2-AC48-3620603EA172}" type="sibTrans" cxnId="{084F0440-D4E9-4F7B-AFAF-8AA579921985}">
      <dgm:prSet/>
      <dgm:spPr/>
      <dgm:t>
        <a:bodyPr/>
        <a:lstStyle/>
        <a:p>
          <a:endParaRPr lang="en-US"/>
        </a:p>
      </dgm:t>
    </dgm:pt>
    <dgm:pt modelId="{EF5FBC85-EBAC-4B78-97D4-044CB382EE20}">
      <dgm:prSet phldrT="[Text]"/>
      <dgm:spPr/>
      <dgm:t>
        <a:bodyPr/>
        <a:lstStyle/>
        <a:p>
          <a:r>
            <a:rPr lang="en-US" dirty="0" smtClean="0"/>
            <a:t>React</a:t>
          </a:r>
          <a:endParaRPr lang="en-US" dirty="0"/>
        </a:p>
      </dgm:t>
    </dgm:pt>
    <dgm:pt modelId="{922F8B5D-A641-412A-A6AD-0D717C720EE5}" type="parTrans" cxnId="{6C6AB5E5-28B8-4E02-8917-DD9DE2FFBA0B}">
      <dgm:prSet/>
      <dgm:spPr/>
      <dgm:t>
        <a:bodyPr/>
        <a:lstStyle/>
        <a:p>
          <a:endParaRPr lang="en-US"/>
        </a:p>
      </dgm:t>
    </dgm:pt>
    <dgm:pt modelId="{B5E8574B-081C-484D-91DE-E583384D72A4}" type="sibTrans" cxnId="{6C6AB5E5-28B8-4E02-8917-DD9DE2FFBA0B}">
      <dgm:prSet/>
      <dgm:spPr/>
      <dgm:t>
        <a:bodyPr/>
        <a:lstStyle/>
        <a:p>
          <a:endParaRPr lang="en-US"/>
        </a:p>
      </dgm:t>
    </dgm:pt>
    <dgm:pt modelId="{7BDC103D-C153-4953-8A70-8CCDF54FC5A8}">
      <dgm:prSet phldrT="[Text]"/>
      <dgm:spPr/>
      <dgm:t>
        <a:bodyPr/>
        <a:lstStyle/>
        <a:p>
          <a:r>
            <a:rPr lang="en-US" dirty="0" smtClean="0"/>
            <a:t>Node JS</a:t>
          </a:r>
          <a:endParaRPr lang="en-US" dirty="0"/>
        </a:p>
      </dgm:t>
    </dgm:pt>
    <dgm:pt modelId="{21F067C1-07B6-4AC4-B312-1439429ACEA7}" type="parTrans" cxnId="{D3B2E801-0ABF-4B2F-B550-386A30BEDAC0}">
      <dgm:prSet/>
      <dgm:spPr/>
      <dgm:t>
        <a:bodyPr/>
        <a:lstStyle/>
        <a:p>
          <a:endParaRPr lang="en-US"/>
        </a:p>
      </dgm:t>
    </dgm:pt>
    <dgm:pt modelId="{2FF17B28-D111-4F58-9792-01FD77259BB4}" type="sibTrans" cxnId="{D3B2E801-0ABF-4B2F-B550-386A30BEDAC0}">
      <dgm:prSet/>
      <dgm:spPr/>
      <dgm:t>
        <a:bodyPr/>
        <a:lstStyle/>
        <a:p>
          <a:endParaRPr lang="en-US"/>
        </a:p>
      </dgm:t>
    </dgm:pt>
    <dgm:pt modelId="{5914C0DB-8C4F-4317-B46D-5C4EE5E4C0EB}" type="pres">
      <dgm:prSet presAssocID="{248E6BD8-FE29-4046-9DC7-44A9C3CD6B0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091F057-D135-443F-9615-55EBB5324C71}" type="pres">
      <dgm:prSet presAssocID="{C312C2CE-E469-4D0E-9448-4FBDB7DDE402}" presName="root" presStyleCnt="0">
        <dgm:presLayoutVars>
          <dgm:chMax/>
          <dgm:chPref val="4"/>
        </dgm:presLayoutVars>
      </dgm:prSet>
      <dgm:spPr/>
    </dgm:pt>
    <dgm:pt modelId="{933E5252-04E6-4943-A6BB-FB320D8E89C4}" type="pres">
      <dgm:prSet presAssocID="{C312C2CE-E469-4D0E-9448-4FBDB7DDE402}" presName="rootComposite" presStyleCnt="0">
        <dgm:presLayoutVars/>
      </dgm:prSet>
      <dgm:spPr/>
    </dgm:pt>
    <dgm:pt modelId="{2FAD9571-BCC8-47B2-83E1-ACB2F8A9C309}" type="pres">
      <dgm:prSet presAssocID="{C312C2CE-E469-4D0E-9448-4FBDB7DDE402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AB4CC94F-B048-47B2-BAD7-FA7A85860F6F}" type="pres">
      <dgm:prSet presAssocID="{C312C2CE-E469-4D0E-9448-4FBDB7DDE402}" presName="childShape" presStyleCnt="0">
        <dgm:presLayoutVars>
          <dgm:chMax val="0"/>
          <dgm:chPref val="0"/>
        </dgm:presLayoutVars>
      </dgm:prSet>
      <dgm:spPr/>
    </dgm:pt>
    <dgm:pt modelId="{A7FFA61E-D34A-4F7A-A2E6-3EA53CA8BD12}" type="pres">
      <dgm:prSet presAssocID="{1895B737-4841-4C9D-B223-17C3057ECAD7}" presName="childComposite" presStyleCnt="0">
        <dgm:presLayoutVars>
          <dgm:chMax val="0"/>
          <dgm:chPref val="0"/>
        </dgm:presLayoutVars>
      </dgm:prSet>
      <dgm:spPr/>
    </dgm:pt>
    <dgm:pt modelId="{E6B57429-B233-4624-9A9D-8626124081BB}" type="pres">
      <dgm:prSet presAssocID="{1895B737-4841-4C9D-B223-17C3057ECAD7}" presName="Image" presStyleLbl="node1" presStyleIdx="0" presStyleCnt="4" custScaleX="10930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F66164C-A906-4074-BA07-4E8CA4796119}" type="pres">
      <dgm:prSet presAssocID="{1895B737-4841-4C9D-B223-17C3057ECAD7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0E50E-2DFA-429D-8F40-B552812AF5B6}" type="pres">
      <dgm:prSet presAssocID="{4AA7111A-F5A3-4C55-A504-1863CF116D95}" presName="childComposite" presStyleCnt="0">
        <dgm:presLayoutVars>
          <dgm:chMax val="0"/>
          <dgm:chPref val="0"/>
        </dgm:presLayoutVars>
      </dgm:prSet>
      <dgm:spPr/>
    </dgm:pt>
    <dgm:pt modelId="{CE915033-A05D-4AFE-BA4A-F52D6F5955CD}" type="pres">
      <dgm:prSet presAssocID="{4AA7111A-F5A3-4C55-A504-1863CF116D95}" presName="Image" presStyleLbl="node1" presStyleIdx="1" presStyleCnt="4" custScaleX="11396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A8D04F64-0AD7-4C68-9910-7BBE4BDE4517}" type="pres">
      <dgm:prSet presAssocID="{4AA7111A-F5A3-4C55-A504-1863CF116D95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1CF412-09F7-46DD-925F-50D1734FB68F}" type="pres">
      <dgm:prSet presAssocID="{EF5FBC85-EBAC-4B78-97D4-044CB382EE20}" presName="childComposite" presStyleCnt="0">
        <dgm:presLayoutVars>
          <dgm:chMax val="0"/>
          <dgm:chPref val="0"/>
        </dgm:presLayoutVars>
      </dgm:prSet>
      <dgm:spPr/>
    </dgm:pt>
    <dgm:pt modelId="{F3E33278-BEEF-4D3B-9457-7C3743F98761}" type="pres">
      <dgm:prSet presAssocID="{EF5FBC85-EBAC-4B78-97D4-044CB382EE20}" presName="Image" presStyleLbl="node1" presStyleIdx="2" presStyleCnt="4" custScaleX="116289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A2211A68-4239-465E-BD4D-49C56F45E240}" type="pres">
      <dgm:prSet presAssocID="{EF5FBC85-EBAC-4B78-97D4-044CB382EE20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6D81E-EE43-445F-B912-3022FE5F30AB}" type="pres">
      <dgm:prSet presAssocID="{7BDC103D-C153-4953-8A70-8CCDF54FC5A8}" presName="childComposite" presStyleCnt="0">
        <dgm:presLayoutVars>
          <dgm:chMax val="0"/>
          <dgm:chPref val="0"/>
        </dgm:presLayoutVars>
      </dgm:prSet>
      <dgm:spPr/>
    </dgm:pt>
    <dgm:pt modelId="{E7EB9985-22DB-411C-96D5-C236037B362B}" type="pres">
      <dgm:prSet presAssocID="{7BDC103D-C153-4953-8A70-8CCDF54FC5A8}" presName="Image" presStyleLbl="nod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D2E62864-0F16-4D61-BC59-A0B43EB9D6F6}" type="pres">
      <dgm:prSet presAssocID="{7BDC103D-C153-4953-8A70-8CCDF54FC5A8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4F0440-D4E9-4F7B-AFAF-8AA579921985}" srcId="{C312C2CE-E469-4D0E-9448-4FBDB7DDE402}" destId="{4AA7111A-F5A3-4C55-A504-1863CF116D95}" srcOrd="1" destOrd="0" parTransId="{4A560FB2-ACDE-474C-AF57-E3F260C3C7AE}" sibTransId="{759A9D2D-8777-41E2-AC48-3620603EA172}"/>
    <dgm:cxn modelId="{B5F5ED32-F933-4907-BC79-64F36E642B51}" type="presOf" srcId="{248E6BD8-FE29-4046-9DC7-44A9C3CD6B0E}" destId="{5914C0DB-8C4F-4317-B46D-5C4EE5E4C0EB}" srcOrd="0" destOrd="0" presId="urn:microsoft.com/office/officeart/2008/layout/PictureAccentList"/>
    <dgm:cxn modelId="{7DDF7690-CF26-49DF-A9BB-0024D3CE7808}" srcId="{C312C2CE-E469-4D0E-9448-4FBDB7DDE402}" destId="{1895B737-4841-4C9D-B223-17C3057ECAD7}" srcOrd="0" destOrd="0" parTransId="{D7568F69-F661-4099-BFB5-CAF46C9E2A7F}" sibTransId="{192D2D88-F2EB-4476-AAF1-790F6FB2B117}"/>
    <dgm:cxn modelId="{713E4120-BF6F-4627-822B-F86448A7A8C5}" type="presOf" srcId="{EF5FBC85-EBAC-4B78-97D4-044CB382EE20}" destId="{A2211A68-4239-465E-BD4D-49C56F45E240}" srcOrd="0" destOrd="0" presId="urn:microsoft.com/office/officeart/2008/layout/PictureAccentList"/>
    <dgm:cxn modelId="{60F6D7EB-9FF8-437F-865E-F0A12ED74FA9}" srcId="{248E6BD8-FE29-4046-9DC7-44A9C3CD6B0E}" destId="{C312C2CE-E469-4D0E-9448-4FBDB7DDE402}" srcOrd="0" destOrd="0" parTransId="{C65217BD-3FEB-4251-8D7C-9C2D3A702AED}" sibTransId="{CFF69A87-02A3-4BC4-826C-97D9D91BC8C6}"/>
    <dgm:cxn modelId="{BBB78D23-6020-43C9-86BE-9A933BCB7F47}" type="presOf" srcId="{7BDC103D-C153-4953-8A70-8CCDF54FC5A8}" destId="{D2E62864-0F16-4D61-BC59-A0B43EB9D6F6}" srcOrd="0" destOrd="0" presId="urn:microsoft.com/office/officeart/2008/layout/PictureAccentList"/>
    <dgm:cxn modelId="{D3B2E801-0ABF-4B2F-B550-386A30BEDAC0}" srcId="{C312C2CE-E469-4D0E-9448-4FBDB7DDE402}" destId="{7BDC103D-C153-4953-8A70-8CCDF54FC5A8}" srcOrd="3" destOrd="0" parTransId="{21F067C1-07B6-4AC4-B312-1439429ACEA7}" sibTransId="{2FF17B28-D111-4F58-9792-01FD77259BB4}"/>
    <dgm:cxn modelId="{6C6AB5E5-28B8-4E02-8917-DD9DE2FFBA0B}" srcId="{C312C2CE-E469-4D0E-9448-4FBDB7DDE402}" destId="{EF5FBC85-EBAC-4B78-97D4-044CB382EE20}" srcOrd="2" destOrd="0" parTransId="{922F8B5D-A641-412A-A6AD-0D717C720EE5}" sibTransId="{B5E8574B-081C-484D-91DE-E583384D72A4}"/>
    <dgm:cxn modelId="{E5747E6A-D73F-4F92-947F-6F2FC7106AB8}" type="presOf" srcId="{4AA7111A-F5A3-4C55-A504-1863CF116D95}" destId="{A8D04F64-0AD7-4C68-9910-7BBE4BDE4517}" srcOrd="0" destOrd="0" presId="urn:microsoft.com/office/officeart/2008/layout/PictureAccentList"/>
    <dgm:cxn modelId="{E7BF399E-356B-4292-8CD0-24054B6D2ABA}" type="presOf" srcId="{1895B737-4841-4C9D-B223-17C3057ECAD7}" destId="{2F66164C-A906-4074-BA07-4E8CA4796119}" srcOrd="0" destOrd="0" presId="urn:microsoft.com/office/officeart/2008/layout/PictureAccentList"/>
    <dgm:cxn modelId="{83BC7386-25A0-41C1-9CE8-62B6ED97CF34}" type="presOf" srcId="{C312C2CE-E469-4D0E-9448-4FBDB7DDE402}" destId="{2FAD9571-BCC8-47B2-83E1-ACB2F8A9C309}" srcOrd="0" destOrd="0" presId="urn:microsoft.com/office/officeart/2008/layout/PictureAccentList"/>
    <dgm:cxn modelId="{BB002C8A-7780-4980-826D-00F2C1A4ECCA}" type="presParOf" srcId="{5914C0DB-8C4F-4317-B46D-5C4EE5E4C0EB}" destId="{1091F057-D135-443F-9615-55EBB5324C71}" srcOrd="0" destOrd="0" presId="urn:microsoft.com/office/officeart/2008/layout/PictureAccentList"/>
    <dgm:cxn modelId="{6E8B49D0-3F67-451D-AEE3-FDC4667BDBE1}" type="presParOf" srcId="{1091F057-D135-443F-9615-55EBB5324C71}" destId="{933E5252-04E6-4943-A6BB-FB320D8E89C4}" srcOrd="0" destOrd="0" presId="urn:microsoft.com/office/officeart/2008/layout/PictureAccentList"/>
    <dgm:cxn modelId="{DED7D33F-85D8-4E9E-944A-E86AF5D1EC63}" type="presParOf" srcId="{933E5252-04E6-4943-A6BB-FB320D8E89C4}" destId="{2FAD9571-BCC8-47B2-83E1-ACB2F8A9C309}" srcOrd="0" destOrd="0" presId="urn:microsoft.com/office/officeart/2008/layout/PictureAccentList"/>
    <dgm:cxn modelId="{F3F70A81-2E24-4767-8C22-D35F583AFC42}" type="presParOf" srcId="{1091F057-D135-443F-9615-55EBB5324C71}" destId="{AB4CC94F-B048-47B2-BAD7-FA7A85860F6F}" srcOrd="1" destOrd="0" presId="urn:microsoft.com/office/officeart/2008/layout/PictureAccentList"/>
    <dgm:cxn modelId="{A046FAF1-2247-43DD-8AB0-8925F022B619}" type="presParOf" srcId="{AB4CC94F-B048-47B2-BAD7-FA7A85860F6F}" destId="{A7FFA61E-D34A-4F7A-A2E6-3EA53CA8BD12}" srcOrd="0" destOrd="0" presId="urn:microsoft.com/office/officeart/2008/layout/PictureAccentList"/>
    <dgm:cxn modelId="{C30FCD65-E8FC-4035-9B6C-1E0D8342ADB1}" type="presParOf" srcId="{A7FFA61E-D34A-4F7A-A2E6-3EA53CA8BD12}" destId="{E6B57429-B233-4624-9A9D-8626124081BB}" srcOrd="0" destOrd="0" presId="urn:microsoft.com/office/officeart/2008/layout/PictureAccentList"/>
    <dgm:cxn modelId="{4C02F07B-4593-4D65-A197-97E4E0C1B3FD}" type="presParOf" srcId="{A7FFA61E-D34A-4F7A-A2E6-3EA53CA8BD12}" destId="{2F66164C-A906-4074-BA07-4E8CA4796119}" srcOrd="1" destOrd="0" presId="urn:microsoft.com/office/officeart/2008/layout/PictureAccentList"/>
    <dgm:cxn modelId="{7A496112-1533-4311-B66E-D754BE9E8C48}" type="presParOf" srcId="{AB4CC94F-B048-47B2-BAD7-FA7A85860F6F}" destId="{0BB0E50E-2DFA-429D-8F40-B552812AF5B6}" srcOrd="1" destOrd="0" presId="urn:microsoft.com/office/officeart/2008/layout/PictureAccentList"/>
    <dgm:cxn modelId="{600E6B0A-55BE-44A7-8E24-B879A6602F8B}" type="presParOf" srcId="{0BB0E50E-2DFA-429D-8F40-B552812AF5B6}" destId="{CE915033-A05D-4AFE-BA4A-F52D6F5955CD}" srcOrd="0" destOrd="0" presId="urn:microsoft.com/office/officeart/2008/layout/PictureAccentList"/>
    <dgm:cxn modelId="{2F231E6C-FFD2-49E8-9199-DE330E84741E}" type="presParOf" srcId="{0BB0E50E-2DFA-429D-8F40-B552812AF5B6}" destId="{A8D04F64-0AD7-4C68-9910-7BBE4BDE4517}" srcOrd="1" destOrd="0" presId="urn:microsoft.com/office/officeart/2008/layout/PictureAccentList"/>
    <dgm:cxn modelId="{F39CE9A9-B83E-46BA-9BD7-7BB4D0E94FB8}" type="presParOf" srcId="{AB4CC94F-B048-47B2-BAD7-FA7A85860F6F}" destId="{FB1CF412-09F7-46DD-925F-50D1734FB68F}" srcOrd="2" destOrd="0" presId="urn:microsoft.com/office/officeart/2008/layout/PictureAccentList"/>
    <dgm:cxn modelId="{2CA34793-4FC2-4271-852F-CB469F9EAE41}" type="presParOf" srcId="{FB1CF412-09F7-46DD-925F-50D1734FB68F}" destId="{F3E33278-BEEF-4D3B-9457-7C3743F98761}" srcOrd="0" destOrd="0" presId="urn:microsoft.com/office/officeart/2008/layout/PictureAccentList"/>
    <dgm:cxn modelId="{394578C1-C84D-4FB2-AE1D-A3385F6E6B2A}" type="presParOf" srcId="{FB1CF412-09F7-46DD-925F-50D1734FB68F}" destId="{A2211A68-4239-465E-BD4D-49C56F45E240}" srcOrd="1" destOrd="0" presId="urn:microsoft.com/office/officeart/2008/layout/PictureAccentList"/>
    <dgm:cxn modelId="{1D4EFDE0-AB17-4D69-8D3E-CA60700DD869}" type="presParOf" srcId="{AB4CC94F-B048-47B2-BAD7-FA7A85860F6F}" destId="{6126D81E-EE43-445F-B912-3022FE5F30AB}" srcOrd="3" destOrd="0" presId="urn:microsoft.com/office/officeart/2008/layout/PictureAccentList"/>
    <dgm:cxn modelId="{E53D35A2-4CCC-4914-9BED-2EA7ED2D9F1E}" type="presParOf" srcId="{6126D81E-EE43-445F-B912-3022FE5F30AB}" destId="{E7EB9985-22DB-411C-96D5-C236037B362B}" srcOrd="0" destOrd="0" presId="urn:microsoft.com/office/officeart/2008/layout/PictureAccentList"/>
    <dgm:cxn modelId="{5466C131-BCD3-47E6-8E94-F070F2EEE0B5}" type="presParOf" srcId="{6126D81E-EE43-445F-B912-3022FE5F30AB}" destId="{D2E62864-0F16-4D61-BC59-A0B43EB9D6F6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36D068-40D0-460F-A15F-4A9A6D65660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C3E9C-48D2-44B7-8C61-E3978C4C62A1}">
      <dgm:prSet phldrT="[Text]"/>
      <dgm:spPr/>
      <dgm:t>
        <a:bodyPr/>
        <a:lstStyle/>
        <a:p>
          <a:r>
            <a:rPr lang="en-US" dirty="0" smtClean="0"/>
            <a:t>1989</a:t>
          </a:r>
          <a:endParaRPr lang="en-US" dirty="0"/>
        </a:p>
      </dgm:t>
    </dgm:pt>
    <dgm:pt modelId="{6FA2FAFF-9B96-492D-A635-32D267A94477}" type="parTrans" cxnId="{6AC0ECC0-DA3E-4B4E-A89F-2EF8C5BA6D7C}">
      <dgm:prSet/>
      <dgm:spPr/>
      <dgm:t>
        <a:bodyPr/>
        <a:lstStyle/>
        <a:p>
          <a:endParaRPr lang="en-US"/>
        </a:p>
      </dgm:t>
    </dgm:pt>
    <dgm:pt modelId="{AE7873ED-5311-40CE-AE4E-2E5531EC2588}" type="sibTrans" cxnId="{6AC0ECC0-DA3E-4B4E-A89F-2EF8C5BA6D7C}">
      <dgm:prSet/>
      <dgm:spPr/>
      <dgm:t>
        <a:bodyPr/>
        <a:lstStyle/>
        <a:p>
          <a:endParaRPr lang="en-US"/>
        </a:p>
      </dgm:t>
    </dgm:pt>
    <dgm:pt modelId="{A2CFCC5D-0035-4390-BDA6-4527B2EC8FDD}">
      <dgm:prSet phldrT="[Text]"/>
      <dgm:spPr/>
      <dgm:t>
        <a:bodyPr/>
        <a:lstStyle/>
        <a:p>
          <a:r>
            <a:rPr lang="en-US" dirty="0" smtClean="0"/>
            <a:t>Tim Berners lee invented www</a:t>
          </a:r>
          <a:endParaRPr lang="en-US" dirty="0"/>
        </a:p>
      </dgm:t>
    </dgm:pt>
    <dgm:pt modelId="{2067A56B-BCE8-408D-961E-23AF8CDCBEB2}" type="parTrans" cxnId="{57980B8D-50B4-4592-B07E-BB6B1B27A704}">
      <dgm:prSet/>
      <dgm:spPr/>
      <dgm:t>
        <a:bodyPr/>
        <a:lstStyle/>
        <a:p>
          <a:endParaRPr lang="en-US"/>
        </a:p>
      </dgm:t>
    </dgm:pt>
    <dgm:pt modelId="{68ABB5C4-3716-463F-82D4-DF52DD99D0AF}" type="sibTrans" cxnId="{57980B8D-50B4-4592-B07E-BB6B1B27A704}">
      <dgm:prSet/>
      <dgm:spPr/>
      <dgm:t>
        <a:bodyPr/>
        <a:lstStyle/>
        <a:p>
          <a:endParaRPr lang="en-US"/>
        </a:p>
      </dgm:t>
    </dgm:pt>
    <dgm:pt modelId="{F09A3412-933A-4935-B10A-BBEA660E80CD}">
      <dgm:prSet phldrT="[Text]"/>
      <dgm:spPr/>
      <dgm:t>
        <a:bodyPr/>
        <a:lstStyle/>
        <a:p>
          <a:r>
            <a:rPr lang="en-US" dirty="0" smtClean="0"/>
            <a:t>1991 </a:t>
          </a:r>
          <a:endParaRPr lang="en-US" dirty="0"/>
        </a:p>
      </dgm:t>
    </dgm:pt>
    <dgm:pt modelId="{51F26208-B158-46B1-96F6-7F6DDA395377}" type="parTrans" cxnId="{121D6E4A-41C3-49D2-9123-58B06CD1494B}">
      <dgm:prSet/>
      <dgm:spPr/>
      <dgm:t>
        <a:bodyPr/>
        <a:lstStyle/>
        <a:p>
          <a:endParaRPr lang="en-US"/>
        </a:p>
      </dgm:t>
    </dgm:pt>
    <dgm:pt modelId="{77319765-8E7D-41EF-A14C-57B40341B4FD}" type="sibTrans" cxnId="{121D6E4A-41C3-49D2-9123-58B06CD1494B}">
      <dgm:prSet/>
      <dgm:spPr/>
      <dgm:t>
        <a:bodyPr/>
        <a:lstStyle/>
        <a:p>
          <a:endParaRPr lang="en-US"/>
        </a:p>
      </dgm:t>
    </dgm:pt>
    <dgm:pt modelId="{3A9CF32C-6A30-4A6D-84D7-867847EBE6A7}">
      <dgm:prSet phldrT="[Text]"/>
      <dgm:spPr/>
      <dgm:t>
        <a:bodyPr/>
        <a:lstStyle/>
        <a:p>
          <a:r>
            <a:rPr lang="en-US" dirty="0" smtClean="0"/>
            <a:t>Invented HTML</a:t>
          </a:r>
          <a:endParaRPr lang="en-US" dirty="0"/>
        </a:p>
      </dgm:t>
    </dgm:pt>
    <dgm:pt modelId="{F69598AA-D6DF-4EB4-817A-56399F99B6E7}" type="parTrans" cxnId="{E0BBC5C7-98D0-4F27-9FA1-A7A4706C71E8}">
      <dgm:prSet/>
      <dgm:spPr/>
      <dgm:t>
        <a:bodyPr/>
        <a:lstStyle/>
        <a:p>
          <a:endParaRPr lang="en-US"/>
        </a:p>
      </dgm:t>
    </dgm:pt>
    <dgm:pt modelId="{0ACDE057-05C9-448B-8260-17050AA4B6E5}" type="sibTrans" cxnId="{E0BBC5C7-98D0-4F27-9FA1-A7A4706C71E8}">
      <dgm:prSet/>
      <dgm:spPr/>
      <dgm:t>
        <a:bodyPr/>
        <a:lstStyle/>
        <a:p>
          <a:endParaRPr lang="en-US"/>
        </a:p>
      </dgm:t>
    </dgm:pt>
    <dgm:pt modelId="{AD044A5B-26BD-48CD-A162-CE146D73ADBC}">
      <dgm:prSet phldrT="[Text]"/>
      <dgm:spPr/>
      <dgm:t>
        <a:bodyPr/>
        <a:lstStyle/>
        <a:p>
          <a:r>
            <a:rPr lang="en-US" dirty="0" smtClean="0"/>
            <a:t>1993</a:t>
          </a:r>
          <a:endParaRPr lang="en-US" dirty="0"/>
        </a:p>
      </dgm:t>
    </dgm:pt>
    <dgm:pt modelId="{CF3310ED-38E8-4E20-A5E3-FCDF554287C7}" type="parTrans" cxnId="{7E32C460-11AA-460D-A465-3C6C25C23710}">
      <dgm:prSet/>
      <dgm:spPr/>
      <dgm:t>
        <a:bodyPr/>
        <a:lstStyle/>
        <a:p>
          <a:endParaRPr lang="en-US"/>
        </a:p>
      </dgm:t>
    </dgm:pt>
    <dgm:pt modelId="{B68173EA-6399-42B0-A997-DD23D3936275}" type="sibTrans" cxnId="{7E32C460-11AA-460D-A465-3C6C25C23710}">
      <dgm:prSet/>
      <dgm:spPr/>
      <dgm:t>
        <a:bodyPr/>
        <a:lstStyle/>
        <a:p>
          <a:endParaRPr lang="en-US"/>
        </a:p>
      </dgm:t>
    </dgm:pt>
    <dgm:pt modelId="{A7061777-CF94-4236-B00C-02DEC2EC0818}">
      <dgm:prSet phldrT="[Text]"/>
      <dgm:spPr/>
      <dgm:t>
        <a:bodyPr/>
        <a:lstStyle/>
        <a:p>
          <a:r>
            <a:rPr lang="en-US" dirty="0" smtClean="0"/>
            <a:t>Dave raggett drafted HTML+</a:t>
          </a:r>
          <a:endParaRPr lang="en-US" dirty="0"/>
        </a:p>
      </dgm:t>
    </dgm:pt>
    <dgm:pt modelId="{D9CC3443-CD53-4C75-B2CA-A9473A10A38F}" type="parTrans" cxnId="{7489EEEF-C8CE-47D5-8D33-29F07A9D3C9D}">
      <dgm:prSet/>
      <dgm:spPr/>
      <dgm:t>
        <a:bodyPr/>
        <a:lstStyle/>
        <a:p>
          <a:endParaRPr lang="en-US"/>
        </a:p>
      </dgm:t>
    </dgm:pt>
    <dgm:pt modelId="{605F9F76-9043-4FB2-B699-AAE280D6C18E}" type="sibTrans" cxnId="{7489EEEF-C8CE-47D5-8D33-29F07A9D3C9D}">
      <dgm:prSet/>
      <dgm:spPr/>
      <dgm:t>
        <a:bodyPr/>
        <a:lstStyle/>
        <a:p>
          <a:endParaRPr lang="en-US"/>
        </a:p>
      </dgm:t>
    </dgm:pt>
    <dgm:pt modelId="{90F3EF91-2175-4C6C-9510-2596BC3BFAD9}">
      <dgm:prSet phldrT="[Text]"/>
      <dgm:spPr/>
      <dgm:t>
        <a:bodyPr/>
        <a:lstStyle/>
        <a:p>
          <a:r>
            <a:rPr lang="en-US" dirty="0" smtClean="0"/>
            <a:t>1995</a:t>
          </a:r>
          <a:endParaRPr lang="en-US" dirty="0"/>
        </a:p>
      </dgm:t>
    </dgm:pt>
    <dgm:pt modelId="{096B7667-909A-4685-BD66-695F918B07F9}" type="parTrans" cxnId="{E73022B5-10A7-47DB-BCAA-BBECB7E6D8EC}">
      <dgm:prSet/>
      <dgm:spPr/>
      <dgm:t>
        <a:bodyPr/>
        <a:lstStyle/>
        <a:p>
          <a:endParaRPr lang="en-US"/>
        </a:p>
      </dgm:t>
    </dgm:pt>
    <dgm:pt modelId="{7C6A3614-1618-4144-AF40-902E9A7ABACE}" type="sibTrans" cxnId="{E73022B5-10A7-47DB-BCAA-BBECB7E6D8EC}">
      <dgm:prSet/>
      <dgm:spPr/>
      <dgm:t>
        <a:bodyPr/>
        <a:lstStyle/>
        <a:p>
          <a:endParaRPr lang="en-US"/>
        </a:p>
      </dgm:t>
    </dgm:pt>
    <dgm:pt modelId="{AD99FD9D-FDA7-445D-B9D0-94021660D3AE}">
      <dgm:prSet phldrT="[Text]"/>
      <dgm:spPr/>
      <dgm:t>
        <a:bodyPr/>
        <a:lstStyle/>
        <a:p>
          <a:r>
            <a:rPr lang="en-US" dirty="0" smtClean="0"/>
            <a:t>HTML working group defined</a:t>
          </a:r>
          <a:endParaRPr lang="en-US" dirty="0"/>
        </a:p>
      </dgm:t>
    </dgm:pt>
    <dgm:pt modelId="{AB9B54F7-93DF-40CD-8D56-5D90342AD4DD}" type="parTrans" cxnId="{B74761BF-F7C5-4DB1-A6D7-03F4FA3A0F96}">
      <dgm:prSet/>
      <dgm:spPr/>
      <dgm:t>
        <a:bodyPr/>
        <a:lstStyle/>
        <a:p>
          <a:endParaRPr lang="en-US"/>
        </a:p>
      </dgm:t>
    </dgm:pt>
    <dgm:pt modelId="{1BB12CB9-7AAA-43A2-8314-9FD6D6E7E5F4}" type="sibTrans" cxnId="{B74761BF-F7C5-4DB1-A6D7-03F4FA3A0F96}">
      <dgm:prSet/>
      <dgm:spPr/>
      <dgm:t>
        <a:bodyPr/>
        <a:lstStyle/>
        <a:p>
          <a:endParaRPr lang="en-US"/>
        </a:p>
      </dgm:t>
    </dgm:pt>
    <dgm:pt modelId="{5B8E73F5-B596-4940-8232-3E211B141CB7}">
      <dgm:prSet phldrT="[Text]"/>
      <dgm:spPr/>
      <dgm:t>
        <a:bodyPr/>
        <a:lstStyle/>
        <a:p>
          <a:r>
            <a:rPr lang="en-US" dirty="0" smtClean="0"/>
            <a:t>1997</a:t>
          </a:r>
          <a:endParaRPr lang="en-US" dirty="0"/>
        </a:p>
      </dgm:t>
    </dgm:pt>
    <dgm:pt modelId="{F2C18B90-F7AD-43FD-A392-29729C326C8E}" type="parTrans" cxnId="{D52B74F9-B61F-42EE-A1D8-6179339305A4}">
      <dgm:prSet/>
      <dgm:spPr/>
      <dgm:t>
        <a:bodyPr/>
        <a:lstStyle/>
        <a:p>
          <a:endParaRPr lang="en-US"/>
        </a:p>
      </dgm:t>
    </dgm:pt>
    <dgm:pt modelId="{8438F22B-66E4-49B2-AAC8-CF94E5673564}" type="sibTrans" cxnId="{D52B74F9-B61F-42EE-A1D8-6179339305A4}">
      <dgm:prSet/>
      <dgm:spPr/>
      <dgm:t>
        <a:bodyPr/>
        <a:lstStyle/>
        <a:p>
          <a:endParaRPr lang="en-US"/>
        </a:p>
      </dgm:t>
    </dgm:pt>
    <dgm:pt modelId="{D001C710-DCA1-4162-9D24-A700EEBA846D}">
      <dgm:prSet phldrT="[Text]"/>
      <dgm:spPr/>
      <dgm:t>
        <a:bodyPr/>
        <a:lstStyle/>
        <a:p>
          <a:r>
            <a:rPr lang="en-US" dirty="0" smtClean="0"/>
            <a:t>W3C Recommendation HTML 3.2</a:t>
          </a:r>
          <a:endParaRPr lang="en-US" dirty="0"/>
        </a:p>
      </dgm:t>
    </dgm:pt>
    <dgm:pt modelId="{14CDDA6D-F77D-42A7-90D7-07B51C2B2DE2}" type="parTrans" cxnId="{303C7AA0-225F-4DD4-9B7B-B68E397C772B}">
      <dgm:prSet/>
      <dgm:spPr/>
      <dgm:t>
        <a:bodyPr/>
        <a:lstStyle/>
        <a:p>
          <a:endParaRPr lang="en-US"/>
        </a:p>
      </dgm:t>
    </dgm:pt>
    <dgm:pt modelId="{26C4514A-1C01-4D47-99AE-06821A92BA0A}" type="sibTrans" cxnId="{303C7AA0-225F-4DD4-9B7B-B68E397C772B}">
      <dgm:prSet/>
      <dgm:spPr/>
      <dgm:t>
        <a:bodyPr/>
        <a:lstStyle/>
        <a:p>
          <a:endParaRPr lang="en-US"/>
        </a:p>
      </dgm:t>
    </dgm:pt>
    <dgm:pt modelId="{D0A4F8AD-D63B-46EB-92AC-5F7AC5812BD1}">
      <dgm:prSet phldrT="[Text]"/>
      <dgm:spPr/>
      <dgm:t>
        <a:bodyPr/>
        <a:lstStyle/>
        <a:p>
          <a:r>
            <a:rPr lang="en-US" dirty="0" smtClean="0"/>
            <a:t>1999</a:t>
          </a:r>
          <a:endParaRPr lang="en-US" dirty="0"/>
        </a:p>
      </dgm:t>
    </dgm:pt>
    <dgm:pt modelId="{9EC5BBDB-40F1-4C2D-90C2-AAE304491E79}" type="parTrans" cxnId="{631322C8-520C-4184-A9BE-59C619C66981}">
      <dgm:prSet/>
      <dgm:spPr/>
      <dgm:t>
        <a:bodyPr/>
        <a:lstStyle/>
        <a:p>
          <a:endParaRPr lang="en-US"/>
        </a:p>
      </dgm:t>
    </dgm:pt>
    <dgm:pt modelId="{5A8AD863-D72D-44B1-8E35-F925F7355402}" type="sibTrans" cxnId="{631322C8-520C-4184-A9BE-59C619C66981}">
      <dgm:prSet/>
      <dgm:spPr/>
      <dgm:t>
        <a:bodyPr/>
        <a:lstStyle/>
        <a:p>
          <a:endParaRPr lang="en-US"/>
        </a:p>
      </dgm:t>
    </dgm:pt>
    <dgm:pt modelId="{386690F7-47EF-4DE6-A81B-D4052DE13611}">
      <dgm:prSet phldrT="[Text]"/>
      <dgm:spPr/>
      <dgm:t>
        <a:bodyPr/>
        <a:lstStyle/>
        <a:p>
          <a:r>
            <a:rPr lang="en-US" dirty="0" smtClean="0"/>
            <a:t>HTML 4.01</a:t>
          </a:r>
          <a:endParaRPr lang="en-US" dirty="0"/>
        </a:p>
      </dgm:t>
    </dgm:pt>
    <dgm:pt modelId="{E3FCB4CE-1261-435A-B4BF-6A0D39F90925}" type="parTrans" cxnId="{A19CAACC-873B-4309-A2DB-39AEA34BF858}">
      <dgm:prSet/>
      <dgm:spPr/>
      <dgm:t>
        <a:bodyPr/>
        <a:lstStyle/>
        <a:p>
          <a:endParaRPr lang="en-US"/>
        </a:p>
      </dgm:t>
    </dgm:pt>
    <dgm:pt modelId="{BA222649-1B50-42C2-9E16-AF224DEC9EB5}" type="sibTrans" cxnId="{A19CAACC-873B-4309-A2DB-39AEA34BF858}">
      <dgm:prSet/>
      <dgm:spPr/>
      <dgm:t>
        <a:bodyPr/>
        <a:lstStyle/>
        <a:p>
          <a:endParaRPr lang="en-US"/>
        </a:p>
      </dgm:t>
    </dgm:pt>
    <dgm:pt modelId="{4EA0B384-0BD4-4767-9D4E-058F20EE175E}">
      <dgm:prSet phldrT="[Text]"/>
      <dgm:spPr/>
      <dgm:t>
        <a:bodyPr/>
        <a:lstStyle/>
        <a:p>
          <a:r>
            <a:rPr lang="en-US" dirty="0" smtClean="0"/>
            <a:t>2000</a:t>
          </a:r>
          <a:endParaRPr lang="en-US" dirty="0"/>
        </a:p>
      </dgm:t>
    </dgm:pt>
    <dgm:pt modelId="{1AD65074-996F-4D9B-806C-29402E2116CB}" type="parTrans" cxnId="{1FB561C3-AA53-49F5-9395-D5FE51328F2F}">
      <dgm:prSet/>
      <dgm:spPr/>
      <dgm:t>
        <a:bodyPr/>
        <a:lstStyle/>
        <a:p>
          <a:endParaRPr lang="en-US"/>
        </a:p>
      </dgm:t>
    </dgm:pt>
    <dgm:pt modelId="{EF81F595-E56B-4F70-AD42-D78BA22609C6}" type="sibTrans" cxnId="{1FB561C3-AA53-49F5-9395-D5FE51328F2F}">
      <dgm:prSet/>
      <dgm:spPr/>
      <dgm:t>
        <a:bodyPr/>
        <a:lstStyle/>
        <a:p>
          <a:endParaRPr lang="en-US"/>
        </a:p>
      </dgm:t>
    </dgm:pt>
    <dgm:pt modelId="{B40F5101-74C8-4B55-9C69-8A277853DB6A}">
      <dgm:prSet phldrT="[Text]"/>
      <dgm:spPr/>
      <dgm:t>
        <a:bodyPr/>
        <a:lstStyle/>
        <a:p>
          <a:r>
            <a:rPr lang="en-US" dirty="0" smtClean="0"/>
            <a:t>XHTML 1.0</a:t>
          </a:r>
          <a:endParaRPr lang="en-US" dirty="0"/>
        </a:p>
      </dgm:t>
    </dgm:pt>
    <dgm:pt modelId="{748A49AA-6A34-40AA-AB02-46FED12363DE}" type="parTrans" cxnId="{A396A677-0F15-4718-A9BB-48C86C2ED656}">
      <dgm:prSet/>
      <dgm:spPr/>
      <dgm:t>
        <a:bodyPr/>
        <a:lstStyle/>
        <a:p>
          <a:endParaRPr lang="en-US"/>
        </a:p>
      </dgm:t>
    </dgm:pt>
    <dgm:pt modelId="{FD693C12-7F79-4DA9-A0F9-C6C9286D0601}" type="sibTrans" cxnId="{A396A677-0F15-4718-A9BB-48C86C2ED656}">
      <dgm:prSet/>
      <dgm:spPr/>
      <dgm:t>
        <a:bodyPr/>
        <a:lstStyle/>
        <a:p>
          <a:endParaRPr lang="en-US"/>
        </a:p>
      </dgm:t>
    </dgm:pt>
    <dgm:pt modelId="{D2AC4239-85C8-408C-ABF3-D826DBCD0B48}">
      <dgm:prSet phldrT="[Text]"/>
      <dgm:spPr/>
      <dgm:t>
        <a:bodyPr/>
        <a:lstStyle/>
        <a:p>
          <a:r>
            <a:rPr lang="en-US" dirty="0" smtClean="0"/>
            <a:t>2008</a:t>
          </a:r>
          <a:endParaRPr lang="en-US" dirty="0"/>
        </a:p>
      </dgm:t>
    </dgm:pt>
    <dgm:pt modelId="{F83CE4D8-D58A-4F77-8A24-0568467BBD2A}" type="parTrans" cxnId="{5590B46D-251A-4A33-B1FC-3C00744389A0}">
      <dgm:prSet/>
      <dgm:spPr/>
      <dgm:t>
        <a:bodyPr/>
        <a:lstStyle/>
        <a:p>
          <a:endParaRPr lang="en-US"/>
        </a:p>
      </dgm:t>
    </dgm:pt>
    <dgm:pt modelId="{7D603727-1D30-4B61-983A-823B7B2F5C76}" type="sibTrans" cxnId="{5590B46D-251A-4A33-B1FC-3C00744389A0}">
      <dgm:prSet/>
      <dgm:spPr/>
      <dgm:t>
        <a:bodyPr/>
        <a:lstStyle/>
        <a:p>
          <a:endParaRPr lang="en-US"/>
        </a:p>
      </dgm:t>
    </dgm:pt>
    <dgm:pt modelId="{49A501C0-0D34-4394-9C42-AE41396CF99B}">
      <dgm:prSet phldrT="[Text]"/>
      <dgm:spPr/>
      <dgm:t>
        <a:bodyPr/>
        <a:lstStyle/>
        <a:p>
          <a:r>
            <a:rPr lang="en-US" dirty="0" smtClean="0"/>
            <a:t>WHATWG HTML 5 first public draft</a:t>
          </a:r>
          <a:endParaRPr lang="en-US" dirty="0"/>
        </a:p>
      </dgm:t>
    </dgm:pt>
    <dgm:pt modelId="{7D812B0F-01CE-4CE4-913C-9A1FEE8DD55F}" type="parTrans" cxnId="{C5E6D3A0-5F16-4704-A187-2AAF13F9AD57}">
      <dgm:prSet/>
      <dgm:spPr/>
      <dgm:t>
        <a:bodyPr/>
        <a:lstStyle/>
        <a:p>
          <a:endParaRPr lang="en-US"/>
        </a:p>
      </dgm:t>
    </dgm:pt>
    <dgm:pt modelId="{388ADFAC-8916-4976-969B-1306D48522F7}" type="sibTrans" cxnId="{C5E6D3A0-5F16-4704-A187-2AAF13F9AD57}">
      <dgm:prSet/>
      <dgm:spPr/>
      <dgm:t>
        <a:bodyPr/>
        <a:lstStyle/>
        <a:p>
          <a:endParaRPr lang="en-US"/>
        </a:p>
      </dgm:t>
    </dgm:pt>
    <dgm:pt modelId="{F66F6748-D0AE-47CE-AD85-8E4F26D1AF6C}">
      <dgm:prSet phldrT="[Text]"/>
      <dgm:spPr/>
      <dgm:t>
        <a:bodyPr/>
        <a:lstStyle/>
        <a:p>
          <a:r>
            <a:rPr lang="en-US" dirty="0" smtClean="0"/>
            <a:t>2012</a:t>
          </a:r>
          <a:endParaRPr lang="en-US" dirty="0"/>
        </a:p>
      </dgm:t>
    </dgm:pt>
    <dgm:pt modelId="{1A3C2CAA-2A68-4EAF-B693-852E51F5C13B}" type="parTrans" cxnId="{3858CD3E-CA36-4EB3-BDFE-4EF32677993F}">
      <dgm:prSet/>
      <dgm:spPr/>
      <dgm:t>
        <a:bodyPr/>
        <a:lstStyle/>
        <a:p>
          <a:endParaRPr lang="en-US"/>
        </a:p>
      </dgm:t>
    </dgm:pt>
    <dgm:pt modelId="{D6FF3171-8286-408E-B013-3BA42BB003B0}" type="sibTrans" cxnId="{3858CD3E-CA36-4EB3-BDFE-4EF32677993F}">
      <dgm:prSet/>
      <dgm:spPr/>
      <dgm:t>
        <a:bodyPr/>
        <a:lstStyle/>
        <a:p>
          <a:endParaRPr lang="en-US"/>
        </a:p>
      </dgm:t>
    </dgm:pt>
    <dgm:pt modelId="{F94EE744-FA6E-410D-9536-7AB8154179EF}">
      <dgm:prSet phldrT="[Text]"/>
      <dgm:spPr/>
      <dgm:t>
        <a:bodyPr/>
        <a:lstStyle/>
        <a:p>
          <a:r>
            <a:rPr lang="en-US" dirty="0" smtClean="0"/>
            <a:t>WHATWG HTML 5 living Standard</a:t>
          </a:r>
          <a:endParaRPr lang="en-US" dirty="0"/>
        </a:p>
      </dgm:t>
    </dgm:pt>
    <dgm:pt modelId="{3DE66D88-8F8A-4A92-A2C6-8B398862EEF3}" type="parTrans" cxnId="{F83BF051-41D5-4FD3-9F54-CEFA1030C136}">
      <dgm:prSet/>
      <dgm:spPr/>
      <dgm:t>
        <a:bodyPr/>
        <a:lstStyle/>
        <a:p>
          <a:endParaRPr lang="en-US"/>
        </a:p>
      </dgm:t>
    </dgm:pt>
    <dgm:pt modelId="{0186D70F-987C-46C0-9D19-0A786CA6E6C2}" type="sibTrans" cxnId="{F83BF051-41D5-4FD3-9F54-CEFA1030C136}">
      <dgm:prSet/>
      <dgm:spPr/>
      <dgm:t>
        <a:bodyPr/>
        <a:lstStyle/>
        <a:p>
          <a:endParaRPr lang="en-US"/>
        </a:p>
      </dgm:t>
    </dgm:pt>
    <dgm:pt modelId="{BC02607D-37E9-4B0F-B8E7-56D52B5CA2D2}">
      <dgm:prSet phldrT="[Text]"/>
      <dgm:spPr/>
      <dgm:t>
        <a:bodyPr/>
        <a:lstStyle/>
        <a:p>
          <a:r>
            <a:rPr lang="en-US" dirty="0" smtClean="0"/>
            <a:t>2016</a:t>
          </a:r>
          <a:endParaRPr lang="en-US" dirty="0"/>
        </a:p>
      </dgm:t>
    </dgm:pt>
    <dgm:pt modelId="{B8FE4419-3A40-490F-8267-AACB0CB23A02}" type="parTrans" cxnId="{FA82B337-07C0-4CC5-A907-F95FA35289BB}">
      <dgm:prSet/>
      <dgm:spPr/>
      <dgm:t>
        <a:bodyPr/>
        <a:lstStyle/>
        <a:p>
          <a:endParaRPr lang="en-US"/>
        </a:p>
      </dgm:t>
    </dgm:pt>
    <dgm:pt modelId="{C063BEE7-8A24-4F48-B524-2FBFCB8149A3}" type="sibTrans" cxnId="{FA82B337-07C0-4CC5-A907-F95FA35289BB}">
      <dgm:prSet/>
      <dgm:spPr/>
      <dgm:t>
        <a:bodyPr/>
        <a:lstStyle/>
        <a:p>
          <a:endParaRPr lang="en-US"/>
        </a:p>
      </dgm:t>
    </dgm:pt>
    <dgm:pt modelId="{851F5E3C-645B-492E-8FEC-A81F9B90264C}">
      <dgm:prSet phldrT="[Text]"/>
      <dgm:spPr/>
      <dgm:t>
        <a:bodyPr/>
        <a:lstStyle/>
        <a:p>
          <a:r>
            <a:rPr lang="en-US" dirty="0" smtClean="0"/>
            <a:t>W3C Candidate recommendation of HTML5</a:t>
          </a:r>
          <a:endParaRPr lang="en-US" dirty="0"/>
        </a:p>
      </dgm:t>
    </dgm:pt>
    <dgm:pt modelId="{7C6BD204-ECAE-40BE-A492-4D1BD2D98F15}" type="parTrans" cxnId="{81CF4D34-5F8C-4DA1-9742-527954991548}">
      <dgm:prSet/>
      <dgm:spPr/>
      <dgm:t>
        <a:bodyPr/>
        <a:lstStyle/>
        <a:p>
          <a:endParaRPr lang="en-US"/>
        </a:p>
      </dgm:t>
    </dgm:pt>
    <dgm:pt modelId="{D4DE99B5-DE72-4618-B2F8-F002CE21176F}" type="sibTrans" cxnId="{81CF4D34-5F8C-4DA1-9742-527954991548}">
      <dgm:prSet/>
      <dgm:spPr/>
      <dgm:t>
        <a:bodyPr/>
        <a:lstStyle/>
        <a:p>
          <a:endParaRPr lang="en-US"/>
        </a:p>
      </dgm:t>
    </dgm:pt>
    <dgm:pt modelId="{DB490CC6-4700-4D8F-8EFC-93F476C38CB5}">
      <dgm:prSet phldrT="[Text]"/>
      <dgm:spPr/>
      <dgm:t>
        <a:bodyPr/>
        <a:lstStyle/>
        <a:p>
          <a:r>
            <a:rPr lang="en-US" dirty="0" smtClean="0"/>
            <a:t>2017</a:t>
          </a:r>
          <a:endParaRPr lang="en-US" dirty="0"/>
        </a:p>
      </dgm:t>
    </dgm:pt>
    <dgm:pt modelId="{428EFCCB-949D-4ECA-A83D-8293C4A2C7CA}" type="parTrans" cxnId="{865BCB55-1E97-4C10-968D-DC83BA699048}">
      <dgm:prSet/>
      <dgm:spPr/>
      <dgm:t>
        <a:bodyPr/>
        <a:lstStyle/>
        <a:p>
          <a:endParaRPr lang="en-US"/>
        </a:p>
      </dgm:t>
    </dgm:pt>
    <dgm:pt modelId="{19478A34-CF2A-4BA8-8CB6-36D07A7CBA2C}" type="sibTrans" cxnId="{865BCB55-1E97-4C10-968D-DC83BA699048}">
      <dgm:prSet/>
      <dgm:spPr/>
      <dgm:t>
        <a:bodyPr/>
        <a:lstStyle/>
        <a:p>
          <a:endParaRPr lang="en-US"/>
        </a:p>
      </dgm:t>
    </dgm:pt>
    <dgm:pt modelId="{30181E49-C6E0-48AF-88F0-E0FFF298AF0D}">
      <dgm:prSet phldrT="[Text]"/>
      <dgm:spPr/>
      <dgm:t>
        <a:bodyPr/>
        <a:lstStyle/>
        <a:p>
          <a:r>
            <a:rPr lang="en-US" dirty="0" smtClean="0"/>
            <a:t>W3C Recommendation HTML 5.2</a:t>
          </a:r>
          <a:endParaRPr lang="en-US" dirty="0"/>
        </a:p>
      </dgm:t>
    </dgm:pt>
    <dgm:pt modelId="{1D19457E-6784-49C8-A59C-9D316AA9DE75}" type="parTrans" cxnId="{8E4E7A18-ED3C-4EE9-9B89-20709BDA9598}">
      <dgm:prSet/>
      <dgm:spPr/>
      <dgm:t>
        <a:bodyPr/>
        <a:lstStyle/>
        <a:p>
          <a:endParaRPr lang="en-US"/>
        </a:p>
      </dgm:t>
    </dgm:pt>
    <dgm:pt modelId="{81D2F0CC-640E-4608-901C-6B47B0FCA2A1}" type="sibTrans" cxnId="{8E4E7A18-ED3C-4EE9-9B89-20709BDA9598}">
      <dgm:prSet/>
      <dgm:spPr/>
      <dgm:t>
        <a:bodyPr/>
        <a:lstStyle/>
        <a:p>
          <a:endParaRPr lang="en-US"/>
        </a:p>
      </dgm:t>
    </dgm:pt>
    <dgm:pt modelId="{0782C561-9C75-4AFF-BAB6-A507890C111C}">
      <dgm:prSet phldrT="[Text]"/>
      <dgm:spPr/>
      <dgm:t>
        <a:bodyPr/>
        <a:lstStyle/>
        <a:p>
          <a:r>
            <a:rPr lang="en-US" dirty="0" smtClean="0"/>
            <a:t>2014</a:t>
          </a:r>
          <a:endParaRPr lang="en-US" dirty="0"/>
        </a:p>
      </dgm:t>
    </dgm:pt>
    <dgm:pt modelId="{278E3F32-6A86-4446-99C2-C0F4D5905FFB}" type="parTrans" cxnId="{4F61422B-1CA3-4D35-B210-6ABD62E33016}">
      <dgm:prSet/>
      <dgm:spPr/>
      <dgm:t>
        <a:bodyPr/>
        <a:lstStyle/>
        <a:p>
          <a:endParaRPr lang="en-US"/>
        </a:p>
      </dgm:t>
    </dgm:pt>
    <dgm:pt modelId="{A1F598C3-16E6-4054-97D6-3FA031861B59}" type="sibTrans" cxnId="{4F61422B-1CA3-4D35-B210-6ABD62E33016}">
      <dgm:prSet/>
      <dgm:spPr/>
      <dgm:t>
        <a:bodyPr/>
        <a:lstStyle/>
        <a:p>
          <a:endParaRPr lang="en-US"/>
        </a:p>
      </dgm:t>
    </dgm:pt>
    <dgm:pt modelId="{BB771D35-C4A2-47D9-872E-4ACD9C1CCF97}">
      <dgm:prSet phldrT="[Text]"/>
      <dgm:spPr/>
      <dgm:t>
        <a:bodyPr/>
        <a:lstStyle/>
        <a:p>
          <a:r>
            <a:rPr lang="en-US" dirty="0" smtClean="0"/>
            <a:t>W3C Recommendation HTML 5</a:t>
          </a:r>
          <a:endParaRPr lang="en-US" dirty="0"/>
        </a:p>
      </dgm:t>
    </dgm:pt>
    <dgm:pt modelId="{29900226-1FFB-4573-BC56-3E09EDD9B047}" type="parTrans" cxnId="{FCE864D7-E4BD-477E-A065-95C080FFF5CD}">
      <dgm:prSet/>
      <dgm:spPr/>
      <dgm:t>
        <a:bodyPr/>
        <a:lstStyle/>
        <a:p>
          <a:endParaRPr lang="en-US"/>
        </a:p>
      </dgm:t>
    </dgm:pt>
    <dgm:pt modelId="{BC537E8A-2701-497C-905B-854DF766A318}" type="sibTrans" cxnId="{FCE864D7-E4BD-477E-A065-95C080FFF5CD}">
      <dgm:prSet/>
      <dgm:spPr/>
      <dgm:t>
        <a:bodyPr/>
        <a:lstStyle/>
        <a:p>
          <a:endParaRPr lang="en-US"/>
        </a:p>
      </dgm:t>
    </dgm:pt>
    <dgm:pt modelId="{0200AE4C-52E7-4A8C-AB60-E2E54E7F1DC4}" type="pres">
      <dgm:prSet presAssocID="{7E36D068-40D0-460F-A15F-4A9A6D65660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1BB72C1-8309-4981-AB1C-3723E36589A9}" type="pres">
      <dgm:prSet presAssocID="{C15C3E9C-48D2-44B7-8C61-E3978C4C62A1}" presName="thickLine" presStyleLbl="alignNode1" presStyleIdx="0" presStyleCnt="12"/>
      <dgm:spPr/>
    </dgm:pt>
    <dgm:pt modelId="{08C9441D-4EB3-45E8-BA43-4E1208137F93}" type="pres">
      <dgm:prSet presAssocID="{C15C3E9C-48D2-44B7-8C61-E3978C4C62A1}" presName="horz1" presStyleCnt="0"/>
      <dgm:spPr/>
    </dgm:pt>
    <dgm:pt modelId="{98D6DB15-497E-4838-AD89-46466A35387A}" type="pres">
      <dgm:prSet presAssocID="{C15C3E9C-48D2-44B7-8C61-E3978C4C62A1}" presName="tx1" presStyleLbl="revTx" presStyleIdx="0" presStyleCnt="24"/>
      <dgm:spPr/>
      <dgm:t>
        <a:bodyPr/>
        <a:lstStyle/>
        <a:p>
          <a:endParaRPr lang="en-US"/>
        </a:p>
      </dgm:t>
    </dgm:pt>
    <dgm:pt modelId="{AD6065A8-44AA-4F62-9B80-A98536003829}" type="pres">
      <dgm:prSet presAssocID="{C15C3E9C-48D2-44B7-8C61-E3978C4C62A1}" presName="vert1" presStyleCnt="0"/>
      <dgm:spPr/>
    </dgm:pt>
    <dgm:pt modelId="{A166750E-B28C-454C-B85D-BDB51AFF49B6}" type="pres">
      <dgm:prSet presAssocID="{A2CFCC5D-0035-4390-BDA6-4527B2EC8FDD}" presName="vertSpace2a" presStyleCnt="0"/>
      <dgm:spPr/>
    </dgm:pt>
    <dgm:pt modelId="{B7C28567-CB73-44F9-8765-20950833B86E}" type="pres">
      <dgm:prSet presAssocID="{A2CFCC5D-0035-4390-BDA6-4527B2EC8FDD}" presName="horz2" presStyleCnt="0"/>
      <dgm:spPr/>
    </dgm:pt>
    <dgm:pt modelId="{148DFD44-9ED5-4479-803D-86D35EB17F38}" type="pres">
      <dgm:prSet presAssocID="{A2CFCC5D-0035-4390-BDA6-4527B2EC8FDD}" presName="horzSpace2" presStyleCnt="0"/>
      <dgm:spPr/>
    </dgm:pt>
    <dgm:pt modelId="{08D585CB-CE7C-4685-89E1-65F0EFEBBD36}" type="pres">
      <dgm:prSet presAssocID="{A2CFCC5D-0035-4390-BDA6-4527B2EC8FDD}" presName="tx2" presStyleLbl="revTx" presStyleIdx="1" presStyleCnt="24"/>
      <dgm:spPr/>
      <dgm:t>
        <a:bodyPr/>
        <a:lstStyle/>
        <a:p>
          <a:endParaRPr lang="en-US"/>
        </a:p>
      </dgm:t>
    </dgm:pt>
    <dgm:pt modelId="{544FC27C-7363-473B-9798-B129ADE8284D}" type="pres">
      <dgm:prSet presAssocID="{A2CFCC5D-0035-4390-BDA6-4527B2EC8FDD}" presName="vert2" presStyleCnt="0"/>
      <dgm:spPr/>
    </dgm:pt>
    <dgm:pt modelId="{F20398FA-8B84-4B41-9200-FD72AD0F4C8E}" type="pres">
      <dgm:prSet presAssocID="{A2CFCC5D-0035-4390-BDA6-4527B2EC8FDD}" presName="thinLine2b" presStyleLbl="callout" presStyleIdx="0" presStyleCnt="12"/>
      <dgm:spPr/>
    </dgm:pt>
    <dgm:pt modelId="{4C6A3B97-BF25-4CFC-84E8-A2F7D23BB217}" type="pres">
      <dgm:prSet presAssocID="{A2CFCC5D-0035-4390-BDA6-4527B2EC8FDD}" presName="vertSpace2b" presStyleCnt="0"/>
      <dgm:spPr/>
    </dgm:pt>
    <dgm:pt modelId="{C3E15D34-7082-43BD-85EB-0BE9622B6DD6}" type="pres">
      <dgm:prSet presAssocID="{F09A3412-933A-4935-B10A-BBEA660E80CD}" presName="thickLine" presStyleLbl="alignNode1" presStyleIdx="1" presStyleCnt="12"/>
      <dgm:spPr/>
    </dgm:pt>
    <dgm:pt modelId="{1BD28616-C321-43A4-931F-431194E2D368}" type="pres">
      <dgm:prSet presAssocID="{F09A3412-933A-4935-B10A-BBEA660E80CD}" presName="horz1" presStyleCnt="0"/>
      <dgm:spPr/>
    </dgm:pt>
    <dgm:pt modelId="{8E91D8C8-F446-4C06-BC8A-64F31A39082A}" type="pres">
      <dgm:prSet presAssocID="{F09A3412-933A-4935-B10A-BBEA660E80CD}" presName="tx1" presStyleLbl="revTx" presStyleIdx="2" presStyleCnt="24"/>
      <dgm:spPr/>
      <dgm:t>
        <a:bodyPr/>
        <a:lstStyle/>
        <a:p>
          <a:endParaRPr lang="en-US"/>
        </a:p>
      </dgm:t>
    </dgm:pt>
    <dgm:pt modelId="{75305A33-3B3C-4508-8E54-603B54E928A9}" type="pres">
      <dgm:prSet presAssocID="{F09A3412-933A-4935-B10A-BBEA660E80CD}" presName="vert1" presStyleCnt="0"/>
      <dgm:spPr/>
    </dgm:pt>
    <dgm:pt modelId="{455CCDFC-CF46-4FEC-9030-1C41354E7DB1}" type="pres">
      <dgm:prSet presAssocID="{3A9CF32C-6A30-4A6D-84D7-867847EBE6A7}" presName="vertSpace2a" presStyleCnt="0"/>
      <dgm:spPr/>
    </dgm:pt>
    <dgm:pt modelId="{85D64EC5-13C6-4AB4-8348-4944878C7711}" type="pres">
      <dgm:prSet presAssocID="{3A9CF32C-6A30-4A6D-84D7-867847EBE6A7}" presName="horz2" presStyleCnt="0"/>
      <dgm:spPr/>
    </dgm:pt>
    <dgm:pt modelId="{289BA391-E6D0-46FA-BFC3-63195E37C9FB}" type="pres">
      <dgm:prSet presAssocID="{3A9CF32C-6A30-4A6D-84D7-867847EBE6A7}" presName="horzSpace2" presStyleCnt="0"/>
      <dgm:spPr/>
    </dgm:pt>
    <dgm:pt modelId="{1D63DB5F-397F-4075-8542-46C133C851AE}" type="pres">
      <dgm:prSet presAssocID="{3A9CF32C-6A30-4A6D-84D7-867847EBE6A7}" presName="tx2" presStyleLbl="revTx" presStyleIdx="3" presStyleCnt="24"/>
      <dgm:spPr/>
      <dgm:t>
        <a:bodyPr/>
        <a:lstStyle/>
        <a:p>
          <a:endParaRPr lang="en-US"/>
        </a:p>
      </dgm:t>
    </dgm:pt>
    <dgm:pt modelId="{10F05150-AD0D-42BD-8D53-B1691797CE01}" type="pres">
      <dgm:prSet presAssocID="{3A9CF32C-6A30-4A6D-84D7-867847EBE6A7}" presName="vert2" presStyleCnt="0"/>
      <dgm:spPr/>
    </dgm:pt>
    <dgm:pt modelId="{9857344F-0934-468C-87C1-131496706F00}" type="pres">
      <dgm:prSet presAssocID="{3A9CF32C-6A30-4A6D-84D7-867847EBE6A7}" presName="thinLine2b" presStyleLbl="callout" presStyleIdx="1" presStyleCnt="12"/>
      <dgm:spPr/>
    </dgm:pt>
    <dgm:pt modelId="{418EB226-77A4-4044-B7D2-2FEC6FEAB57A}" type="pres">
      <dgm:prSet presAssocID="{3A9CF32C-6A30-4A6D-84D7-867847EBE6A7}" presName="vertSpace2b" presStyleCnt="0"/>
      <dgm:spPr/>
    </dgm:pt>
    <dgm:pt modelId="{520D37CD-49DF-4239-9C5A-73203C0F0ECB}" type="pres">
      <dgm:prSet presAssocID="{AD044A5B-26BD-48CD-A162-CE146D73ADBC}" presName="thickLine" presStyleLbl="alignNode1" presStyleIdx="2" presStyleCnt="12"/>
      <dgm:spPr/>
    </dgm:pt>
    <dgm:pt modelId="{74F78242-8FE0-42D5-89D8-C1960450C8C2}" type="pres">
      <dgm:prSet presAssocID="{AD044A5B-26BD-48CD-A162-CE146D73ADBC}" presName="horz1" presStyleCnt="0"/>
      <dgm:spPr/>
    </dgm:pt>
    <dgm:pt modelId="{021A4EDB-36A8-4E6A-9AE4-B4140F4AC2B5}" type="pres">
      <dgm:prSet presAssocID="{AD044A5B-26BD-48CD-A162-CE146D73ADBC}" presName="tx1" presStyleLbl="revTx" presStyleIdx="4" presStyleCnt="24"/>
      <dgm:spPr/>
      <dgm:t>
        <a:bodyPr/>
        <a:lstStyle/>
        <a:p>
          <a:endParaRPr lang="en-US"/>
        </a:p>
      </dgm:t>
    </dgm:pt>
    <dgm:pt modelId="{FBEFB0A9-B319-4F30-BA36-BA6DAA8D7C71}" type="pres">
      <dgm:prSet presAssocID="{AD044A5B-26BD-48CD-A162-CE146D73ADBC}" presName="vert1" presStyleCnt="0"/>
      <dgm:spPr/>
    </dgm:pt>
    <dgm:pt modelId="{B1B26CB6-40C7-4EED-B653-DD54D865C161}" type="pres">
      <dgm:prSet presAssocID="{A7061777-CF94-4236-B00C-02DEC2EC0818}" presName="vertSpace2a" presStyleCnt="0"/>
      <dgm:spPr/>
    </dgm:pt>
    <dgm:pt modelId="{1F134BAE-E3B9-4774-A783-9EE12C3B1C55}" type="pres">
      <dgm:prSet presAssocID="{A7061777-CF94-4236-B00C-02DEC2EC0818}" presName="horz2" presStyleCnt="0"/>
      <dgm:spPr/>
    </dgm:pt>
    <dgm:pt modelId="{6CBD987C-5025-48A4-AB95-1B7D25D2FA6B}" type="pres">
      <dgm:prSet presAssocID="{A7061777-CF94-4236-B00C-02DEC2EC0818}" presName="horzSpace2" presStyleCnt="0"/>
      <dgm:spPr/>
    </dgm:pt>
    <dgm:pt modelId="{7CF57C7A-E688-4A86-B779-7AF8D6E5F27C}" type="pres">
      <dgm:prSet presAssocID="{A7061777-CF94-4236-B00C-02DEC2EC0818}" presName="tx2" presStyleLbl="revTx" presStyleIdx="5" presStyleCnt="24"/>
      <dgm:spPr/>
      <dgm:t>
        <a:bodyPr/>
        <a:lstStyle/>
        <a:p>
          <a:endParaRPr lang="en-US"/>
        </a:p>
      </dgm:t>
    </dgm:pt>
    <dgm:pt modelId="{2B08A020-4216-46D2-B6B1-06B08A35621C}" type="pres">
      <dgm:prSet presAssocID="{A7061777-CF94-4236-B00C-02DEC2EC0818}" presName="vert2" presStyleCnt="0"/>
      <dgm:spPr/>
    </dgm:pt>
    <dgm:pt modelId="{C513BD87-9548-4098-97B2-5C190635802B}" type="pres">
      <dgm:prSet presAssocID="{A7061777-CF94-4236-B00C-02DEC2EC0818}" presName="thinLine2b" presStyleLbl="callout" presStyleIdx="2" presStyleCnt="12"/>
      <dgm:spPr/>
    </dgm:pt>
    <dgm:pt modelId="{C74D7531-3A7D-4CD4-9E17-79F8BF6FE8A2}" type="pres">
      <dgm:prSet presAssocID="{A7061777-CF94-4236-B00C-02DEC2EC0818}" presName="vertSpace2b" presStyleCnt="0"/>
      <dgm:spPr/>
    </dgm:pt>
    <dgm:pt modelId="{0F05FA8C-58C1-41FC-B791-EF77A3C809A8}" type="pres">
      <dgm:prSet presAssocID="{90F3EF91-2175-4C6C-9510-2596BC3BFAD9}" presName="thickLine" presStyleLbl="alignNode1" presStyleIdx="3" presStyleCnt="12"/>
      <dgm:spPr/>
    </dgm:pt>
    <dgm:pt modelId="{86722B29-CC3F-4A95-8648-FAAF90758724}" type="pres">
      <dgm:prSet presAssocID="{90F3EF91-2175-4C6C-9510-2596BC3BFAD9}" presName="horz1" presStyleCnt="0"/>
      <dgm:spPr/>
    </dgm:pt>
    <dgm:pt modelId="{9D319687-14F2-462E-A1E0-5A748275A26E}" type="pres">
      <dgm:prSet presAssocID="{90F3EF91-2175-4C6C-9510-2596BC3BFAD9}" presName="tx1" presStyleLbl="revTx" presStyleIdx="6" presStyleCnt="24"/>
      <dgm:spPr/>
      <dgm:t>
        <a:bodyPr/>
        <a:lstStyle/>
        <a:p>
          <a:endParaRPr lang="en-US"/>
        </a:p>
      </dgm:t>
    </dgm:pt>
    <dgm:pt modelId="{93F4F1DB-BD0E-4450-80AA-6E6B3D8E3CF7}" type="pres">
      <dgm:prSet presAssocID="{90F3EF91-2175-4C6C-9510-2596BC3BFAD9}" presName="vert1" presStyleCnt="0"/>
      <dgm:spPr/>
    </dgm:pt>
    <dgm:pt modelId="{42F29D15-C7D4-4EE3-AB2B-7EF5842DB105}" type="pres">
      <dgm:prSet presAssocID="{AD99FD9D-FDA7-445D-B9D0-94021660D3AE}" presName="vertSpace2a" presStyleCnt="0"/>
      <dgm:spPr/>
    </dgm:pt>
    <dgm:pt modelId="{46FE4413-FF9C-47C0-B367-2035884BEBB8}" type="pres">
      <dgm:prSet presAssocID="{AD99FD9D-FDA7-445D-B9D0-94021660D3AE}" presName="horz2" presStyleCnt="0"/>
      <dgm:spPr/>
    </dgm:pt>
    <dgm:pt modelId="{5B2C81FF-19D2-400A-94D5-4EBEAC3D295C}" type="pres">
      <dgm:prSet presAssocID="{AD99FD9D-FDA7-445D-B9D0-94021660D3AE}" presName="horzSpace2" presStyleCnt="0"/>
      <dgm:spPr/>
    </dgm:pt>
    <dgm:pt modelId="{A72820A0-C5EA-4250-A76B-CC51BE11C070}" type="pres">
      <dgm:prSet presAssocID="{AD99FD9D-FDA7-445D-B9D0-94021660D3AE}" presName="tx2" presStyleLbl="revTx" presStyleIdx="7" presStyleCnt="24"/>
      <dgm:spPr/>
      <dgm:t>
        <a:bodyPr/>
        <a:lstStyle/>
        <a:p>
          <a:endParaRPr lang="en-US"/>
        </a:p>
      </dgm:t>
    </dgm:pt>
    <dgm:pt modelId="{FB75A416-A090-4D01-8D36-AF4D12366BE3}" type="pres">
      <dgm:prSet presAssocID="{AD99FD9D-FDA7-445D-B9D0-94021660D3AE}" presName="vert2" presStyleCnt="0"/>
      <dgm:spPr/>
    </dgm:pt>
    <dgm:pt modelId="{61218F83-1F4D-4B5A-A121-EEAA016D8069}" type="pres">
      <dgm:prSet presAssocID="{AD99FD9D-FDA7-445D-B9D0-94021660D3AE}" presName="thinLine2b" presStyleLbl="callout" presStyleIdx="3" presStyleCnt="12"/>
      <dgm:spPr/>
    </dgm:pt>
    <dgm:pt modelId="{B9F3FF11-1EAD-46A5-8DB0-844A847BD47B}" type="pres">
      <dgm:prSet presAssocID="{AD99FD9D-FDA7-445D-B9D0-94021660D3AE}" presName="vertSpace2b" presStyleCnt="0"/>
      <dgm:spPr/>
    </dgm:pt>
    <dgm:pt modelId="{12AA537C-F224-466D-9EFD-E4217D14893D}" type="pres">
      <dgm:prSet presAssocID="{5B8E73F5-B596-4940-8232-3E211B141CB7}" presName="thickLine" presStyleLbl="alignNode1" presStyleIdx="4" presStyleCnt="12"/>
      <dgm:spPr/>
    </dgm:pt>
    <dgm:pt modelId="{780296AC-FFD7-4C15-BB06-9D141DC72BD0}" type="pres">
      <dgm:prSet presAssocID="{5B8E73F5-B596-4940-8232-3E211B141CB7}" presName="horz1" presStyleCnt="0"/>
      <dgm:spPr/>
    </dgm:pt>
    <dgm:pt modelId="{66329238-6009-4A38-B3C7-17B934193833}" type="pres">
      <dgm:prSet presAssocID="{5B8E73F5-B596-4940-8232-3E211B141CB7}" presName="tx1" presStyleLbl="revTx" presStyleIdx="8" presStyleCnt="24"/>
      <dgm:spPr/>
      <dgm:t>
        <a:bodyPr/>
        <a:lstStyle/>
        <a:p>
          <a:endParaRPr lang="en-US"/>
        </a:p>
      </dgm:t>
    </dgm:pt>
    <dgm:pt modelId="{627FCAF5-AD3A-4178-9374-BD30DC945BAE}" type="pres">
      <dgm:prSet presAssocID="{5B8E73F5-B596-4940-8232-3E211B141CB7}" presName="vert1" presStyleCnt="0"/>
      <dgm:spPr/>
    </dgm:pt>
    <dgm:pt modelId="{386C48FE-2C9B-408A-9BB5-AD5147F4A966}" type="pres">
      <dgm:prSet presAssocID="{D001C710-DCA1-4162-9D24-A700EEBA846D}" presName="vertSpace2a" presStyleCnt="0"/>
      <dgm:spPr/>
    </dgm:pt>
    <dgm:pt modelId="{07595A19-86B2-446E-9FB9-76B8C82D6CCA}" type="pres">
      <dgm:prSet presAssocID="{D001C710-DCA1-4162-9D24-A700EEBA846D}" presName="horz2" presStyleCnt="0"/>
      <dgm:spPr/>
    </dgm:pt>
    <dgm:pt modelId="{6CF7C9E2-31D7-40B6-ABBE-05798AFEC996}" type="pres">
      <dgm:prSet presAssocID="{D001C710-DCA1-4162-9D24-A700EEBA846D}" presName="horzSpace2" presStyleCnt="0"/>
      <dgm:spPr/>
    </dgm:pt>
    <dgm:pt modelId="{95DCBA6C-1585-4D11-946A-B563D67A8E65}" type="pres">
      <dgm:prSet presAssocID="{D001C710-DCA1-4162-9D24-A700EEBA846D}" presName="tx2" presStyleLbl="revTx" presStyleIdx="9" presStyleCnt="24"/>
      <dgm:spPr/>
      <dgm:t>
        <a:bodyPr/>
        <a:lstStyle/>
        <a:p>
          <a:endParaRPr lang="en-US"/>
        </a:p>
      </dgm:t>
    </dgm:pt>
    <dgm:pt modelId="{BF4A2C74-23FA-4B3C-9241-1F3407921FEE}" type="pres">
      <dgm:prSet presAssocID="{D001C710-DCA1-4162-9D24-A700EEBA846D}" presName="vert2" presStyleCnt="0"/>
      <dgm:spPr/>
    </dgm:pt>
    <dgm:pt modelId="{2EE4CE2B-8380-4443-9945-09F63463CB9A}" type="pres">
      <dgm:prSet presAssocID="{D001C710-DCA1-4162-9D24-A700EEBA846D}" presName="thinLine2b" presStyleLbl="callout" presStyleIdx="4" presStyleCnt="12"/>
      <dgm:spPr/>
    </dgm:pt>
    <dgm:pt modelId="{51C5CED7-2A6C-4AF9-AF25-1ABD1B6FD4AC}" type="pres">
      <dgm:prSet presAssocID="{D001C710-DCA1-4162-9D24-A700EEBA846D}" presName="vertSpace2b" presStyleCnt="0"/>
      <dgm:spPr/>
    </dgm:pt>
    <dgm:pt modelId="{DB4325E1-D704-4AE3-A60B-00A731B6B595}" type="pres">
      <dgm:prSet presAssocID="{D0A4F8AD-D63B-46EB-92AC-5F7AC5812BD1}" presName="thickLine" presStyleLbl="alignNode1" presStyleIdx="5" presStyleCnt="12"/>
      <dgm:spPr/>
    </dgm:pt>
    <dgm:pt modelId="{A5852F1D-F1AF-46E6-A019-A355C3DBCE81}" type="pres">
      <dgm:prSet presAssocID="{D0A4F8AD-D63B-46EB-92AC-5F7AC5812BD1}" presName="horz1" presStyleCnt="0"/>
      <dgm:spPr/>
    </dgm:pt>
    <dgm:pt modelId="{7908BF7A-A73D-4989-BF48-C74A28865D62}" type="pres">
      <dgm:prSet presAssocID="{D0A4F8AD-D63B-46EB-92AC-5F7AC5812BD1}" presName="tx1" presStyleLbl="revTx" presStyleIdx="10" presStyleCnt="24"/>
      <dgm:spPr/>
      <dgm:t>
        <a:bodyPr/>
        <a:lstStyle/>
        <a:p>
          <a:endParaRPr lang="en-US"/>
        </a:p>
      </dgm:t>
    </dgm:pt>
    <dgm:pt modelId="{A02F9A22-ABF5-4E50-BC95-DC9A8B9D6336}" type="pres">
      <dgm:prSet presAssocID="{D0A4F8AD-D63B-46EB-92AC-5F7AC5812BD1}" presName="vert1" presStyleCnt="0"/>
      <dgm:spPr/>
    </dgm:pt>
    <dgm:pt modelId="{C58A04DF-A5B4-4526-ACAD-DA3E6DD8D429}" type="pres">
      <dgm:prSet presAssocID="{386690F7-47EF-4DE6-A81B-D4052DE13611}" presName="vertSpace2a" presStyleCnt="0"/>
      <dgm:spPr/>
    </dgm:pt>
    <dgm:pt modelId="{D49EA08A-448C-4960-A0F1-53ECFFBE10FB}" type="pres">
      <dgm:prSet presAssocID="{386690F7-47EF-4DE6-A81B-D4052DE13611}" presName="horz2" presStyleCnt="0"/>
      <dgm:spPr/>
    </dgm:pt>
    <dgm:pt modelId="{F3950D8C-4830-45C6-9925-DA41EA3C1243}" type="pres">
      <dgm:prSet presAssocID="{386690F7-47EF-4DE6-A81B-D4052DE13611}" presName="horzSpace2" presStyleCnt="0"/>
      <dgm:spPr/>
    </dgm:pt>
    <dgm:pt modelId="{36D7FABE-84E6-4647-9A29-51E715A1AA06}" type="pres">
      <dgm:prSet presAssocID="{386690F7-47EF-4DE6-A81B-D4052DE13611}" presName="tx2" presStyleLbl="revTx" presStyleIdx="11" presStyleCnt="24"/>
      <dgm:spPr/>
      <dgm:t>
        <a:bodyPr/>
        <a:lstStyle/>
        <a:p>
          <a:endParaRPr lang="en-US"/>
        </a:p>
      </dgm:t>
    </dgm:pt>
    <dgm:pt modelId="{5D3CD4E7-9F03-4931-AE6F-776F4ED909C2}" type="pres">
      <dgm:prSet presAssocID="{386690F7-47EF-4DE6-A81B-D4052DE13611}" presName="vert2" presStyleCnt="0"/>
      <dgm:spPr/>
    </dgm:pt>
    <dgm:pt modelId="{A3C8C577-6121-441F-AA3C-F7F2B65E4FF7}" type="pres">
      <dgm:prSet presAssocID="{386690F7-47EF-4DE6-A81B-D4052DE13611}" presName="thinLine2b" presStyleLbl="callout" presStyleIdx="5" presStyleCnt="12"/>
      <dgm:spPr/>
    </dgm:pt>
    <dgm:pt modelId="{2A3C1058-0A24-4798-9DFE-35B47BCEC739}" type="pres">
      <dgm:prSet presAssocID="{386690F7-47EF-4DE6-A81B-D4052DE13611}" presName="vertSpace2b" presStyleCnt="0"/>
      <dgm:spPr/>
    </dgm:pt>
    <dgm:pt modelId="{F96308FE-F960-4AE4-ADE1-181F3729659A}" type="pres">
      <dgm:prSet presAssocID="{4EA0B384-0BD4-4767-9D4E-058F20EE175E}" presName="thickLine" presStyleLbl="alignNode1" presStyleIdx="6" presStyleCnt="12"/>
      <dgm:spPr/>
    </dgm:pt>
    <dgm:pt modelId="{7766B9AA-1C7F-465F-9068-937267B57D1E}" type="pres">
      <dgm:prSet presAssocID="{4EA0B384-0BD4-4767-9D4E-058F20EE175E}" presName="horz1" presStyleCnt="0"/>
      <dgm:spPr/>
    </dgm:pt>
    <dgm:pt modelId="{DD86396A-09D9-40E0-8A75-98B1AFC3A57F}" type="pres">
      <dgm:prSet presAssocID="{4EA0B384-0BD4-4767-9D4E-058F20EE175E}" presName="tx1" presStyleLbl="revTx" presStyleIdx="12" presStyleCnt="24"/>
      <dgm:spPr/>
      <dgm:t>
        <a:bodyPr/>
        <a:lstStyle/>
        <a:p>
          <a:endParaRPr lang="en-US"/>
        </a:p>
      </dgm:t>
    </dgm:pt>
    <dgm:pt modelId="{8AF72E4B-EE9A-4572-9BF6-428CCC5C11B2}" type="pres">
      <dgm:prSet presAssocID="{4EA0B384-0BD4-4767-9D4E-058F20EE175E}" presName="vert1" presStyleCnt="0"/>
      <dgm:spPr/>
    </dgm:pt>
    <dgm:pt modelId="{E7A18264-6112-4B6A-878D-2B900B042442}" type="pres">
      <dgm:prSet presAssocID="{B40F5101-74C8-4B55-9C69-8A277853DB6A}" presName="vertSpace2a" presStyleCnt="0"/>
      <dgm:spPr/>
    </dgm:pt>
    <dgm:pt modelId="{F3543FDA-00D2-43B9-8028-EF0BD88DA7F6}" type="pres">
      <dgm:prSet presAssocID="{B40F5101-74C8-4B55-9C69-8A277853DB6A}" presName="horz2" presStyleCnt="0"/>
      <dgm:spPr/>
    </dgm:pt>
    <dgm:pt modelId="{246FC37E-D31B-435B-86CB-B1BBC8F69011}" type="pres">
      <dgm:prSet presAssocID="{B40F5101-74C8-4B55-9C69-8A277853DB6A}" presName="horzSpace2" presStyleCnt="0"/>
      <dgm:spPr/>
    </dgm:pt>
    <dgm:pt modelId="{D27CCFAB-42F0-493E-A9A0-7370CDE80992}" type="pres">
      <dgm:prSet presAssocID="{B40F5101-74C8-4B55-9C69-8A277853DB6A}" presName="tx2" presStyleLbl="revTx" presStyleIdx="13" presStyleCnt="24"/>
      <dgm:spPr/>
      <dgm:t>
        <a:bodyPr/>
        <a:lstStyle/>
        <a:p>
          <a:endParaRPr lang="en-US"/>
        </a:p>
      </dgm:t>
    </dgm:pt>
    <dgm:pt modelId="{1833392F-8F4F-4DB9-80E9-E85EB2779FA1}" type="pres">
      <dgm:prSet presAssocID="{B40F5101-74C8-4B55-9C69-8A277853DB6A}" presName="vert2" presStyleCnt="0"/>
      <dgm:spPr/>
    </dgm:pt>
    <dgm:pt modelId="{2709F4B3-C8CE-47E8-B957-89C58A9CD7A5}" type="pres">
      <dgm:prSet presAssocID="{B40F5101-74C8-4B55-9C69-8A277853DB6A}" presName="thinLine2b" presStyleLbl="callout" presStyleIdx="6" presStyleCnt="12"/>
      <dgm:spPr/>
    </dgm:pt>
    <dgm:pt modelId="{DEBBD9CD-ABA4-4CA6-8E8E-35FD06120E0A}" type="pres">
      <dgm:prSet presAssocID="{B40F5101-74C8-4B55-9C69-8A277853DB6A}" presName="vertSpace2b" presStyleCnt="0"/>
      <dgm:spPr/>
    </dgm:pt>
    <dgm:pt modelId="{0CFA4D4D-97B4-4564-8A96-A1932FB051F3}" type="pres">
      <dgm:prSet presAssocID="{D2AC4239-85C8-408C-ABF3-D826DBCD0B48}" presName="thickLine" presStyleLbl="alignNode1" presStyleIdx="7" presStyleCnt="12"/>
      <dgm:spPr/>
    </dgm:pt>
    <dgm:pt modelId="{40D8DCC2-BFAD-4D5E-AECE-733201BDC2F3}" type="pres">
      <dgm:prSet presAssocID="{D2AC4239-85C8-408C-ABF3-D826DBCD0B48}" presName="horz1" presStyleCnt="0"/>
      <dgm:spPr/>
    </dgm:pt>
    <dgm:pt modelId="{76C21BAF-AA38-4032-86AE-56BFA0052580}" type="pres">
      <dgm:prSet presAssocID="{D2AC4239-85C8-408C-ABF3-D826DBCD0B48}" presName="tx1" presStyleLbl="revTx" presStyleIdx="14" presStyleCnt="24"/>
      <dgm:spPr/>
      <dgm:t>
        <a:bodyPr/>
        <a:lstStyle/>
        <a:p>
          <a:endParaRPr lang="en-US"/>
        </a:p>
      </dgm:t>
    </dgm:pt>
    <dgm:pt modelId="{5BEE6958-6F86-4E37-A7E9-9BC771710C9E}" type="pres">
      <dgm:prSet presAssocID="{D2AC4239-85C8-408C-ABF3-D826DBCD0B48}" presName="vert1" presStyleCnt="0"/>
      <dgm:spPr/>
    </dgm:pt>
    <dgm:pt modelId="{CD10462F-3A12-40B1-857A-B06306E71BD0}" type="pres">
      <dgm:prSet presAssocID="{49A501C0-0D34-4394-9C42-AE41396CF99B}" presName="vertSpace2a" presStyleCnt="0"/>
      <dgm:spPr/>
    </dgm:pt>
    <dgm:pt modelId="{CD283379-D5B6-4E02-BA87-9D12D8673ABA}" type="pres">
      <dgm:prSet presAssocID="{49A501C0-0D34-4394-9C42-AE41396CF99B}" presName="horz2" presStyleCnt="0"/>
      <dgm:spPr/>
    </dgm:pt>
    <dgm:pt modelId="{7651E579-EEA3-4B72-AD33-BD1CC1514314}" type="pres">
      <dgm:prSet presAssocID="{49A501C0-0D34-4394-9C42-AE41396CF99B}" presName="horzSpace2" presStyleCnt="0"/>
      <dgm:spPr/>
    </dgm:pt>
    <dgm:pt modelId="{208C99BF-A5CC-4E17-A8F7-CB4C63935CCA}" type="pres">
      <dgm:prSet presAssocID="{49A501C0-0D34-4394-9C42-AE41396CF99B}" presName="tx2" presStyleLbl="revTx" presStyleIdx="15" presStyleCnt="24"/>
      <dgm:spPr/>
      <dgm:t>
        <a:bodyPr/>
        <a:lstStyle/>
        <a:p>
          <a:endParaRPr lang="en-US"/>
        </a:p>
      </dgm:t>
    </dgm:pt>
    <dgm:pt modelId="{F12267BC-8E9C-4BAD-8BF2-1EC8D8F91D98}" type="pres">
      <dgm:prSet presAssocID="{49A501C0-0D34-4394-9C42-AE41396CF99B}" presName="vert2" presStyleCnt="0"/>
      <dgm:spPr/>
    </dgm:pt>
    <dgm:pt modelId="{761563DF-0D32-49BA-A024-FEE60986CE1B}" type="pres">
      <dgm:prSet presAssocID="{49A501C0-0D34-4394-9C42-AE41396CF99B}" presName="thinLine2b" presStyleLbl="callout" presStyleIdx="7" presStyleCnt="12"/>
      <dgm:spPr/>
    </dgm:pt>
    <dgm:pt modelId="{1E794788-CCF1-4667-8CE8-E9AEB156971A}" type="pres">
      <dgm:prSet presAssocID="{49A501C0-0D34-4394-9C42-AE41396CF99B}" presName="vertSpace2b" presStyleCnt="0"/>
      <dgm:spPr/>
    </dgm:pt>
    <dgm:pt modelId="{2FBC1793-A9A5-4919-94A4-3A8E84001E6B}" type="pres">
      <dgm:prSet presAssocID="{F66F6748-D0AE-47CE-AD85-8E4F26D1AF6C}" presName="thickLine" presStyleLbl="alignNode1" presStyleIdx="8" presStyleCnt="12"/>
      <dgm:spPr/>
    </dgm:pt>
    <dgm:pt modelId="{DF953123-147C-49A9-A1D9-15293C326B78}" type="pres">
      <dgm:prSet presAssocID="{F66F6748-D0AE-47CE-AD85-8E4F26D1AF6C}" presName="horz1" presStyleCnt="0"/>
      <dgm:spPr/>
    </dgm:pt>
    <dgm:pt modelId="{83EFEE17-FA3E-43D2-B7E0-0C4286DA86E1}" type="pres">
      <dgm:prSet presAssocID="{F66F6748-D0AE-47CE-AD85-8E4F26D1AF6C}" presName="tx1" presStyleLbl="revTx" presStyleIdx="16" presStyleCnt="24"/>
      <dgm:spPr/>
      <dgm:t>
        <a:bodyPr/>
        <a:lstStyle/>
        <a:p>
          <a:endParaRPr lang="en-US"/>
        </a:p>
      </dgm:t>
    </dgm:pt>
    <dgm:pt modelId="{70D94610-C59A-4230-A061-EB66895B00A4}" type="pres">
      <dgm:prSet presAssocID="{F66F6748-D0AE-47CE-AD85-8E4F26D1AF6C}" presName="vert1" presStyleCnt="0"/>
      <dgm:spPr/>
    </dgm:pt>
    <dgm:pt modelId="{6BB8B655-DCE4-48DD-BE4E-D5AFA91E2113}" type="pres">
      <dgm:prSet presAssocID="{F94EE744-FA6E-410D-9536-7AB8154179EF}" presName="vertSpace2a" presStyleCnt="0"/>
      <dgm:spPr/>
    </dgm:pt>
    <dgm:pt modelId="{D24EF70B-6D1F-495D-815A-38F73234293D}" type="pres">
      <dgm:prSet presAssocID="{F94EE744-FA6E-410D-9536-7AB8154179EF}" presName="horz2" presStyleCnt="0"/>
      <dgm:spPr/>
    </dgm:pt>
    <dgm:pt modelId="{B37E0481-528B-4A17-895B-11349F598F66}" type="pres">
      <dgm:prSet presAssocID="{F94EE744-FA6E-410D-9536-7AB8154179EF}" presName="horzSpace2" presStyleCnt="0"/>
      <dgm:spPr/>
    </dgm:pt>
    <dgm:pt modelId="{30F857C9-CD18-4D4E-85BC-06BCFAA518F3}" type="pres">
      <dgm:prSet presAssocID="{F94EE744-FA6E-410D-9536-7AB8154179EF}" presName="tx2" presStyleLbl="revTx" presStyleIdx="17" presStyleCnt="24"/>
      <dgm:spPr/>
      <dgm:t>
        <a:bodyPr/>
        <a:lstStyle/>
        <a:p>
          <a:endParaRPr lang="en-US"/>
        </a:p>
      </dgm:t>
    </dgm:pt>
    <dgm:pt modelId="{A8C62834-A37F-4F47-BD9E-71374D1E68B2}" type="pres">
      <dgm:prSet presAssocID="{F94EE744-FA6E-410D-9536-7AB8154179EF}" presName="vert2" presStyleCnt="0"/>
      <dgm:spPr/>
    </dgm:pt>
    <dgm:pt modelId="{C43B72D4-DDD1-4721-A308-E4F4833DF12F}" type="pres">
      <dgm:prSet presAssocID="{F94EE744-FA6E-410D-9536-7AB8154179EF}" presName="thinLine2b" presStyleLbl="callout" presStyleIdx="8" presStyleCnt="12"/>
      <dgm:spPr/>
    </dgm:pt>
    <dgm:pt modelId="{B9046B74-7104-40E6-A3FE-EA432041E7B1}" type="pres">
      <dgm:prSet presAssocID="{F94EE744-FA6E-410D-9536-7AB8154179EF}" presName="vertSpace2b" presStyleCnt="0"/>
      <dgm:spPr/>
    </dgm:pt>
    <dgm:pt modelId="{AE406D86-6D54-4B63-86CD-11BA8775DA36}" type="pres">
      <dgm:prSet presAssocID="{0782C561-9C75-4AFF-BAB6-A507890C111C}" presName="thickLine" presStyleLbl="alignNode1" presStyleIdx="9" presStyleCnt="12"/>
      <dgm:spPr/>
    </dgm:pt>
    <dgm:pt modelId="{3A4AC39F-B9A3-4A8F-B62D-4B088AE98D36}" type="pres">
      <dgm:prSet presAssocID="{0782C561-9C75-4AFF-BAB6-A507890C111C}" presName="horz1" presStyleCnt="0"/>
      <dgm:spPr/>
    </dgm:pt>
    <dgm:pt modelId="{2F7BDAD2-2A62-486F-9B66-2B795A174D79}" type="pres">
      <dgm:prSet presAssocID="{0782C561-9C75-4AFF-BAB6-A507890C111C}" presName="tx1" presStyleLbl="revTx" presStyleIdx="18" presStyleCnt="24"/>
      <dgm:spPr/>
      <dgm:t>
        <a:bodyPr/>
        <a:lstStyle/>
        <a:p>
          <a:endParaRPr lang="en-US"/>
        </a:p>
      </dgm:t>
    </dgm:pt>
    <dgm:pt modelId="{97A07249-5391-4747-90C7-7F8B19534C51}" type="pres">
      <dgm:prSet presAssocID="{0782C561-9C75-4AFF-BAB6-A507890C111C}" presName="vert1" presStyleCnt="0"/>
      <dgm:spPr/>
    </dgm:pt>
    <dgm:pt modelId="{8CC5A850-8113-4F11-B65E-ECF448304770}" type="pres">
      <dgm:prSet presAssocID="{BB771D35-C4A2-47D9-872E-4ACD9C1CCF97}" presName="vertSpace2a" presStyleCnt="0"/>
      <dgm:spPr/>
    </dgm:pt>
    <dgm:pt modelId="{1D57283C-BADB-4CDF-A0B7-7906AEDBA828}" type="pres">
      <dgm:prSet presAssocID="{BB771D35-C4A2-47D9-872E-4ACD9C1CCF97}" presName="horz2" presStyleCnt="0"/>
      <dgm:spPr/>
    </dgm:pt>
    <dgm:pt modelId="{9B5A835B-761E-413C-A70B-CDB452C96697}" type="pres">
      <dgm:prSet presAssocID="{BB771D35-C4A2-47D9-872E-4ACD9C1CCF97}" presName="horzSpace2" presStyleCnt="0"/>
      <dgm:spPr/>
    </dgm:pt>
    <dgm:pt modelId="{0368BF04-5B0E-4AE2-8E95-532E79554228}" type="pres">
      <dgm:prSet presAssocID="{BB771D35-C4A2-47D9-872E-4ACD9C1CCF97}" presName="tx2" presStyleLbl="revTx" presStyleIdx="19" presStyleCnt="24"/>
      <dgm:spPr/>
      <dgm:t>
        <a:bodyPr/>
        <a:lstStyle/>
        <a:p>
          <a:endParaRPr lang="en-US"/>
        </a:p>
      </dgm:t>
    </dgm:pt>
    <dgm:pt modelId="{ECDDDA52-A8CA-4A83-8465-4E7A2D7D56F2}" type="pres">
      <dgm:prSet presAssocID="{BB771D35-C4A2-47D9-872E-4ACD9C1CCF97}" presName="vert2" presStyleCnt="0"/>
      <dgm:spPr/>
    </dgm:pt>
    <dgm:pt modelId="{05477755-8746-4F88-9B4F-960293F10632}" type="pres">
      <dgm:prSet presAssocID="{BB771D35-C4A2-47D9-872E-4ACD9C1CCF97}" presName="thinLine2b" presStyleLbl="callout" presStyleIdx="9" presStyleCnt="12"/>
      <dgm:spPr/>
    </dgm:pt>
    <dgm:pt modelId="{342740A6-A3AF-4D35-A179-37D70A638E08}" type="pres">
      <dgm:prSet presAssocID="{BB771D35-C4A2-47D9-872E-4ACD9C1CCF97}" presName="vertSpace2b" presStyleCnt="0"/>
      <dgm:spPr/>
    </dgm:pt>
    <dgm:pt modelId="{F475D21E-0F1E-42F2-801E-38778FC33490}" type="pres">
      <dgm:prSet presAssocID="{BC02607D-37E9-4B0F-B8E7-56D52B5CA2D2}" presName="thickLine" presStyleLbl="alignNode1" presStyleIdx="10" presStyleCnt="12"/>
      <dgm:spPr/>
    </dgm:pt>
    <dgm:pt modelId="{2406AE70-1C2E-4C10-A202-85EA388C2629}" type="pres">
      <dgm:prSet presAssocID="{BC02607D-37E9-4B0F-B8E7-56D52B5CA2D2}" presName="horz1" presStyleCnt="0"/>
      <dgm:spPr/>
    </dgm:pt>
    <dgm:pt modelId="{14AD7972-7A72-405B-AD8E-E731A8149104}" type="pres">
      <dgm:prSet presAssocID="{BC02607D-37E9-4B0F-B8E7-56D52B5CA2D2}" presName="tx1" presStyleLbl="revTx" presStyleIdx="20" presStyleCnt="24"/>
      <dgm:spPr/>
      <dgm:t>
        <a:bodyPr/>
        <a:lstStyle/>
        <a:p>
          <a:endParaRPr lang="en-US"/>
        </a:p>
      </dgm:t>
    </dgm:pt>
    <dgm:pt modelId="{12731868-2944-47E6-9530-24528D5C86A2}" type="pres">
      <dgm:prSet presAssocID="{BC02607D-37E9-4B0F-B8E7-56D52B5CA2D2}" presName="vert1" presStyleCnt="0"/>
      <dgm:spPr/>
    </dgm:pt>
    <dgm:pt modelId="{D93AFFE3-2157-43F7-99E8-6539D773CB2A}" type="pres">
      <dgm:prSet presAssocID="{851F5E3C-645B-492E-8FEC-A81F9B90264C}" presName="vertSpace2a" presStyleCnt="0"/>
      <dgm:spPr/>
    </dgm:pt>
    <dgm:pt modelId="{79E9C3C4-E874-45C2-AE5F-2A95298D7DFA}" type="pres">
      <dgm:prSet presAssocID="{851F5E3C-645B-492E-8FEC-A81F9B90264C}" presName="horz2" presStyleCnt="0"/>
      <dgm:spPr/>
    </dgm:pt>
    <dgm:pt modelId="{246293BD-5317-4020-AB87-57700156351D}" type="pres">
      <dgm:prSet presAssocID="{851F5E3C-645B-492E-8FEC-A81F9B90264C}" presName="horzSpace2" presStyleCnt="0"/>
      <dgm:spPr/>
    </dgm:pt>
    <dgm:pt modelId="{BB490C60-F4CF-400D-99C2-02B74F5F1509}" type="pres">
      <dgm:prSet presAssocID="{851F5E3C-645B-492E-8FEC-A81F9B90264C}" presName="tx2" presStyleLbl="revTx" presStyleIdx="21" presStyleCnt="24"/>
      <dgm:spPr/>
      <dgm:t>
        <a:bodyPr/>
        <a:lstStyle/>
        <a:p>
          <a:endParaRPr lang="en-US"/>
        </a:p>
      </dgm:t>
    </dgm:pt>
    <dgm:pt modelId="{3D08CE3F-09B0-4803-B31E-F007B623236A}" type="pres">
      <dgm:prSet presAssocID="{851F5E3C-645B-492E-8FEC-A81F9B90264C}" presName="vert2" presStyleCnt="0"/>
      <dgm:spPr/>
    </dgm:pt>
    <dgm:pt modelId="{3E7A62DC-920C-430E-AD7A-EFDFD9DE9C40}" type="pres">
      <dgm:prSet presAssocID="{851F5E3C-645B-492E-8FEC-A81F9B90264C}" presName="thinLine2b" presStyleLbl="callout" presStyleIdx="10" presStyleCnt="12"/>
      <dgm:spPr/>
    </dgm:pt>
    <dgm:pt modelId="{D331748C-8DFE-4359-9315-6673CBA07EEE}" type="pres">
      <dgm:prSet presAssocID="{851F5E3C-645B-492E-8FEC-A81F9B90264C}" presName="vertSpace2b" presStyleCnt="0"/>
      <dgm:spPr/>
    </dgm:pt>
    <dgm:pt modelId="{CA90ADDA-498C-44B7-90BB-0A45BBD4F507}" type="pres">
      <dgm:prSet presAssocID="{DB490CC6-4700-4D8F-8EFC-93F476C38CB5}" presName="thickLine" presStyleLbl="alignNode1" presStyleIdx="11" presStyleCnt="12"/>
      <dgm:spPr/>
    </dgm:pt>
    <dgm:pt modelId="{F96A50DA-69B1-48F4-91A9-A23450BDDA82}" type="pres">
      <dgm:prSet presAssocID="{DB490CC6-4700-4D8F-8EFC-93F476C38CB5}" presName="horz1" presStyleCnt="0"/>
      <dgm:spPr/>
    </dgm:pt>
    <dgm:pt modelId="{11CD4C19-6613-4825-B347-1CD1C7C4A6CC}" type="pres">
      <dgm:prSet presAssocID="{DB490CC6-4700-4D8F-8EFC-93F476C38CB5}" presName="tx1" presStyleLbl="revTx" presStyleIdx="22" presStyleCnt="24"/>
      <dgm:spPr/>
      <dgm:t>
        <a:bodyPr/>
        <a:lstStyle/>
        <a:p>
          <a:endParaRPr lang="en-US"/>
        </a:p>
      </dgm:t>
    </dgm:pt>
    <dgm:pt modelId="{7A91086E-BBB2-413A-9E73-CB30F558840B}" type="pres">
      <dgm:prSet presAssocID="{DB490CC6-4700-4D8F-8EFC-93F476C38CB5}" presName="vert1" presStyleCnt="0"/>
      <dgm:spPr/>
    </dgm:pt>
    <dgm:pt modelId="{36FB6B34-B538-4EB8-9030-AC67369BAC5D}" type="pres">
      <dgm:prSet presAssocID="{30181E49-C6E0-48AF-88F0-E0FFF298AF0D}" presName="vertSpace2a" presStyleCnt="0"/>
      <dgm:spPr/>
    </dgm:pt>
    <dgm:pt modelId="{837CCD80-9224-4B36-A19F-A43BB4A72D49}" type="pres">
      <dgm:prSet presAssocID="{30181E49-C6E0-48AF-88F0-E0FFF298AF0D}" presName="horz2" presStyleCnt="0"/>
      <dgm:spPr/>
    </dgm:pt>
    <dgm:pt modelId="{081F5046-30D3-4973-AE1F-D6286B3AA165}" type="pres">
      <dgm:prSet presAssocID="{30181E49-C6E0-48AF-88F0-E0FFF298AF0D}" presName="horzSpace2" presStyleCnt="0"/>
      <dgm:spPr/>
    </dgm:pt>
    <dgm:pt modelId="{94FBCBE4-7040-4F66-915C-A50C2C3EE16C}" type="pres">
      <dgm:prSet presAssocID="{30181E49-C6E0-48AF-88F0-E0FFF298AF0D}" presName="tx2" presStyleLbl="revTx" presStyleIdx="23" presStyleCnt="24"/>
      <dgm:spPr/>
      <dgm:t>
        <a:bodyPr/>
        <a:lstStyle/>
        <a:p>
          <a:endParaRPr lang="en-US"/>
        </a:p>
      </dgm:t>
    </dgm:pt>
    <dgm:pt modelId="{F0308C43-47CF-4A77-AC65-BEE6B860BA16}" type="pres">
      <dgm:prSet presAssocID="{30181E49-C6E0-48AF-88F0-E0FFF298AF0D}" presName="vert2" presStyleCnt="0"/>
      <dgm:spPr/>
    </dgm:pt>
    <dgm:pt modelId="{381B29A6-CD57-4D34-90EC-B79C5FA5D816}" type="pres">
      <dgm:prSet presAssocID="{30181E49-C6E0-48AF-88F0-E0FFF298AF0D}" presName="thinLine2b" presStyleLbl="callout" presStyleIdx="11" presStyleCnt="12"/>
      <dgm:spPr/>
    </dgm:pt>
    <dgm:pt modelId="{C4BC30F9-2415-4C60-BBB8-79A0E088062B}" type="pres">
      <dgm:prSet presAssocID="{30181E49-C6E0-48AF-88F0-E0FFF298AF0D}" presName="vertSpace2b" presStyleCnt="0"/>
      <dgm:spPr/>
    </dgm:pt>
  </dgm:ptLst>
  <dgm:cxnLst>
    <dgm:cxn modelId="{7489EEEF-C8CE-47D5-8D33-29F07A9D3C9D}" srcId="{AD044A5B-26BD-48CD-A162-CE146D73ADBC}" destId="{A7061777-CF94-4236-B00C-02DEC2EC0818}" srcOrd="0" destOrd="0" parTransId="{D9CC3443-CD53-4C75-B2CA-A9473A10A38F}" sibTransId="{605F9F76-9043-4FB2-B699-AAE280D6C18E}"/>
    <dgm:cxn modelId="{C2E7153B-6C60-4942-84DF-C80CB54C60E4}" type="presOf" srcId="{AD99FD9D-FDA7-445D-B9D0-94021660D3AE}" destId="{A72820A0-C5EA-4250-A76B-CC51BE11C070}" srcOrd="0" destOrd="0" presId="urn:microsoft.com/office/officeart/2008/layout/LinedList"/>
    <dgm:cxn modelId="{303C7AA0-225F-4DD4-9B7B-B68E397C772B}" srcId="{5B8E73F5-B596-4940-8232-3E211B141CB7}" destId="{D001C710-DCA1-4162-9D24-A700EEBA846D}" srcOrd="0" destOrd="0" parTransId="{14CDDA6D-F77D-42A7-90D7-07B51C2B2DE2}" sibTransId="{26C4514A-1C01-4D47-99AE-06821A92BA0A}"/>
    <dgm:cxn modelId="{EC656870-8C25-4F4A-85C0-4929E732F300}" type="presOf" srcId="{D0A4F8AD-D63B-46EB-92AC-5F7AC5812BD1}" destId="{7908BF7A-A73D-4989-BF48-C74A28865D62}" srcOrd="0" destOrd="0" presId="urn:microsoft.com/office/officeart/2008/layout/LinedList"/>
    <dgm:cxn modelId="{99297539-EDE1-4D79-BEBB-987D4E3A7C83}" type="presOf" srcId="{A7061777-CF94-4236-B00C-02DEC2EC0818}" destId="{7CF57C7A-E688-4A86-B779-7AF8D6E5F27C}" srcOrd="0" destOrd="0" presId="urn:microsoft.com/office/officeart/2008/layout/LinedList"/>
    <dgm:cxn modelId="{FCE864D7-E4BD-477E-A065-95C080FFF5CD}" srcId="{0782C561-9C75-4AFF-BAB6-A507890C111C}" destId="{BB771D35-C4A2-47D9-872E-4ACD9C1CCF97}" srcOrd="0" destOrd="0" parTransId="{29900226-1FFB-4573-BC56-3E09EDD9B047}" sibTransId="{BC537E8A-2701-497C-905B-854DF766A318}"/>
    <dgm:cxn modelId="{81CF4D34-5F8C-4DA1-9742-527954991548}" srcId="{BC02607D-37E9-4B0F-B8E7-56D52B5CA2D2}" destId="{851F5E3C-645B-492E-8FEC-A81F9B90264C}" srcOrd="0" destOrd="0" parTransId="{7C6BD204-ECAE-40BE-A492-4D1BD2D98F15}" sibTransId="{D4DE99B5-DE72-4618-B2F8-F002CE21176F}"/>
    <dgm:cxn modelId="{C5E6D3A0-5F16-4704-A187-2AAF13F9AD57}" srcId="{D2AC4239-85C8-408C-ABF3-D826DBCD0B48}" destId="{49A501C0-0D34-4394-9C42-AE41396CF99B}" srcOrd="0" destOrd="0" parTransId="{7D812B0F-01CE-4CE4-913C-9A1FEE8DD55F}" sibTransId="{388ADFAC-8916-4976-969B-1306D48522F7}"/>
    <dgm:cxn modelId="{268C6AE3-E638-43D5-8517-2F76C227A05F}" type="presOf" srcId="{D001C710-DCA1-4162-9D24-A700EEBA846D}" destId="{95DCBA6C-1585-4D11-946A-B563D67A8E65}" srcOrd="0" destOrd="0" presId="urn:microsoft.com/office/officeart/2008/layout/LinedList"/>
    <dgm:cxn modelId="{865BCB55-1E97-4C10-968D-DC83BA699048}" srcId="{7E36D068-40D0-460F-A15F-4A9A6D65660F}" destId="{DB490CC6-4700-4D8F-8EFC-93F476C38CB5}" srcOrd="11" destOrd="0" parTransId="{428EFCCB-949D-4ECA-A83D-8293C4A2C7CA}" sibTransId="{19478A34-CF2A-4BA8-8CB6-36D07A7CBA2C}"/>
    <dgm:cxn modelId="{E881CCA1-C845-49B1-9AF2-D67FDD3A76A7}" type="presOf" srcId="{BB771D35-C4A2-47D9-872E-4ACD9C1CCF97}" destId="{0368BF04-5B0E-4AE2-8E95-532E79554228}" srcOrd="0" destOrd="0" presId="urn:microsoft.com/office/officeart/2008/layout/LinedList"/>
    <dgm:cxn modelId="{96468F59-BDCA-4AEC-A981-B28C4C3BAC65}" type="presOf" srcId="{BC02607D-37E9-4B0F-B8E7-56D52B5CA2D2}" destId="{14AD7972-7A72-405B-AD8E-E731A8149104}" srcOrd="0" destOrd="0" presId="urn:microsoft.com/office/officeart/2008/layout/LinedList"/>
    <dgm:cxn modelId="{78CD6DA8-1228-4F27-8F2F-EE50A3115476}" type="presOf" srcId="{851F5E3C-645B-492E-8FEC-A81F9B90264C}" destId="{BB490C60-F4CF-400D-99C2-02B74F5F1509}" srcOrd="0" destOrd="0" presId="urn:microsoft.com/office/officeart/2008/layout/LinedList"/>
    <dgm:cxn modelId="{5590B46D-251A-4A33-B1FC-3C00744389A0}" srcId="{7E36D068-40D0-460F-A15F-4A9A6D65660F}" destId="{D2AC4239-85C8-408C-ABF3-D826DBCD0B48}" srcOrd="7" destOrd="0" parTransId="{F83CE4D8-D58A-4F77-8A24-0568467BBD2A}" sibTransId="{7D603727-1D30-4B61-983A-823B7B2F5C76}"/>
    <dgm:cxn modelId="{2E2F8A4F-C4A2-4835-91AD-7BD199BA01B4}" type="presOf" srcId="{F09A3412-933A-4935-B10A-BBEA660E80CD}" destId="{8E91D8C8-F446-4C06-BC8A-64F31A39082A}" srcOrd="0" destOrd="0" presId="urn:microsoft.com/office/officeart/2008/layout/LinedList"/>
    <dgm:cxn modelId="{9556AA78-F9C6-4364-96FE-8FC6F3A577DE}" type="presOf" srcId="{49A501C0-0D34-4394-9C42-AE41396CF99B}" destId="{208C99BF-A5CC-4E17-A8F7-CB4C63935CCA}" srcOrd="0" destOrd="0" presId="urn:microsoft.com/office/officeart/2008/layout/LinedList"/>
    <dgm:cxn modelId="{E0BBC5C7-98D0-4F27-9FA1-A7A4706C71E8}" srcId="{F09A3412-933A-4935-B10A-BBEA660E80CD}" destId="{3A9CF32C-6A30-4A6D-84D7-867847EBE6A7}" srcOrd="0" destOrd="0" parTransId="{F69598AA-D6DF-4EB4-817A-56399F99B6E7}" sibTransId="{0ACDE057-05C9-448B-8260-17050AA4B6E5}"/>
    <dgm:cxn modelId="{BC436F1D-FC74-4D12-A21E-BF875C79F4FF}" type="presOf" srcId="{90F3EF91-2175-4C6C-9510-2596BC3BFAD9}" destId="{9D319687-14F2-462E-A1E0-5A748275A26E}" srcOrd="0" destOrd="0" presId="urn:microsoft.com/office/officeart/2008/layout/LinedList"/>
    <dgm:cxn modelId="{55BEE3E2-C446-4F16-8790-F1A9691A4AF6}" type="presOf" srcId="{5B8E73F5-B596-4940-8232-3E211B141CB7}" destId="{66329238-6009-4A38-B3C7-17B934193833}" srcOrd="0" destOrd="0" presId="urn:microsoft.com/office/officeart/2008/layout/LinedList"/>
    <dgm:cxn modelId="{A19CAACC-873B-4309-A2DB-39AEA34BF858}" srcId="{D0A4F8AD-D63B-46EB-92AC-5F7AC5812BD1}" destId="{386690F7-47EF-4DE6-A81B-D4052DE13611}" srcOrd="0" destOrd="0" parTransId="{E3FCB4CE-1261-435A-B4BF-6A0D39F90925}" sibTransId="{BA222649-1B50-42C2-9E16-AF224DEC9EB5}"/>
    <dgm:cxn modelId="{1F92684F-369A-4DC7-82B9-075D671A9D56}" type="presOf" srcId="{F94EE744-FA6E-410D-9536-7AB8154179EF}" destId="{30F857C9-CD18-4D4E-85BC-06BCFAA518F3}" srcOrd="0" destOrd="0" presId="urn:microsoft.com/office/officeart/2008/layout/LinedList"/>
    <dgm:cxn modelId="{A396A677-0F15-4718-A9BB-48C86C2ED656}" srcId="{4EA0B384-0BD4-4767-9D4E-058F20EE175E}" destId="{B40F5101-74C8-4B55-9C69-8A277853DB6A}" srcOrd="0" destOrd="0" parTransId="{748A49AA-6A34-40AA-AB02-46FED12363DE}" sibTransId="{FD693C12-7F79-4DA9-A0F9-C6C9286D0601}"/>
    <dgm:cxn modelId="{FE4AA178-2AE6-4E56-891D-57C398289F4A}" type="presOf" srcId="{3A9CF32C-6A30-4A6D-84D7-867847EBE6A7}" destId="{1D63DB5F-397F-4075-8542-46C133C851AE}" srcOrd="0" destOrd="0" presId="urn:microsoft.com/office/officeart/2008/layout/LinedList"/>
    <dgm:cxn modelId="{E73022B5-10A7-47DB-BCAA-BBECB7E6D8EC}" srcId="{7E36D068-40D0-460F-A15F-4A9A6D65660F}" destId="{90F3EF91-2175-4C6C-9510-2596BC3BFAD9}" srcOrd="3" destOrd="0" parTransId="{096B7667-909A-4685-BD66-695F918B07F9}" sibTransId="{7C6A3614-1618-4144-AF40-902E9A7ABACE}"/>
    <dgm:cxn modelId="{1B97E511-3E5D-4DE6-B75B-77501F482CBF}" type="presOf" srcId="{F66F6748-D0AE-47CE-AD85-8E4F26D1AF6C}" destId="{83EFEE17-FA3E-43D2-B7E0-0C4286DA86E1}" srcOrd="0" destOrd="0" presId="urn:microsoft.com/office/officeart/2008/layout/LinedList"/>
    <dgm:cxn modelId="{BCC688B0-1EA8-433B-B066-F2D2B400D3E8}" type="presOf" srcId="{386690F7-47EF-4DE6-A81B-D4052DE13611}" destId="{36D7FABE-84E6-4647-9A29-51E715A1AA06}" srcOrd="0" destOrd="0" presId="urn:microsoft.com/office/officeart/2008/layout/LinedList"/>
    <dgm:cxn modelId="{790B999A-45EF-4EDE-9FC2-5522165AA058}" type="presOf" srcId="{C15C3E9C-48D2-44B7-8C61-E3978C4C62A1}" destId="{98D6DB15-497E-4838-AD89-46466A35387A}" srcOrd="0" destOrd="0" presId="urn:microsoft.com/office/officeart/2008/layout/LinedList"/>
    <dgm:cxn modelId="{6AC0ECC0-DA3E-4B4E-A89F-2EF8C5BA6D7C}" srcId="{7E36D068-40D0-460F-A15F-4A9A6D65660F}" destId="{C15C3E9C-48D2-44B7-8C61-E3978C4C62A1}" srcOrd="0" destOrd="0" parTransId="{6FA2FAFF-9B96-492D-A635-32D267A94477}" sibTransId="{AE7873ED-5311-40CE-AE4E-2E5531EC2588}"/>
    <dgm:cxn modelId="{FA82B337-07C0-4CC5-A907-F95FA35289BB}" srcId="{7E36D068-40D0-460F-A15F-4A9A6D65660F}" destId="{BC02607D-37E9-4B0F-B8E7-56D52B5CA2D2}" srcOrd="10" destOrd="0" parTransId="{B8FE4419-3A40-490F-8267-AACB0CB23A02}" sibTransId="{C063BEE7-8A24-4F48-B524-2FBFCB8149A3}"/>
    <dgm:cxn modelId="{4F61422B-1CA3-4D35-B210-6ABD62E33016}" srcId="{7E36D068-40D0-460F-A15F-4A9A6D65660F}" destId="{0782C561-9C75-4AFF-BAB6-A507890C111C}" srcOrd="9" destOrd="0" parTransId="{278E3F32-6A86-4446-99C2-C0F4D5905FFB}" sibTransId="{A1F598C3-16E6-4054-97D6-3FA031861B59}"/>
    <dgm:cxn modelId="{8E4E7A18-ED3C-4EE9-9B89-20709BDA9598}" srcId="{DB490CC6-4700-4D8F-8EFC-93F476C38CB5}" destId="{30181E49-C6E0-48AF-88F0-E0FFF298AF0D}" srcOrd="0" destOrd="0" parTransId="{1D19457E-6784-49C8-A59C-9D316AA9DE75}" sibTransId="{81D2F0CC-640E-4608-901C-6B47B0FCA2A1}"/>
    <dgm:cxn modelId="{D52B74F9-B61F-42EE-A1D8-6179339305A4}" srcId="{7E36D068-40D0-460F-A15F-4A9A6D65660F}" destId="{5B8E73F5-B596-4940-8232-3E211B141CB7}" srcOrd="4" destOrd="0" parTransId="{F2C18B90-F7AD-43FD-A392-29729C326C8E}" sibTransId="{8438F22B-66E4-49B2-AAC8-CF94E5673564}"/>
    <dgm:cxn modelId="{5365B51E-BB97-422C-B383-9E228BD731B7}" type="presOf" srcId="{4EA0B384-0BD4-4767-9D4E-058F20EE175E}" destId="{DD86396A-09D9-40E0-8A75-98B1AFC3A57F}" srcOrd="0" destOrd="0" presId="urn:microsoft.com/office/officeart/2008/layout/LinedList"/>
    <dgm:cxn modelId="{B6C7C972-1EB4-49EE-A800-77678D54CEFD}" type="presOf" srcId="{AD044A5B-26BD-48CD-A162-CE146D73ADBC}" destId="{021A4EDB-36A8-4E6A-9AE4-B4140F4AC2B5}" srcOrd="0" destOrd="0" presId="urn:microsoft.com/office/officeart/2008/layout/LinedList"/>
    <dgm:cxn modelId="{57980B8D-50B4-4592-B07E-BB6B1B27A704}" srcId="{C15C3E9C-48D2-44B7-8C61-E3978C4C62A1}" destId="{A2CFCC5D-0035-4390-BDA6-4527B2EC8FDD}" srcOrd="0" destOrd="0" parTransId="{2067A56B-BCE8-408D-961E-23AF8CDCBEB2}" sibTransId="{68ABB5C4-3716-463F-82D4-DF52DD99D0AF}"/>
    <dgm:cxn modelId="{631322C8-520C-4184-A9BE-59C619C66981}" srcId="{7E36D068-40D0-460F-A15F-4A9A6D65660F}" destId="{D0A4F8AD-D63B-46EB-92AC-5F7AC5812BD1}" srcOrd="5" destOrd="0" parTransId="{9EC5BBDB-40F1-4C2D-90C2-AAE304491E79}" sibTransId="{5A8AD863-D72D-44B1-8E35-F925F7355402}"/>
    <dgm:cxn modelId="{F83BF051-41D5-4FD3-9F54-CEFA1030C136}" srcId="{F66F6748-D0AE-47CE-AD85-8E4F26D1AF6C}" destId="{F94EE744-FA6E-410D-9536-7AB8154179EF}" srcOrd="0" destOrd="0" parTransId="{3DE66D88-8F8A-4A92-A2C6-8B398862EEF3}" sibTransId="{0186D70F-987C-46C0-9D19-0A786CA6E6C2}"/>
    <dgm:cxn modelId="{7E32C460-11AA-460D-A465-3C6C25C23710}" srcId="{7E36D068-40D0-460F-A15F-4A9A6D65660F}" destId="{AD044A5B-26BD-48CD-A162-CE146D73ADBC}" srcOrd="2" destOrd="0" parTransId="{CF3310ED-38E8-4E20-A5E3-FCDF554287C7}" sibTransId="{B68173EA-6399-42B0-A997-DD23D3936275}"/>
    <dgm:cxn modelId="{BB9C04CB-D3F0-4D05-9664-989DE2426E16}" type="presOf" srcId="{30181E49-C6E0-48AF-88F0-E0FFF298AF0D}" destId="{94FBCBE4-7040-4F66-915C-A50C2C3EE16C}" srcOrd="0" destOrd="0" presId="urn:microsoft.com/office/officeart/2008/layout/LinedList"/>
    <dgm:cxn modelId="{B74761BF-F7C5-4DB1-A6D7-03F4FA3A0F96}" srcId="{90F3EF91-2175-4C6C-9510-2596BC3BFAD9}" destId="{AD99FD9D-FDA7-445D-B9D0-94021660D3AE}" srcOrd="0" destOrd="0" parTransId="{AB9B54F7-93DF-40CD-8D56-5D90342AD4DD}" sibTransId="{1BB12CB9-7AAA-43A2-8314-9FD6D6E7E5F4}"/>
    <dgm:cxn modelId="{1FB561C3-AA53-49F5-9395-D5FE51328F2F}" srcId="{7E36D068-40D0-460F-A15F-4A9A6D65660F}" destId="{4EA0B384-0BD4-4767-9D4E-058F20EE175E}" srcOrd="6" destOrd="0" parTransId="{1AD65074-996F-4D9B-806C-29402E2116CB}" sibTransId="{EF81F595-E56B-4F70-AD42-D78BA22609C6}"/>
    <dgm:cxn modelId="{F5EADC33-DEE1-460C-9352-4039CAD4FE95}" type="presOf" srcId="{D2AC4239-85C8-408C-ABF3-D826DBCD0B48}" destId="{76C21BAF-AA38-4032-86AE-56BFA0052580}" srcOrd="0" destOrd="0" presId="urn:microsoft.com/office/officeart/2008/layout/LinedList"/>
    <dgm:cxn modelId="{3858CD3E-CA36-4EB3-BDFE-4EF32677993F}" srcId="{7E36D068-40D0-460F-A15F-4A9A6D65660F}" destId="{F66F6748-D0AE-47CE-AD85-8E4F26D1AF6C}" srcOrd="8" destOrd="0" parTransId="{1A3C2CAA-2A68-4EAF-B693-852E51F5C13B}" sibTransId="{D6FF3171-8286-408E-B013-3BA42BB003B0}"/>
    <dgm:cxn modelId="{63274DD9-C9F2-49C8-9A7B-D886BD10A590}" type="presOf" srcId="{0782C561-9C75-4AFF-BAB6-A507890C111C}" destId="{2F7BDAD2-2A62-486F-9B66-2B795A174D79}" srcOrd="0" destOrd="0" presId="urn:microsoft.com/office/officeart/2008/layout/LinedList"/>
    <dgm:cxn modelId="{AAA4EA74-D11F-4269-9BDF-86888BFBEC72}" type="presOf" srcId="{7E36D068-40D0-460F-A15F-4A9A6D65660F}" destId="{0200AE4C-52E7-4A8C-AB60-E2E54E7F1DC4}" srcOrd="0" destOrd="0" presId="urn:microsoft.com/office/officeart/2008/layout/LinedList"/>
    <dgm:cxn modelId="{BE726A84-57F9-418D-A7D9-CDDD94932611}" type="presOf" srcId="{B40F5101-74C8-4B55-9C69-8A277853DB6A}" destId="{D27CCFAB-42F0-493E-A9A0-7370CDE80992}" srcOrd="0" destOrd="0" presId="urn:microsoft.com/office/officeart/2008/layout/LinedList"/>
    <dgm:cxn modelId="{121D6E4A-41C3-49D2-9123-58B06CD1494B}" srcId="{7E36D068-40D0-460F-A15F-4A9A6D65660F}" destId="{F09A3412-933A-4935-B10A-BBEA660E80CD}" srcOrd="1" destOrd="0" parTransId="{51F26208-B158-46B1-96F6-7F6DDA395377}" sibTransId="{77319765-8E7D-41EF-A14C-57B40341B4FD}"/>
    <dgm:cxn modelId="{88F9C1A2-05B9-4D9E-8179-E68D97EA1E89}" type="presOf" srcId="{A2CFCC5D-0035-4390-BDA6-4527B2EC8FDD}" destId="{08D585CB-CE7C-4685-89E1-65F0EFEBBD36}" srcOrd="0" destOrd="0" presId="urn:microsoft.com/office/officeart/2008/layout/LinedList"/>
    <dgm:cxn modelId="{D22CEFA5-9D3B-404C-801F-8539E6E268C4}" type="presOf" srcId="{DB490CC6-4700-4D8F-8EFC-93F476C38CB5}" destId="{11CD4C19-6613-4825-B347-1CD1C7C4A6CC}" srcOrd="0" destOrd="0" presId="urn:microsoft.com/office/officeart/2008/layout/LinedList"/>
    <dgm:cxn modelId="{A80C9C53-879B-46BC-846C-E0733FF6D9C9}" type="presParOf" srcId="{0200AE4C-52E7-4A8C-AB60-E2E54E7F1DC4}" destId="{91BB72C1-8309-4981-AB1C-3723E36589A9}" srcOrd="0" destOrd="0" presId="urn:microsoft.com/office/officeart/2008/layout/LinedList"/>
    <dgm:cxn modelId="{B4FD10C1-1406-4195-AA8F-D1288E85B149}" type="presParOf" srcId="{0200AE4C-52E7-4A8C-AB60-E2E54E7F1DC4}" destId="{08C9441D-4EB3-45E8-BA43-4E1208137F93}" srcOrd="1" destOrd="0" presId="urn:microsoft.com/office/officeart/2008/layout/LinedList"/>
    <dgm:cxn modelId="{0FB1403F-B9BF-4DF6-9198-23AE83C1763F}" type="presParOf" srcId="{08C9441D-4EB3-45E8-BA43-4E1208137F93}" destId="{98D6DB15-497E-4838-AD89-46466A35387A}" srcOrd="0" destOrd="0" presId="urn:microsoft.com/office/officeart/2008/layout/LinedList"/>
    <dgm:cxn modelId="{6DCEC64D-7B11-44C5-9348-A334593E35BB}" type="presParOf" srcId="{08C9441D-4EB3-45E8-BA43-4E1208137F93}" destId="{AD6065A8-44AA-4F62-9B80-A98536003829}" srcOrd="1" destOrd="0" presId="urn:microsoft.com/office/officeart/2008/layout/LinedList"/>
    <dgm:cxn modelId="{2A641BEA-A063-4FB5-843A-4019C289D3BD}" type="presParOf" srcId="{AD6065A8-44AA-4F62-9B80-A98536003829}" destId="{A166750E-B28C-454C-B85D-BDB51AFF49B6}" srcOrd="0" destOrd="0" presId="urn:microsoft.com/office/officeart/2008/layout/LinedList"/>
    <dgm:cxn modelId="{930A1064-8D64-482B-A1F6-1B424CBD0B4D}" type="presParOf" srcId="{AD6065A8-44AA-4F62-9B80-A98536003829}" destId="{B7C28567-CB73-44F9-8765-20950833B86E}" srcOrd="1" destOrd="0" presId="urn:microsoft.com/office/officeart/2008/layout/LinedList"/>
    <dgm:cxn modelId="{914D888E-38D1-4171-9058-7E0135D55495}" type="presParOf" srcId="{B7C28567-CB73-44F9-8765-20950833B86E}" destId="{148DFD44-9ED5-4479-803D-86D35EB17F38}" srcOrd="0" destOrd="0" presId="urn:microsoft.com/office/officeart/2008/layout/LinedList"/>
    <dgm:cxn modelId="{0421A95D-9947-4D36-B9A8-A72AE3DE8D09}" type="presParOf" srcId="{B7C28567-CB73-44F9-8765-20950833B86E}" destId="{08D585CB-CE7C-4685-89E1-65F0EFEBBD36}" srcOrd="1" destOrd="0" presId="urn:microsoft.com/office/officeart/2008/layout/LinedList"/>
    <dgm:cxn modelId="{6BB073BE-82F9-45D1-B4DD-69159C12C6A2}" type="presParOf" srcId="{B7C28567-CB73-44F9-8765-20950833B86E}" destId="{544FC27C-7363-473B-9798-B129ADE8284D}" srcOrd="2" destOrd="0" presId="urn:microsoft.com/office/officeart/2008/layout/LinedList"/>
    <dgm:cxn modelId="{F243A74B-0072-497A-8528-79F509F63A86}" type="presParOf" srcId="{AD6065A8-44AA-4F62-9B80-A98536003829}" destId="{F20398FA-8B84-4B41-9200-FD72AD0F4C8E}" srcOrd="2" destOrd="0" presId="urn:microsoft.com/office/officeart/2008/layout/LinedList"/>
    <dgm:cxn modelId="{F4F9CBCC-5296-469F-9FC1-E8BE2AE89B9B}" type="presParOf" srcId="{AD6065A8-44AA-4F62-9B80-A98536003829}" destId="{4C6A3B97-BF25-4CFC-84E8-A2F7D23BB217}" srcOrd="3" destOrd="0" presId="urn:microsoft.com/office/officeart/2008/layout/LinedList"/>
    <dgm:cxn modelId="{7A3C1337-D799-4B7C-9391-3621E2441D36}" type="presParOf" srcId="{0200AE4C-52E7-4A8C-AB60-E2E54E7F1DC4}" destId="{C3E15D34-7082-43BD-85EB-0BE9622B6DD6}" srcOrd="2" destOrd="0" presId="urn:microsoft.com/office/officeart/2008/layout/LinedList"/>
    <dgm:cxn modelId="{A2F7CE94-380B-42B6-9E6C-323E2C5FFACA}" type="presParOf" srcId="{0200AE4C-52E7-4A8C-AB60-E2E54E7F1DC4}" destId="{1BD28616-C321-43A4-931F-431194E2D368}" srcOrd="3" destOrd="0" presId="urn:microsoft.com/office/officeart/2008/layout/LinedList"/>
    <dgm:cxn modelId="{3B6CD6DB-DBDE-46C4-AEB9-FE43F96B5EE3}" type="presParOf" srcId="{1BD28616-C321-43A4-931F-431194E2D368}" destId="{8E91D8C8-F446-4C06-BC8A-64F31A39082A}" srcOrd="0" destOrd="0" presId="urn:microsoft.com/office/officeart/2008/layout/LinedList"/>
    <dgm:cxn modelId="{0DB1E338-B2D0-43FD-978E-2882636998F9}" type="presParOf" srcId="{1BD28616-C321-43A4-931F-431194E2D368}" destId="{75305A33-3B3C-4508-8E54-603B54E928A9}" srcOrd="1" destOrd="0" presId="urn:microsoft.com/office/officeart/2008/layout/LinedList"/>
    <dgm:cxn modelId="{437115C6-F58B-4212-AFDB-00F805B5CFFD}" type="presParOf" srcId="{75305A33-3B3C-4508-8E54-603B54E928A9}" destId="{455CCDFC-CF46-4FEC-9030-1C41354E7DB1}" srcOrd="0" destOrd="0" presId="urn:microsoft.com/office/officeart/2008/layout/LinedList"/>
    <dgm:cxn modelId="{467B442F-56C5-45C9-AD45-CFF11004778D}" type="presParOf" srcId="{75305A33-3B3C-4508-8E54-603B54E928A9}" destId="{85D64EC5-13C6-4AB4-8348-4944878C7711}" srcOrd="1" destOrd="0" presId="urn:microsoft.com/office/officeart/2008/layout/LinedList"/>
    <dgm:cxn modelId="{DF4E5182-489A-4AAB-8FFE-A70B0976C320}" type="presParOf" srcId="{85D64EC5-13C6-4AB4-8348-4944878C7711}" destId="{289BA391-E6D0-46FA-BFC3-63195E37C9FB}" srcOrd="0" destOrd="0" presId="urn:microsoft.com/office/officeart/2008/layout/LinedList"/>
    <dgm:cxn modelId="{016D5064-827D-4875-8E58-F0631C864DD8}" type="presParOf" srcId="{85D64EC5-13C6-4AB4-8348-4944878C7711}" destId="{1D63DB5F-397F-4075-8542-46C133C851AE}" srcOrd="1" destOrd="0" presId="urn:microsoft.com/office/officeart/2008/layout/LinedList"/>
    <dgm:cxn modelId="{BFA550F8-460B-4BF3-ADC3-305FC459B1BF}" type="presParOf" srcId="{85D64EC5-13C6-4AB4-8348-4944878C7711}" destId="{10F05150-AD0D-42BD-8D53-B1691797CE01}" srcOrd="2" destOrd="0" presId="urn:microsoft.com/office/officeart/2008/layout/LinedList"/>
    <dgm:cxn modelId="{DBF94742-4BC4-41D8-B399-4FCCC6F4E91E}" type="presParOf" srcId="{75305A33-3B3C-4508-8E54-603B54E928A9}" destId="{9857344F-0934-468C-87C1-131496706F00}" srcOrd="2" destOrd="0" presId="urn:microsoft.com/office/officeart/2008/layout/LinedList"/>
    <dgm:cxn modelId="{59109A2A-76F5-4459-8427-3A3E1B2B0B26}" type="presParOf" srcId="{75305A33-3B3C-4508-8E54-603B54E928A9}" destId="{418EB226-77A4-4044-B7D2-2FEC6FEAB57A}" srcOrd="3" destOrd="0" presId="urn:microsoft.com/office/officeart/2008/layout/LinedList"/>
    <dgm:cxn modelId="{0B20B528-A8D1-402A-905C-CDE2CBDA1441}" type="presParOf" srcId="{0200AE4C-52E7-4A8C-AB60-E2E54E7F1DC4}" destId="{520D37CD-49DF-4239-9C5A-73203C0F0ECB}" srcOrd="4" destOrd="0" presId="urn:microsoft.com/office/officeart/2008/layout/LinedList"/>
    <dgm:cxn modelId="{3813EEDC-A914-4229-8714-C4EFD8E691A0}" type="presParOf" srcId="{0200AE4C-52E7-4A8C-AB60-E2E54E7F1DC4}" destId="{74F78242-8FE0-42D5-89D8-C1960450C8C2}" srcOrd="5" destOrd="0" presId="urn:microsoft.com/office/officeart/2008/layout/LinedList"/>
    <dgm:cxn modelId="{99EC9CC8-F406-4DD9-8955-746CBC45262D}" type="presParOf" srcId="{74F78242-8FE0-42D5-89D8-C1960450C8C2}" destId="{021A4EDB-36A8-4E6A-9AE4-B4140F4AC2B5}" srcOrd="0" destOrd="0" presId="urn:microsoft.com/office/officeart/2008/layout/LinedList"/>
    <dgm:cxn modelId="{63A57ED6-5450-4B85-98FC-46F9EA6DE286}" type="presParOf" srcId="{74F78242-8FE0-42D5-89D8-C1960450C8C2}" destId="{FBEFB0A9-B319-4F30-BA36-BA6DAA8D7C71}" srcOrd="1" destOrd="0" presId="urn:microsoft.com/office/officeart/2008/layout/LinedList"/>
    <dgm:cxn modelId="{3A13F0D9-E2AB-4336-8EF4-A9063B26CC58}" type="presParOf" srcId="{FBEFB0A9-B319-4F30-BA36-BA6DAA8D7C71}" destId="{B1B26CB6-40C7-4EED-B653-DD54D865C161}" srcOrd="0" destOrd="0" presId="urn:microsoft.com/office/officeart/2008/layout/LinedList"/>
    <dgm:cxn modelId="{6424F852-12B5-4FAB-9B1E-D1B0BB5F7753}" type="presParOf" srcId="{FBEFB0A9-B319-4F30-BA36-BA6DAA8D7C71}" destId="{1F134BAE-E3B9-4774-A783-9EE12C3B1C55}" srcOrd="1" destOrd="0" presId="urn:microsoft.com/office/officeart/2008/layout/LinedList"/>
    <dgm:cxn modelId="{C8D0DF2D-53C4-42FB-8DF8-DFD46A5CB568}" type="presParOf" srcId="{1F134BAE-E3B9-4774-A783-9EE12C3B1C55}" destId="{6CBD987C-5025-48A4-AB95-1B7D25D2FA6B}" srcOrd="0" destOrd="0" presId="urn:microsoft.com/office/officeart/2008/layout/LinedList"/>
    <dgm:cxn modelId="{5DA47BFE-DBFB-4D29-89F4-4139AB57A8A4}" type="presParOf" srcId="{1F134BAE-E3B9-4774-A783-9EE12C3B1C55}" destId="{7CF57C7A-E688-4A86-B779-7AF8D6E5F27C}" srcOrd="1" destOrd="0" presId="urn:microsoft.com/office/officeart/2008/layout/LinedList"/>
    <dgm:cxn modelId="{77FBCE44-D973-4994-9ED9-362CA38FDDEC}" type="presParOf" srcId="{1F134BAE-E3B9-4774-A783-9EE12C3B1C55}" destId="{2B08A020-4216-46D2-B6B1-06B08A35621C}" srcOrd="2" destOrd="0" presId="urn:microsoft.com/office/officeart/2008/layout/LinedList"/>
    <dgm:cxn modelId="{91F59F0B-EE73-45B0-9633-BC7EF08C7253}" type="presParOf" srcId="{FBEFB0A9-B319-4F30-BA36-BA6DAA8D7C71}" destId="{C513BD87-9548-4098-97B2-5C190635802B}" srcOrd="2" destOrd="0" presId="urn:microsoft.com/office/officeart/2008/layout/LinedList"/>
    <dgm:cxn modelId="{F3436BA2-1216-4C87-96AA-9459782499BB}" type="presParOf" srcId="{FBEFB0A9-B319-4F30-BA36-BA6DAA8D7C71}" destId="{C74D7531-3A7D-4CD4-9E17-79F8BF6FE8A2}" srcOrd="3" destOrd="0" presId="urn:microsoft.com/office/officeart/2008/layout/LinedList"/>
    <dgm:cxn modelId="{3321B226-E2D7-48FD-B397-5D31026C6C38}" type="presParOf" srcId="{0200AE4C-52E7-4A8C-AB60-E2E54E7F1DC4}" destId="{0F05FA8C-58C1-41FC-B791-EF77A3C809A8}" srcOrd="6" destOrd="0" presId="urn:microsoft.com/office/officeart/2008/layout/LinedList"/>
    <dgm:cxn modelId="{462F895B-2FB5-4E37-8737-BC039B5D781C}" type="presParOf" srcId="{0200AE4C-52E7-4A8C-AB60-E2E54E7F1DC4}" destId="{86722B29-CC3F-4A95-8648-FAAF90758724}" srcOrd="7" destOrd="0" presId="urn:microsoft.com/office/officeart/2008/layout/LinedList"/>
    <dgm:cxn modelId="{86B3B286-2885-4DFF-B34D-DE487FF308B2}" type="presParOf" srcId="{86722B29-CC3F-4A95-8648-FAAF90758724}" destId="{9D319687-14F2-462E-A1E0-5A748275A26E}" srcOrd="0" destOrd="0" presId="urn:microsoft.com/office/officeart/2008/layout/LinedList"/>
    <dgm:cxn modelId="{F598E727-FB5B-407D-BAB1-C437E6F960AF}" type="presParOf" srcId="{86722B29-CC3F-4A95-8648-FAAF90758724}" destId="{93F4F1DB-BD0E-4450-80AA-6E6B3D8E3CF7}" srcOrd="1" destOrd="0" presId="urn:microsoft.com/office/officeart/2008/layout/LinedList"/>
    <dgm:cxn modelId="{B9ED09D0-B8D0-45BA-BA97-57CE4CF31BAD}" type="presParOf" srcId="{93F4F1DB-BD0E-4450-80AA-6E6B3D8E3CF7}" destId="{42F29D15-C7D4-4EE3-AB2B-7EF5842DB105}" srcOrd="0" destOrd="0" presId="urn:microsoft.com/office/officeart/2008/layout/LinedList"/>
    <dgm:cxn modelId="{9D07DF3D-DEA2-404D-B442-CC4FFBC648C3}" type="presParOf" srcId="{93F4F1DB-BD0E-4450-80AA-6E6B3D8E3CF7}" destId="{46FE4413-FF9C-47C0-B367-2035884BEBB8}" srcOrd="1" destOrd="0" presId="urn:microsoft.com/office/officeart/2008/layout/LinedList"/>
    <dgm:cxn modelId="{8A98A365-C384-40E7-80A9-186EF6BAA95C}" type="presParOf" srcId="{46FE4413-FF9C-47C0-B367-2035884BEBB8}" destId="{5B2C81FF-19D2-400A-94D5-4EBEAC3D295C}" srcOrd="0" destOrd="0" presId="urn:microsoft.com/office/officeart/2008/layout/LinedList"/>
    <dgm:cxn modelId="{E49F2E10-5C1C-4BC5-9518-D962BE768AC0}" type="presParOf" srcId="{46FE4413-FF9C-47C0-B367-2035884BEBB8}" destId="{A72820A0-C5EA-4250-A76B-CC51BE11C070}" srcOrd="1" destOrd="0" presId="urn:microsoft.com/office/officeart/2008/layout/LinedList"/>
    <dgm:cxn modelId="{9168202F-65FC-475D-A2F3-44DC4FCDFC51}" type="presParOf" srcId="{46FE4413-FF9C-47C0-B367-2035884BEBB8}" destId="{FB75A416-A090-4D01-8D36-AF4D12366BE3}" srcOrd="2" destOrd="0" presId="urn:microsoft.com/office/officeart/2008/layout/LinedList"/>
    <dgm:cxn modelId="{43BD82F4-4FD3-49A5-9ECD-256FC6EF9BFC}" type="presParOf" srcId="{93F4F1DB-BD0E-4450-80AA-6E6B3D8E3CF7}" destId="{61218F83-1F4D-4B5A-A121-EEAA016D8069}" srcOrd="2" destOrd="0" presId="urn:microsoft.com/office/officeart/2008/layout/LinedList"/>
    <dgm:cxn modelId="{5460D364-0697-4536-AA9B-EA499E21F21F}" type="presParOf" srcId="{93F4F1DB-BD0E-4450-80AA-6E6B3D8E3CF7}" destId="{B9F3FF11-1EAD-46A5-8DB0-844A847BD47B}" srcOrd="3" destOrd="0" presId="urn:microsoft.com/office/officeart/2008/layout/LinedList"/>
    <dgm:cxn modelId="{7DF7E1C2-E2E4-4335-B6CE-8C90A5F36FE5}" type="presParOf" srcId="{0200AE4C-52E7-4A8C-AB60-E2E54E7F1DC4}" destId="{12AA537C-F224-466D-9EFD-E4217D14893D}" srcOrd="8" destOrd="0" presId="urn:microsoft.com/office/officeart/2008/layout/LinedList"/>
    <dgm:cxn modelId="{6B0C7285-F21C-4D26-8377-9519BD19E467}" type="presParOf" srcId="{0200AE4C-52E7-4A8C-AB60-E2E54E7F1DC4}" destId="{780296AC-FFD7-4C15-BB06-9D141DC72BD0}" srcOrd="9" destOrd="0" presId="urn:microsoft.com/office/officeart/2008/layout/LinedList"/>
    <dgm:cxn modelId="{052BF2DE-8FA9-46B5-A58A-3491BFA04957}" type="presParOf" srcId="{780296AC-FFD7-4C15-BB06-9D141DC72BD0}" destId="{66329238-6009-4A38-B3C7-17B934193833}" srcOrd="0" destOrd="0" presId="urn:microsoft.com/office/officeart/2008/layout/LinedList"/>
    <dgm:cxn modelId="{E25CB9D3-FF23-4655-BF3D-4D096C6C6011}" type="presParOf" srcId="{780296AC-FFD7-4C15-BB06-9D141DC72BD0}" destId="{627FCAF5-AD3A-4178-9374-BD30DC945BAE}" srcOrd="1" destOrd="0" presId="urn:microsoft.com/office/officeart/2008/layout/LinedList"/>
    <dgm:cxn modelId="{51F8183F-AD4E-4328-A667-31124E2FF13B}" type="presParOf" srcId="{627FCAF5-AD3A-4178-9374-BD30DC945BAE}" destId="{386C48FE-2C9B-408A-9BB5-AD5147F4A966}" srcOrd="0" destOrd="0" presId="urn:microsoft.com/office/officeart/2008/layout/LinedList"/>
    <dgm:cxn modelId="{1A02896D-AFF7-4513-B714-7147BB4E6527}" type="presParOf" srcId="{627FCAF5-AD3A-4178-9374-BD30DC945BAE}" destId="{07595A19-86B2-446E-9FB9-76B8C82D6CCA}" srcOrd="1" destOrd="0" presId="urn:microsoft.com/office/officeart/2008/layout/LinedList"/>
    <dgm:cxn modelId="{A66F0531-B551-49D5-9C45-CC639C035030}" type="presParOf" srcId="{07595A19-86B2-446E-9FB9-76B8C82D6CCA}" destId="{6CF7C9E2-31D7-40B6-ABBE-05798AFEC996}" srcOrd="0" destOrd="0" presId="urn:microsoft.com/office/officeart/2008/layout/LinedList"/>
    <dgm:cxn modelId="{1731F8D5-3F5D-4E5A-96AD-B031C953AF77}" type="presParOf" srcId="{07595A19-86B2-446E-9FB9-76B8C82D6CCA}" destId="{95DCBA6C-1585-4D11-946A-B563D67A8E65}" srcOrd="1" destOrd="0" presId="urn:microsoft.com/office/officeart/2008/layout/LinedList"/>
    <dgm:cxn modelId="{F02ACCD6-0A99-462A-9DD0-436857BEA00C}" type="presParOf" srcId="{07595A19-86B2-446E-9FB9-76B8C82D6CCA}" destId="{BF4A2C74-23FA-4B3C-9241-1F3407921FEE}" srcOrd="2" destOrd="0" presId="urn:microsoft.com/office/officeart/2008/layout/LinedList"/>
    <dgm:cxn modelId="{A41618E9-DE2C-4543-B37C-A9FF0D2105D5}" type="presParOf" srcId="{627FCAF5-AD3A-4178-9374-BD30DC945BAE}" destId="{2EE4CE2B-8380-4443-9945-09F63463CB9A}" srcOrd="2" destOrd="0" presId="urn:microsoft.com/office/officeart/2008/layout/LinedList"/>
    <dgm:cxn modelId="{76606AEC-D9AB-4685-AB05-96B921A6552A}" type="presParOf" srcId="{627FCAF5-AD3A-4178-9374-BD30DC945BAE}" destId="{51C5CED7-2A6C-4AF9-AF25-1ABD1B6FD4AC}" srcOrd="3" destOrd="0" presId="urn:microsoft.com/office/officeart/2008/layout/LinedList"/>
    <dgm:cxn modelId="{8E88FE8D-38D6-4200-90C6-CCF383807F2C}" type="presParOf" srcId="{0200AE4C-52E7-4A8C-AB60-E2E54E7F1DC4}" destId="{DB4325E1-D704-4AE3-A60B-00A731B6B595}" srcOrd="10" destOrd="0" presId="urn:microsoft.com/office/officeart/2008/layout/LinedList"/>
    <dgm:cxn modelId="{2FF1DABA-1757-4934-9FAC-7EF3F817D91E}" type="presParOf" srcId="{0200AE4C-52E7-4A8C-AB60-E2E54E7F1DC4}" destId="{A5852F1D-F1AF-46E6-A019-A355C3DBCE81}" srcOrd="11" destOrd="0" presId="urn:microsoft.com/office/officeart/2008/layout/LinedList"/>
    <dgm:cxn modelId="{EF1471E6-2D70-4C59-9CE1-823B8B753B39}" type="presParOf" srcId="{A5852F1D-F1AF-46E6-A019-A355C3DBCE81}" destId="{7908BF7A-A73D-4989-BF48-C74A28865D62}" srcOrd="0" destOrd="0" presId="urn:microsoft.com/office/officeart/2008/layout/LinedList"/>
    <dgm:cxn modelId="{D31A2F1A-8D72-4FB4-B4A6-7EFE1F42D1F7}" type="presParOf" srcId="{A5852F1D-F1AF-46E6-A019-A355C3DBCE81}" destId="{A02F9A22-ABF5-4E50-BC95-DC9A8B9D6336}" srcOrd="1" destOrd="0" presId="urn:microsoft.com/office/officeart/2008/layout/LinedList"/>
    <dgm:cxn modelId="{61089617-77E8-4513-A134-2F7268E78058}" type="presParOf" srcId="{A02F9A22-ABF5-4E50-BC95-DC9A8B9D6336}" destId="{C58A04DF-A5B4-4526-ACAD-DA3E6DD8D429}" srcOrd="0" destOrd="0" presId="urn:microsoft.com/office/officeart/2008/layout/LinedList"/>
    <dgm:cxn modelId="{8A7F4959-D612-4A77-B404-AB84E792CEFF}" type="presParOf" srcId="{A02F9A22-ABF5-4E50-BC95-DC9A8B9D6336}" destId="{D49EA08A-448C-4960-A0F1-53ECFFBE10FB}" srcOrd="1" destOrd="0" presId="urn:microsoft.com/office/officeart/2008/layout/LinedList"/>
    <dgm:cxn modelId="{E34BFFA8-76E7-4FB9-BA94-ADCD61D1D5F3}" type="presParOf" srcId="{D49EA08A-448C-4960-A0F1-53ECFFBE10FB}" destId="{F3950D8C-4830-45C6-9925-DA41EA3C1243}" srcOrd="0" destOrd="0" presId="urn:microsoft.com/office/officeart/2008/layout/LinedList"/>
    <dgm:cxn modelId="{B90C7669-7635-4773-A2A5-0CC222AF29D4}" type="presParOf" srcId="{D49EA08A-448C-4960-A0F1-53ECFFBE10FB}" destId="{36D7FABE-84E6-4647-9A29-51E715A1AA06}" srcOrd="1" destOrd="0" presId="urn:microsoft.com/office/officeart/2008/layout/LinedList"/>
    <dgm:cxn modelId="{67CD669E-9985-4AD4-896B-D203C2F4D499}" type="presParOf" srcId="{D49EA08A-448C-4960-A0F1-53ECFFBE10FB}" destId="{5D3CD4E7-9F03-4931-AE6F-776F4ED909C2}" srcOrd="2" destOrd="0" presId="urn:microsoft.com/office/officeart/2008/layout/LinedList"/>
    <dgm:cxn modelId="{CC68AEFA-0B5D-48AE-A30A-728D4A8166B5}" type="presParOf" srcId="{A02F9A22-ABF5-4E50-BC95-DC9A8B9D6336}" destId="{A3C8C577-6121-441F-AA3C-F7F2B65E4FF7}" srcOrd="2" destOrd="0" presId="urn:microsoft.com/office/officeart/2008/layout/LinedList"/>
    <dgm:cxn modelId="{DD00B33A-994F-444B-AEFC-8AF62E3350C6}" type="presParOf" srcId="{A02F9A22-ABF5-4E50-BC95-DC9A8B9D6336}" destId="{2A3C1058-0A24-4798-9DFE-35B47BCEC739}" srcOrd="3" destOrd="0" presId="urn:microsoft.com/office/officeart/2008/layout/LinedList"/>
    <dgm:cxn modelId="{E4DF398E-AB2C-45E1-90B1-5D459FE1FC3E}" type="presParOf" srcId="{0200AE4C-52E7-4A8C-AB60-E2E54E7F1DC4}" destId="{F96308FE-F960-4AE4-ADE1-181F3729659A}" srcOrd="12" destOrd="0" presId="urn:microsoft.com/office/officeart/2008/layout/LinedList"/>
    <dgm:cxn modelId="{643D8D50-A1B7-4FFD-887D-95D3DE9F1B43}" type="presParOf" srcId="{0200AE4C-52E7-4A8C-AB60-E2E54E7F1DC4}" destId="{7766B9AA-1C7F-465F-9068-937267B57D1E}" srcOrd="13" destOrd="0" presId="urn:microsoft.com/office/officeart/2008/layout/LinedList"/>
    <dgm:cxn modelId="{1408B1BE-1599-472C-8D93-3862D2AB0880}" type="presParOf" srcId="{7766B9AA-1C7F-465F-9068-937267B57D1E}" destId="{DD86396A-09D9-40E0-8A75-98B1AFC3A57F}" srcOrd="0" destOrd="0" presId="urn:microsoft.com/office/officeart/2008/layout/LinedList"/>
    <dgm:cxn modelId="{2E2B1638-7A0A-46A5-9492-6CBCA390FACA}" type="presParOf" srcId="{7766B9AA-1C7F-465F-9068-937267B57D1E}" destId="{8AF72E4B-EE9A-4572-9BF6-428CCC5C11B2}" srcOrd="1" destOrd="0" presId="urn:microsoft.com/office/officeart/2008/layout/LinedList"/>
    <dgm:cxn modelId="{A726F5D0-7182-4687-B128-1DECE17CCE4A}" type="presParOf" srcId="{8AF72E4B-EE9A-4572-9BF6-428CCC5C11B2}" destId="{E7A18264-6112-4B6A-878D-2B900B042442}" srcOrd="0" destOrd="0" presId="urn:microsoft.com/office/officeart/2008/layout/LinedList"/>
    <dgm:cxn modelId="{631200AC-BF47-4F48-9388-E0261B4DF39E}" type="presParOf" srcId="{8AF72E4B-EE9A-4572-9BF6-428CCC5C11B2}" destId="{F3543FDA-00D2-43B9-8028-EF0BD88DA7F6}" srcOrd="1" destOrd="0" presId="urn:microsoft.com/office/officeart/2008/layout/LinedList"/>
    <dgm:cxn modelId="{5C9F5CA5-0DCE-4850-9468-31A42EA1AE83}" type="presParOf" srcId="{F3543FDA-00D2-43B9-8028-EF0BD88DA7F6}" destId="{246FC37E-D31B-435B-86CB-B1BBC8F69011}" srcOrd="0" destOrd="0" presId="urn:microsoft.com/office/officeart/2008/layout/LinedList"/>
    <dgm:cxn modelId="{8BC29E1E-BAFB-4AF6-A5AE-24594F279020}" type="presParOf" srcId="{F3543FDA-00D2-43B9-8028-EF0BD88DA7F6}" destId="{D27CCFAB-42F0-493E-A9A0-7370CDE80992}" srcOrd="1" destOrd="0" presId="urn:microsoft.com/office/officeart/2008/layout/LinedList"/>
    <dgm:cxn modelId="{3BF18214-FD9E-4F9A-AAD5-FFBFD6E1BAD4}" type="presParOf" srcId="{F3543FDA-00D2-43B9-8028-EF0BD88DA7F6}" destId="{1833392F-8F4F-4DB9-80E9-E85EB2779FA1}" srcOrd="2" destOrd="0" presId="urn:microsoft.com/office/officeart/2008/layout/LinedList"/>
    <dgm:cxn modelId="{DD9CE904-03E1-4DD0-A03B-D57E91A194DA}" type="presParOf" srcId="{8AF72E4B-EE9A-4572-9BF6-428CCC5C11B2}" destId="{2709F4B3-C8CE-47E8-B957-89C58A9CD7A5}" srcOrd="2" destOrd="0" presId="urn:microsoft.com/office/officeart/2008/layout/LinedList"/>
    <dgm:cxn modelId="{14E65765-4E4E-4A77-A7A5-C53C934CD9D3}" type="presParOf" srcId="{8AF72E4B-EE9A-4572-9BF6-428CCC5C11B2}" destId="{DEBBD9CD-ABA4-4CA6-8E8E-35FD06120E0A}" srcOrd="3" destOrd="0" presId="urn:microsoft.com/office/officeart/2008/layout/LinedList"/>
    <dgm:cxn modelId="{457F25B4-F36B-438B-9C05-65098EE175A0}" type="presParOf" srcId="{0200AE4C-52E7-4A8C-AB60-E2E54E7F1DC4}" destId="{0CFA4D4D-97B4-4564-8A96-A1932FB051F3}" srcOrd="14" destOrd="0" presId="urn:microsoft.com/office/officeart/2008/layout/LinedList"/>
    <dgm:cxn modelId="{843803B0-FBD9-40B5-8A97-4A85C18AE0E4}" type="presParOf" srcId="{0200AE4C-52E7-4A8C-AB60-E2E54E7F1DC4}" destId="{40D8DCC2-BFAD-4D5E-AECE-733201BDC2F3}" srcOrd="15" destOrd="0" presId="urn:microsoft.com/office/officeart/2008/layout/LinedList"/>
    <dgm:cxn modelId="{08C6811D-33D8-4FA6-B93F-E609AF6271F0}" type="presParOf" srcId="{40D8DCC2-BFAD-4D5E-AECE-733201BDC2F3}" destId="{76C21BAF-AA38-4032-86AE-56BFA0052580}" srcOrd="0" destOrd="0" presId="urn:microsoft.com/office/officeart/2008/layout/LinedList"/>
    <dgm:cxn modelId="{82EC9EF5-4F61-45E4-88EC-73CFEA9CB08E}" type="presParOf" srcId="{40D8DCC2-BFAD-4D5E-AECE-733201BDC2F3}" destId="{5BEE6958-6F86-4E37-A7E9-9BC771710C9E}" srcOrd="1" destOrd="0" presId="urn:microsoft.com/office/officeart/2008/layout/LinedList"/>
    <dgm:cxn modelId="{070AA8C7-A5DD-4FA7-A970-1210E768CA99}" type="presParOf" srcId="{5BEE6958-6F86-4E37-A7E9-9BC771710C9E}" destId="{CD10462F-3A12-40B1-857A-B06306E71BD0}" srcOrd="0" destOrd="0" presId="urn:microsoft.com/office/officeart/2008/layout/LinedList"/>
    <dgm:cxn modelId="{79CC3141-94AD-4817-A98A-CA8A7B03A04B}" type="presParOf" srcId="{5BEE6958-6F86-4E37-A7E9-9BC771710C9E}" destId="{CD283379-D5B6-4E02-BA87-9D12D8673ABA}" srcOrd="1" destOrd="0" presId="urn:microsoft.com/office/officeart/2008/layout/LinedList"/>
    <dgm:cxn modelId="{EF85E3B9-271B-4401-8A9F-955B0AAC9F2B}" type="presParOf" srcId="{CD283379-D5B6-4E02-BA87-9D12D8673ABA}" destId="{7651E579-EEA3-4B72-AD33-BD1CC1514314}" srcOrd="0" destOrd="0" presId="urn:microsoft.com/office/officeart/2008/layout/LinedList"/>
    <dgm:cxn modelId="{BF602777-10B2-43D7-853B-4991425B3BAE}" type="presParOf" srcId="{CD283379-D5B6-4E02-BA87-9D12D8673ABA}" destId="{208C99BF-A5CC-4E17-A8F7-CB4C63935CCA}" srcOrd="1" destOrd="0" presId="urn:microsoft.com/office/officeart/2008/layout/LinedList"/>
    <dgm:cxn modelId="{5CCD10C8-1C05-4FAF-8F24-789B8DA1EB90}" type="presParOf" srcId="{CD283379-D5B6-4E02-BA87-9D12D8673ABA}" destId="{F12267BC-8E9C-4BAD-8BF2-1EC8D8F91D98}" srcOrd="2" destOrd="0" presId="urn:microsoft.com/office/officeart/2008/layout/LinedList"/>
    <dgm:cxn modelId="{DCAE30BA-C5D1-4099-A36E-93EE3C8569CE}" type="presParOf" srcId="{5BEE6958-6F86-4E37-A7E9-9BC771710C9E}" destId="{761563DF-0D32-49BA-A024-FEE60986CE1B}" srcOrd="2" destOrd="0" presId="urn:microsoft.com/office/officeart/2008/layout/LinedList"/>
    <dgm:cxn modelId="{48A82887-FDBF-4769-8151-37C37F44B3CD}" type="presParOf" srcId="{5BEE6958-6F86-4E37-A7E9-9BC771710C9E}" destId="{1E794788-CCF1-4667-8CE8-E9AEB156971A}" srcOrd="3" destOrd="0" presId="urn:microsoft.com/office/officeart/2008/layout/LinedList"/>
    <dgm:cxn modelId="{AFCDB11A-9421-4587-9623-CAB029482A01}" type="presParOf" srcId="{0200AE4C-52E7-4A8C-AB60-E2E54E7F1DC4}" destId="{2FBC1793-A9A5-4919-94A4-3A8E84001E6B}" srcOrd="16" destOrd="0" presId="urn:microsoft.com/office/officeart/2008/layout/LinedList"/>
    <dgm:cxn modelId="{F7C7A53E-1776-4057-9D40-02DC0A500A16}" type="presParOf" srcId="{0200AE4C-52E7-4A8C-AB60-E2E54E7F1DC4}" destId="{DF953123-147C-49A9-A1D9-15293C326B78}" srcOrd="17" destOrd="0" presId="urn:microsoft.com/office/officeart/2008/layout/LinedList"/>
    <dgm:cxn modelId="{8F51E58F-A65D-47B8-AF65-7F7D5F4DA184}" type="presParOf" srcId="{DF953123-147C-49A9-A1D9-15293C326B78}" destId="{83EFEE17-FA3E-43D2-B7E0-0C4286DA86E1}" srcOrd="0" destOrd="0" presId="urn:microsoft.com/office/officeart/2008/layout/LinedList"/>
    <dgm:cxn modelId="{A0FCD2C4-9373-4320-A1DA-34EB90EEDBD0}" type="presParOf" srcId="{DF953123-147C-49A9-A1D9-15293C326B78}" destId="{70D94610-C59A-4230-A061-EB66895B00A4}" srcOrd="1" destOrd="0" presId="urn:microsoft.com/office/officeart/2008/layout/LinedList"/>
    <dgm:cxn modelId="{788241ED-DF1D-4ADA-AFE3-0A80203A1E59}" type="presParOf" srcId="{70D94610-C59A-4230-A061-EB66895B00A4}" destId="{6BB8B655-DCE4-48DD-BE4E-D5AFA91E2113}" srcOrd="0" destOrd="0" presId="urn:microsoft.com/office/officeart/2008/layout/LinedList"/>
    <dgm:cxn modelId="{16AEDF37-8234-4104-8B24-3A3024A03EF0}" type="presParOf" srcId="{70D94610-C59A-4230-A061-EB66895B00A4}" destId="{D24EF70B-6D1F-495D-815A-38F73234293D}" srcOrd="1" destOrd="0" presId="urn:microsoft.com/office/officeart/2008/layout/LinedList"/>
    <dgm:cxn modelId="{B1810C40-0103-47FC-B940-3438E52D51DA}" type="presParOf" srcId="{D24EF70B-6D1F-495D-815A-38F73234293D}" destId="{B37E0481-528B-4A17-895B-11349F598F66}" srcOrd="0" destOrd="0" presId="urn:microsoft.com/office/officeart/2008/layout/LinedList"/>
    <dgm:cxn modelId="{6B1F3866-C33B-4880-B592-8CFCC24B192D}" type="presParOf" srcId="{D24EF70B-6D1F-495D-815A-38F73234293D}" destId="{30F857C9-CD18-4D4E-85BC-06BCFAA518F3}" srcOrd="1" destOrd="0" presId="urn:microsoft.com/office/officeart/2008/layout/LinedList"/>
    <dgm:cxn modelId="{1451EAD9-5329-4667-A23C-4D8C4907628E}" type="presParOf" srcId="{D24EF70B-6D1F-495D-815A-38F73234293D}" destId="{A8C62834-A37F-4F47-BD9E-71374D1E68B2}" srcOrd="2" destOrd="0" presId="urn:microsoft.com/office/officeart/2008/layout/LinedList"/>
    <dgm:cxn modelId="{B6531BE1-CD41-4736-970A-2E2B1C0DD1E3}" type="presParOf" srcId="{70D94610-C59A-4230-A061-EB66895B00A4}" destId="{C43B72D4-DDD1-4721-A308-E4F4833DF12F}" srcOrd="2" destOrd="0" presId="urn:microsoft.com/office/officeart/2008/layout/LinedList"/>
    <dgm:cxn modelId="{09EFE80A-F0A6-4FB6-A11C-74F0E1E51F75}" type="presParOf" srcId="{70D94610-C59A-4230-A061-EB66895B00A4}" destId="{B9046B74-7104-40E6-A3FE-EA432041E7B1}" srcOrd="3" destOrd="0" presId="urn:microsoft.com/office/officeart/2008/layout/LinedList"/>
    <dgm:cxn modelId="{DA81ED2B-CDE2-4BFA-BF33-88C49ED0D0E7}" type="presParOf" srcId="{0200AE4C-52E7-4A8C-AB60-E2E54E7F1DC4}" destId="{AE406D86-6D54-4B63-86CD-11BA8775DA36}" srcOrd="18" destOrd="0" presId="urn:microsoft.com/office/officeart/2008/layout/LinedList"/>
    <dgm:cxn modelId="{BE86E6E5-7F46-48C7-9245-52948D665D49}" type="presParOf" srcId="{0200AE4C-52E7-4A8C-AB60-E2E54E7F1DC4}" destId="{3A4AC39F-B9A3-4A8F-B62D-4B088AE98D36}" srcOrd="19" destOrd="0" presId="urn:microsoft.com/office/officeart/2008/layout/LinedList"/>
    <dgm:cxn modelId="{3F9836EA-44E7-4DD4-B892-1FCCC8659C88}" type="presParOf" srcId="{3A4AC39F-B9A3-4A8F-B62D-4B088AE98D36}" destId="{2F7BDAD2-2A62-486F-9B66-2B795A174D79}" srcOrd="0" destOrd="0" presId="urn:microsoft.com/office/officeart/2008/layout/LinedList"/>
    <dgm:cxn modelId="{771B238C-2482-4587-810B-326C9BB78F0F}" type="presParOf" srcId="{3A4AC39F-B9A3-4A8F-B62D-4B088AE98D36}" destId="{97A07249-5391-4747-90C7-7F8B19534C51}" srcOrd="1" destOrd="0" presId="urn:microsoft.com/office/officeart/2008/layout/LinedList"/>
    <dgm:cxn modelId="{E2526985-E801-4BC0-B102-D56BDD48FC88}" type="presParOf" srcId="{97A07249-5391-4747-90C7-7F8B19534C51}" destId="{8CC5A850-8113-4F11-B65E-ECF448304770}" srcOrd="0" destOrd="0" presId="urn:microsoft.com/office/officeart/2008/layout/LinedList"/>
    <dgm:cxn modelId="{7AAD35D8-2A1A-4071-911D-FC1346F1BD53}" type="presParOf" srcId="{97A07249-5391-4747-90C7-7F8B19534C51}" destId="{1D57283C-BADB-4CDF-A0B7-7906AEDBA828}" srcOrd="1" destOrd="0" presId="urn:microsoft.com/office/officeart/2008/layout/LinedList"/>
    <dgm:cxn modelId="{BEF8A2DD-BBC7-4B72-8628-9B8D2EF6C79F}" type="presParOf" srcId="{1D57283C-BADB-4CDF-A0B7-7906AEDBA828}" destId="{9B5A835B-761E-413C-A70B-CDB452C96697}" srcOrd="0" destOrd="0" presId="urn:microsoft.com/office/officeart/2008/layout/LinedList"/>
    <dgm:cxn modelId="{310AC402-CBCF-43E7-AEE1-0996469F0BBF}" type="presParOf" srcId="{1D57283C-BADB-4CDF-A0B7-7906AEDBA828}" destId="{0368BF04-5B0E-4AE2-8E95-532E79554228}" srcOrd="1" destOrd="0" presId="urn:microsoft.com/office/officeart/2008/layout/LinedList"/>
    <dgm:cxn modelId="{8F590BC2-1A60-4E5A-B9B3-9F78A4C93769}" type="presParOf" srcId="{1D57283C-BADB-4CDF-A0B7-7906AEDBA828}" destId="{ECDDDA52-A8CA-4A83-8465-4E7A2D7D56F2}" srcOrd="2" destOrd="0" presId="urn:microsoft.com/office/officeart/2008/layout/LinedList"/>
    <dgm:cxn modelId="{D6BE3528-AC0A-4BA7-AC3C-FAB408F5A17D}" type="presParOf" srcId="{97A07249-5391-4747-90C7-7F8B19534C51}" destId="{05477755-8746-4F88-9B4F-960293F10632}" srcOrd="2" destOrd="0" presId="urn:microsoft.com/office/officeart/2008/layout/LinedList"/>
    <dgm:cxn modelId="{44783ED4-0ECA-481B-A155-D437DD6EC29F}" type="presParOf" srcId="{97A07249-5391-4747-90C7-7F8B19534C51}" destId="{342740A6-A3AF-4D35-A179-37D70A638E08}" srcOrd="3" destOrd="0" presId="urn:microsoft.com/office/officeart/2008/layout/LinedList"/>
    <dgm:cxn modelId="{A42768C6-CA55-4095-8213-CFF60202D38E}" type="presParOf" srcId="{0200AE4C-52E7-4A8C-AB60-E2E54E7F1DC4}" destId="{F475D21E-0F1E-42F2-801E-38778FC33490}" srcOrd="20" destOrd="0" presId="urn:microsoft.com/office/officeart/2008/layout/LinedList"/>
    <dgm:cxn modelId="{5624E737-2EBF-414D-ABBB-292E55B9FC30}" type="presParOf" srcId="{0200AE4C-52E7-4A8C-AB60-E2E54E7F1DC4}" destId="{2406AE70-1C2E-4C10-A202-85EA388C2629}" srcOrd="21" destOrd="0" presId="urn:microsoft.com/office/officeart/2008/layout/LinedList"/>
    <dgm:cxn modelId="{A8E2F2E3-C972-44D2-92B0-6A2DECB1DDB2}" type="presParOf" srcId="{2406AE70-1C2E-4C10-A202-85EA388C2629}" destId="{14AD7972-7A72-405B-AD8E-E731A8149104}" srcOrd="0" destOrd="0" presId="urn:microsoft.com/office/officeart/2008/layout/LinedList"/>
    <dgm:cxn modelId="{26A76BD7-CC55-4130-957B-6A7C7490ACF2}" type="presParOf" srcId="{2406AE70-1C2E-4C10-A202-85EA388C2629}" destId="{12731868-2944-47E6-9530-24528D5C86A2}" srcOrd="1" destOrd="0" presId="urn:microsoft.com/office/officeart/2008/layout/LinedList"/>
    <dgm:cxn modelId="{4EDE6987-9B45-4B95-9ABA-32F3FDF81D52}" type="presParOf" srcId="{12731868-2944-47E6-9530-24528D5C86A2}" destId="{D93AFFE3-2157-43F7-99E8-6539D773CB2A}" srcOrd="0" destOrd="0" presId="urn:microsoft.com/office/officeart/2008/layout/LinedList"/>
    <dgm:cxn modelId="{A44F4C60-1944-478D-938D-6D89BEA9AB3F}" type="presParOf" srcId="{12731868-2944-47E6-9530-24528D5C86A2}" destId="{79E9C3C4-E874-45C2-AE5F-2A95298D7DFA}" srcOrd="1" destOrd="0" presId="urn:microsoft.com/office/officeart/2008/layout/LinedList"/>
    <dgm:cxn modelId="{EEA33D88-855E-4E40-86D8-04AC91549B7C}" type="presParOf" srcId="{79E9C3C4-E874-45C2-AE5F-2A95298D7DFA}" destId="{246293BD-5317-4020-AB87-57700156351D}" srcOrd="0" destOrd="0" presId="urn:microsoft.com/office/officeart/2008/layout/LinedList"/>
    <dgm:cxn modelId="{1130822E-1B6D-44C9-9A4D-54F7422BDA35}" type="presParOf" srcId="{79E9C3C4-E874-45C2-AE5F-2A95298D7DFA}" destId="{BB490C60-F4CF-400D-99C2-02B74F5F1509}" srcOrd="1" destOrd="0" presId="urn:microsoft.com/office/officeart/2008/layout/LinedList"/>
    <dgm:cxn modelId="{A1B1E4AD-6429-4C72-8F08-4C5C4E5B2E61}" type="presParOf" srcId="{79E9C3C4-E874-45C2-AE5F-2A95298D7DFA}" destId="{3D08CE3F-09B0-4803-B31E-F007B623236A}" srcOrd="2" destOrd="0" presId="urn:microsoft.com/office/officeart/2008/layout/LinedList"/>
    <dgm:cxn modelId="{A832049A-924B-477E-B80A-276F75377BBD}" type="presParOf" srcId="{12731868-2944-47E6-9530-24528D5C86A2}" destId="{3E7A62DC-920C-430E-AD7A-EFDFD9DE9C40}" srcOrd="2" destOrd="0" presId="urn:microsoft.com/office/officeart/2008/layout/LinedList"/>
    <dgm:cxn modelId="{B2652C96-C5C4-467D-9D59-20CBF941DF75}" type="presParOf" srcId="{12731868-2944-47E6-9530-24528D5C86A2}" destId="{D331748C-8DFE-4359-9315-6673CBA07EEE}" srcOrd="3" destOrd="0" presId="urn:microsoft.com/office/officeart/2008/layout/LinedList"/>
    <dgm:cxn modelId="{0AB39504-D679-4754-8EBB-000F5DA0B7C8}" type="presParOf" srcId="{0200AE4C-52E7-4A8C-AB60-E2E54E7F1DC4}" destId="{CA90ADDA-498C-44B7-90BB-0A45BBD4F507}" srcOrd="22" destOrd="0" presId="urn:microsoft.com/office/officeart/2008/layout/LinedList"/>
    <dgm:cxn modelId="{B3E39EC3-F585-4309-9BCF-7FFC94DF88DA}" type="presParOf" srcId="{0200AE4C-52E7-4A8C-AB60-E2E54E7F1DC4}" destId="{F96A50DA-69B1-48F4-91A9-A23450BDDA82}" srcOrd="23" destOrd="0" presId="urn:microsoft.com/office/officeart/2008/layout/LinedList"/>
    <dgm:cxn modelId="{070E2814-1873-47A7-B7D1-16F415F0B5CC}" type="presParOf" srcId="{F96A50DA-69B1-48F4-91A9-A23450BDDA82}" destId="{11CD4C19-6613-4825-B347-1CD1C7C4A6CC}" srcOrd="0" destOrd="0" presId="urn:microsoft.com/office/officeart/2008/layout/LinedList"/>
    <dgm:cxn modelId="{AD8F69EF-3F49-4894-B6E5-BD820CE6D88D}" type="presParOf" srcId="{F96A50DA-69B1-48F4-91A9-A23450BDDA82}" destId="{7A91086E-BBB2-413A-9E73-CB30F558840B}" srcOrd="1" destOrd="0" presId="urn:microsoft.com/office/officeart/2008/layout/LinedList"/>
    <dgm:cxn modelId="{D300B42E-0CAD-4068-B54F-C4C0CE5D6DFD}" type="presParOf" srcId="{7A91086E-BBB2-413A-9E73-CB30F558840B}" destId="{36FB6B34-B538-4EB8-9030-AC67369BAC5D}" srcOrd="0" destOrd="0" presId="urn:microsoft.com/office/officeart/2008/layout/LinedList"/>
    <dgm:cxn modelId="{9D7D1A78-4357-41CD-9986-E74981EF0832}" type="presParOf" srcId="{7A91086E-BBB2-413A-9E73-CB30F558840B}" destId="{837CCD80-9224-4B36-A19F-A43BB4A72D49}" srcOrd="1" destOrd="0" presId="urn:microsoft.com/office/officeart/2008/layout/LinedList"/>
    <dgm:cxn modelId="{610BCFFE-13B9-4A08-B4C9-EEBE974179A9}" type="presParOf" srcId="{837CCD80-9224-4B36-A19F-A43BB4A72D49}" destId="{081F5046-30D3-4973-AE1F-D6286B3AA165}" srcOrd="0" destOrd="0" presId="urn:microsoft.com/office/officeart/2008/layout/LinedList"/>
    <dgm:cxn modelId="{061CF9BA-5D27-4FED-9DB2-EF7870168D0C}" type="presParOf" srcId="{837CCD80-9224-4B36-A19F-A43BB4A72D49}" destId="{94FBCBE4-7040-4F66-915C-A50C2C3EE16C}" srcOrd="1" destOrd="0" presId="urn:microsoft.com/office/officeart/2008/layout/LinedList"/>
    <dgm:cxn modelId="{C3F6D028-CB8C-42B8-8110-EC80C2995F75}" type="presParOf" srcId="{837CCD80-9224-4B36-A19F-A43BB4A72D49}" destId="{F0308C43-47CF-4A77-AC65-BEE6B860BA16}" srcOrd="2" destOrd="0" presId="urn:microsoft.com/office/officeart/2008/layout/LinedList"/>
    <dgm:cxn modelId="{4F19CD13-D0A0-4E23-B4C0-358C5FEEBEE8}" type="presParOf" srcId="{7A91086E-BBB2-413A-9E73-CB30F558840B}" destId="{381B29A6-CD57-4D34-90EC-B79C5FA5D816}" srcOrd="2" destOrd="0" presId="urn:microsoft.com/office/officeart/2008/layout/LinedList"/>
    <dgm:cxn modelId="{BB1AAC1A-07E7-437D-95C4-1DA41EEF09EB}" type="presParOf" srcId="{7A91086E-BBB2-413A-9E73-CB30F558840B}" destId="{C4BC30F9-2415-4C60-BBB8-79A0E088062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136355-A009-4A02-A1B5-B824C26D56B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E3E58-8BFC-4EE7-806B-073A14466487}">
      <dgm:prSet/>
      <dgm:spPr/>
      <dgm:t>
        <a:bodyPr/>
        <a:lstStyle/>
        <a:p>
          <a:r>
            <a:rPr lang="en-US" dirty="0" smtClean="0"/>
            <a:t>HTML 2.0</a:t>
          </a:r>
          <a:endParaRPr lang="en-US" dirty="0"/>
        </a:p>
      </dgm:t>
    </dgm:pt>
    <dgm:pt modelId="{091E21B0-7E9E-411A-8789-FAF233836E13}" type="parTrans" cxnId="{D992C4D1-54AE-474C-8848-A9FC9C15C3F2}">
      <dgm:prSet/>
      <dgm:spPr/>
      <dgm:t>
        <a:bodyPr/>
        <a:lstStyle/>
        <a:p>
          <a:endParaRPr lang="en-US"/>
        </a:p>
      </dgm:t>
    </dgm:pt>
    <dgm:pt modelId="{BA68B31C-5BDE-4510-8986-2A7AFF32C774}" type="sibTrans" cxnId="{D992C4D1-54AE-474C-8848-A9FC9C15C3F2}">
      <dgm:prSet/>
      <dgm:spPr/>
      <dgm:t>
        <a:bodyPr/>
        <a:lstStyle/>
        <a:p>
          <a:endParaRPr lang="en-US"/>
        </a:p>
      </dgm:t>
    </dgm:pt>
    <dgm:pt modelId="{D540624F-4BFF-4EC3-8431-70B4BB9C5F67}">
      <dgm:prSet/>
      <dgm:spPr/>
      <dgm:t>
        <a:bodyPr/>
        <a:lstStyle/>
        <a:p>
          <a:r>
            <a:rPr lang="en-US" dirty="0" smtClean="0"/>
            <a:t>HTML 3.2</a:t>
          </a:r>
          <a:endParaRPr lang="en-US" dirty="0"/>
        </a:p>
      </dgm:t>
    </dgm:pt>
    <dgm:pt modelId="{2A439AB6-F9E7-400B-84C3-6235674B3F8F}" type="parTrans" cxnId="{303330B0-50CD-4537-B858-608BFB0695B9}">
      <dgm:prSet/>
      <dgm:spPr/>
      <dgm:t>
        <a:bodyPr/>
        <a:lstStyle/>
        <a:p>
          <a:endParaRPr lang="en-US"/>
        </a:p>
      </dgm:t>
    </dgm:pt>
    <dgm:pt modelId="{BCB4E833-ADC4-4BAF-9D13-A61ACFFD7B38}" type="sibTrans" cxnId="{303330B0-50CD-4537-B858-608BFB0695B9}">
      <dgm:prSet/>
      <dgm:spPr/>
      <dgm:t>
        <a:bodyPr/>
        <a:lstStyle/>
        <a:p>
          <a:endParaRPr lang="en-US"/>
        </a:p>
      </dgm:t>
    </dgm:pt>
    <dgm:pt modelId="{0AA8F966-66F6-4B22-A227-5447D2B6A606}">
      <dgm:prSet/>
      <dgm:spPr/>
      <dgm:t>
        <a:bodyPr/>
        <a:lstStyle/>
        <a:p>
          <a:r>
            <a:rPr lang="en-US" dirty="0" smtClean="0"/>
            <a:t>HTML 4.0</a:t>
          </a:r>
          <a:endParaRPr lang="en-US" dirty="0"/>
        </a:p>
      </dgm:t>
    </dgm:pt>
    <dgm:pt modelId="{5C6D08D2-B2C9-4781-AD5D-0E26C18BE77B}" type="parTrans" cxnId="{30BC3E70-346A-4521-B63E-8D1DDD9F8C50}">
      <dgm:prSet/>
      <dgm:spPr/>
      <dgm:t>
        <a:bodyPr/>
        <a:lstStyle/>
        <a:p>
          <a:endParaRPr lang="en-US"/>
        </a:p>
      </dgm:t>
    </dgm:pt>
    <dgm:pt modelId="{C75F1DAC-6A34-463E-8930-319D6469C231}" type="sibTrans" cxnId="{30BC3E70-346A-4521-B63E-8D1DDD9F8C50}">
      <dgm:prSet/>
      <dgm:spPr/>
      <dgm:t>
        <a:bodyPr/>
        <a:lstStyle/>
        <a:p>
          <a:endParaRPr lang="en-US"/>
        </a:p>
      </dgm:t>
    </dgm:pt>
    <dgm:pt modelId="{32A05EAD-3FB8-48F8-B81E-B521712AA8C1}">
      <dgm:prSet/>
      <dgm:spPr/>
      <dgm:t>
        <a:bodyPr/>
        <a:lstStyle/>
        <a:p>
          <a:r>
            <a:rPr lang="en-US" dirty="0" smtClean="0"/>
            <a:t>HTML 4.0  Frameset</a:t>
          </a:r>
          <a:endParaRPr lang="en-US" dirty="0"/>
        </a:p>
      </dgm:t>
    </dgm:pt>
    <dgm:pt modelId="{E8D0CFE4-4348-49CD-B2F4-AAA74170A940}" type="parTrans" cxnId="{4E762B62-EEA8-418F-BA8C-71A3DAFDDB5E}">
      <dgm:prSet/>
      <dgm:spPr/>
      <dgm:t>
        <a:bodyPr/>
        <a:lstStyle/>
        <a:p>
          <a:endParaRPr lang="en-US"/>
        </a:p>
      </dgm:t>
    </dgm:pt>
    <dgm:pt modelId="{12AED126-7D1F-4773-9203-4A08525296DA}" type="sibTrans" cxnId="{4E762B62-EEA8-418F-BA8C-71A3DAFDDB5E}">
      <dgm:prSet/>
      <dgm:spPr/>
      <dgm:t>
        <a:bodyPr/>
        <a:lstStyle/>
        <a:p>
          <a:endParaRPr lang="en-US"/>
        </a:p>
      </dgm:t>
    </dgm:pt>
    <dgm:pt modelId="{FCB46D67-EBA3-4CD2-8E48-4E7038A252E1}">
      <dgm:prSet/>
      <dgm:spPr/>
      <dgm:t>
        <a:bodyPr/>
        <a:lstStyle/>
        <a:p>
          <a:r>
            <a:rPr lang="en-US" dirty="0" smtClean="0"/>
            <a:t>HTML 4.0 Strict</a:t>
          </a:r>
          <a:endParaRPr lang="en-US" dirty="0"/>
        </a:p>
      </dgm:t>
    </dgm:pt>
    <dgm:pt modelId="{D9098C97-7EE9-4CE2-B46C-427A1C17322F}" type="parTrans" cxnId="{E09B0CE4-A7B7-4C24-AABF-096A3DEBDAA8}">
      <dgm:prSet/>
      <dgm:spPr/>
      <dgm:t>
        <a:bodyPr/>
        <a:lstStyle/>
        <a:p>
          <a:endParaRPr lang="en-US"/>
        </a:p>
      </dgm:t>
    </dgm:pt>
    <dgm:pt modelId="{7E8624B2-3A92-4078-8CF7-C4ECF7A24A9A}" type="sibTrans" cxnId="{E09B0CE4-A7B7-4C24-AABF-096A3DEBDAA8}">
      <dgm:prSet/>
      <dgm:spPr/>
      <dgm:t>
        <a:bodyPr/>
        <a:lstStyle/>
        <a:p>
          <a:endParaRPr lang="en-US"/>
        </a:p>
      </dgm:t>
    </dgm:pt>
    <dgm:pt modelId="{AF3D7753-C5F8-472E-BC9F-07B478211249}">
      <dgm:prSet/>
      <dgm:spPr/>
      <dgm:t>
        <a:bodyPr/>
        <a:lstStyle/>
        <a:p>
          <a:r>
            <a:rPr lang="en-US" dirty="0" smtClean="0"/>
            <a:t>HTML 4.01 Transitional</a:t>
          </a:r>
          <a:endParaRPr lang="en-US" dirty="0"/>
        </a:p>
      </dgm:t>
    </dgm:pt>
    <dgm:pt modelId="{23356E25-4A00-4533-8111-CF7F8F170701}" type="parTrans" cxnId="{F8FCCAB8-1C86-4532-86D0-2BD9FFAB3771}">
      <dgm:prSet/>
      <dgm:spPr/>
      <dgm:t>
        <a:bodyPr/>
        <a:lstStyle/>
        <a:p>
          <a:endParaRPr lang="en-US"/>
        </a:p>
      </dgm:t>
    </dgm:pt>
    <dgm:pt modelId="{4F8EE717-E32B-4F5E-8E3C-DA65F122537F}" type="sibTrans" cxnId="{F8FCCAB8-1C86-4532-86D0-2BD9FFAB3771}">
      <dgm:prSet/>
      <dgm:spPr/>
      <dgm:t>
        <a:bodyPr/>
        <a:lstStyle/>
        <a:p>
          <a:endParaRPr lang="en-US"/>
        </a:p>
      </dgm:t>
    </dgm:pt>
    <dgm:pt modelId="{86A6030C-2E50-4812-A52C-A00269173485}">
      <dgm:prSet/>
      <dgm:spPr/>
      <dgm:t>
        <a:bodyPr/>
        <a:lstStyle/>
        <a:p>
          <a:r>
            <a:rPr lang="en-US" dirty="0" smtClean="0"/>
            <a:t>HTML 4.01 Frameset</a:t>
          </a:r>
          <a:endParaRPr lang="en-US" dirty="0"/>
        </a:p>
      </dgm:t>
    </dgm:pt>
    <dgm:pt modelId="{77AB5956-CA9C-4AD4-9891-A591B6D0E378}" type="parTrans" cxnId="{650A9176-7DDE-484F-A34F-50BF8D3A2CC1}">
      <dgm:prSet/>
      <dgm:spPr/>
      <dgm:t>
        <a:bodyPr/>
        <a:lstStyle/>
        <a:p>
          <a:endParaRPr lang="en-US"/>
        </a:p>
      </dgm:t>
    </dgm:pt>
    <dgm:pt modelId="{50B9399A-3B85-4AF7-B432-1DD51A8A34F9}" type="sibTrans" cxnId="{650A9176-7DDE-484F-A34F-50BF8D3A2CC1}">
      <dgm:prSet/>
      <dgm:spPr/>
      <dgm:t>
        <a:bodyPr/>
        <a:lstStyle/>
        <a:p>
          <a:endParaRPr lang="en-US"/>
        </a:p>
      </dgm:t>
    </dgm:pt>
    <dgm:pt modelId="{9EA99474-857F-4081-90E4-0359B5B154E9}">
      <dgm:prSet/>
      <dgm:spPr/>
      <dgm:t>
        <a:bodyPr/>
        <a:lstStyle/>
        <a:p>
          <a:r>
            <a:rPr lang="en-US" dirty="0" smtClean="0"/>
            <a:t>HTML 4.01 Strict</a:t>
          </a:r>
          <a:endParaRPr lang="en-US" dirty="0"/>
        </a:p>
      </dgm:t>
    </dgm:pt>
    <dgm:pt modelId="{6548A401-B61C-4A36-8EB5-AD26BB47F230}" type="parTrans" cxnId="{31C9F2A6-AB84-4E2E-8AC4-D4F209BC6E05}">
      <dgm:prSet/>
      <dgm:spPr/>
      <dgm:t>
        <a:bodyPr/>
        <a:lstStyle/>
        <a:p>
          <a:endParaRPr lang="en-US"/>
        </a:p>
      </dgm:t>
    </dgm:pt>
    <dgm:pt modelId="{75729437-9A76-4971-8612-35774B3C4CED}" type="sibTrans" cxnId="{31C9F2A6-AB84-4E2E-8AC4-D4F209BC6E05}">
      <dgm:prSet/>
      <dgm:spPr/>
      <dgm:t>
        <a:bodyPr/>
        <a:lstStyle/>
        <a:p>
          <a:endParaRPr lang="en-US"/>
        </a:p>
      </dgm:t>
    </dgm:pt>
    <dgm:pt modelId="{FE4729E5-00E1-4DBC-9614-5CFFDBA51D29}">
      <dgm:prSet/>
      <dgm:spPr/>
      <dgm:t>
        <a:bodyPr/>
        <a:lstStyle/>
        <a:p>
          <a:r>
            <a:rPr lang="en-US" dirty="0" smtClean="0"/>
            <a:t>&lt;!DOCTYPE HTML PUBLIC "-//IETF//DTD HTML//EN"&gt;</a:t>
          </a:r>
          <a:endParaRPr lang="en-US" dirty="0"/>
        </a:p>
      </dgm:t>
    </dgm:pt>
    <dgm:pt modelId="{C112BD01-CFC9-48FC-B24C-68376EF23235}" type="parTrans" cxnId="{1F140652-F757-456F-89AF-79B3EF206255}">
      <dgm:prSet/>
      <dgm:spPr/>
      <dgm:t>
        <a:bodyPr/>
        <a:lstStyle/>
        <a:p>
          <a:endParaRPr lang="en-US"/>
        </a:p>
      </dgm:t>
    </dgm:pt>
    <dgm:pt modelId="{E0971FF5-B79A-4635-BC9A-FB5D8F0546A6}" type="sibTrans" cxnId="{1F140652-F757-456F-89AF-79B3EF206255}">
      <dgm:prSet/>
      <dgm:spPr/>
      <dgm:t>
        <a:bodyPr/>
        <a:lstStyle/>
        <a:p>
          <a:endParaRPr lang="en-US"/>
        </a:p>
      </dgm:t>
    </dgm:pt>
    <dgm:pt modelId="{492C682E-FB06-4DB6-A351-C63F62090350}">
      <dgm:prSet/>
      <dgm:spPr/>
      <dgm:t>
        <a:bodyPr/>
        <a:lstStyle/>
        <a:p>
          <a:r>
            <a:rPr lang="en-US" dirty="0" smtClean="0"/>
            <a:t> &lt;!DOCTYPE HTML PUBLIC "-//W3C//DTD HTML 3.2 Final//EN"&gt;</a:t>
          </a:r>
          <a:endParaRPr lang="en-US" dirty="0"/>
        </a:p>
      </dgm:t>
    </dgm:pt>
    <dgm:pt modelId="{8F086BBC-741F-469F-ADA8-B3639CA05C5A}" type="parTrans" cxnId="{9D3F674F-BE18-422E-A4F1-7AAA07CE22AB}">
      <dgm:prSet/>
      <dgm:spPr/>
      <dgm:t>
        <a:bodyPr/>
        <a:lstStyle/>
        <a:p>
          <a:endParaRPr lang="en-US"/>
        </a:p>
      </dgm:t>
    </dgm:pt>
    <dgm:pt modelId="{8093D049-6A1D-4A54-98A3-B238BA6E95E4}" type="sibTrans" cxnId="{9D3F674F-BE18-422E-A4F1-7AAA07CE22AB}">
      <dgm:prSet/>
      <dgm:spPr/>
      <dgm:t>
        <a:bodyPr/>
        <a:lstStyle/>
        <a:p>
          <a:endParaRPr lang="en-US"/>
        </a:p>
      </dgm:t>
    </dgm:pt>
    <dgm:pt modelId="{936AEA61-54B6-4CF7-9DDA-15026680ECCE}">
      <dgm:prSet/>
      <dgm:spPr/>
      <dgm:t>
        <a:bodyPr/>
        <a:lstStyle/>
        <a:p>
          <a:r>
            <a:rPr lang="en-US" dirty="0" smtClean="0"/>
            <a:t>Transitional &lt;!DOCTYPE HTML PUBLIC "-//W3C//DTD HTML 4.0 Transitional//EN""http://www.w3.org/TR/html4/loose.dtd"&gt;</a:t>
          </a:r>
          <a:endParaRPr lang="en-US" dirty="0"/>
        </a:p>
      </dgm:t>
    </dgm:pt>
    <dgm:pt modelId="{4787FA94-CD68-4EC1-BA47-D7481715B717}" type="parTrans" cxnId="{8487AE59-EA0A-4DC1-B979-05FCF19FEF69}">
      <dgm:prSet/>
      <dgm:spPr/>
      <dgm:t>
        <a:bodyPr/>
        <a:lstStyle/>
        <a:p>
          <a:endParaRPr lang="en-US"/>
        </a:p>
      </dgm:t>
    </dgm:pt>
    <dgm:pt modelId="{F1595ED7-7615-4609-8563-AA5E3A435CCE}" type="sibTrans" cxnId="{8487AE59-EA0A-4DC1-B979-05FCF19FEF69}">
      <dgm:prSet/>
      <dgm:spPr/>
      <dgm:t>
        <a:bodyPr/>
        <a:lstStyle/>
        <a:p>
          <a:endParaRPr lang="en-US"/>
        </a:p>
      </dgm:t>
    </dgm:pt>
    <dgm:pt modelId="{2E0BFCBC-0C00-47ED-84F7-C50273068588}">
      <dgm:prSet/>
      <dgm:spPr/>
      <dgm:t>
        <a:bodyPr/>
        <a:lstStyle/>
        <a:p>
          <a:r>
            <a:rPr lang="en-US" dirty="0" smtClean="0"/>
            <a:t>&lt;!DOCTYPE HTML PUBLIC "-//W3C//DTD HTML 4.0//EN""http://www.w3.org/TR/html4/strict.dtd"&gt;</a:t>
          </a:r>
          <a:endParaRPr lang="en-US" dirty="0"/>
        </a:p>
      </dgm:t>
    </dgm:pt>
    <dgm:pt modelId="{1D05E38A-025E-4AC7-8FC2-82AE5FE896D2}" type="parTrans" cxnId="{BEF44882-F0B0-4956-A1F3-002904ED01E0}">
      <dgm:prSet/>
      <dgm:spPr/>
      <dgm:t>
        <a:bodyPr/>
        <a:lstStyle/>
        <a:p>
          <a:endParaRPr lang="en-US"/>
        </a:p>
      </dgm:t>
    </dgm:pt>
    <dgm:pt modelId="{E98B7660-F376-4C4B-8EB6-A96B4DFF3479}" type="sibTrans" cxnId="{BEF44882-F0B0-4956-A1F3-002904ED01E0}">
      <dgm:prSet/>
      <dgm:spPr/>
      <dgm:t>
        <a:bodyPr/>
        <a:lstStyle/>
        <a:p>
          <a:endParaRPr lang="en-US"/>
        </a:p>
      </dgm:t>
    </dgm:pt>
    <dgm:pt modelId="{3703FE47-7D24-425F-A49E-768DBB6108EC}">
      <dgm:prSet/>
      <dgm:spPr/>
      <dgm:t>
        <a:bodyPr/>
        <a:lstStyle/>
        <a:p>
          <a:r>
            <a:rPr lang="en-US" dirty="0" smtClean="0"/>
            <a:t>&lt;!DOCTYPE HTML PUBLIC "-//W3C//DTD HTML 4.01 Transitional//EN""http://www.w3.org/TR/html4/loose.dtd"&gt;</a:t>
          </a:r>
          <a:endParaRPr lang="en-US" dirty="0"/>
        </a:p>
      </dgm:t>
    </dgm:pt>
    <dgm:pt modelId="{8BFBF83A-2D28-45D3-A542-7555B7D42D4B}" type="parTrans" cxnId="{8D2ED014-AB7F-41D4-AA8D-D37E27C54E27}">
      <dgm:prSet/>
      <dgm:spPr/>
      <dgm:t>
        <a:bodyPr/>
        <a:lstStyle/>
        <a:p>
          <a:endParaRPr lang="en-US"/>
        </a:p>
      </dgm:t>
    </dgm:pt>
    <dgm:pt modelId="{A8E1C10A-1261-4790-B3B1-CCD6D21D0417}" type="sibTrans" cxnId="{8D2ED014-AB7F-41D4-AA8D-D37E27C54E27}">
      <dgm:prSet/>
      <dgm:spPr/>
      <dgm:t>
        <a:bodyPr/>
        <a:lstStyle/>
        <a:p>
          <a:endParaRPr lang="en-US"/>
        </a:p>
      </dgm:t>
    </dgm:pt>
    <dgm:pt modelId="{9B4965BA-8F4A-4810-BAA6-E5BCA6E3E6E7}">
      <dgm:prSet/>
      <dgm:spPr/>
      <dgm:t>
        <a:bodyPr/>
        <a:lstStyle/>
        <a:p>
          <a:r>
            <a:rPr lang="en-US" dirty="0" smtClean="0"/>
            <a:t>&lt;!DOCTYPE HTML PUBLIC "-//W3C//DTD HTML 4.01 Frameset//EN""http://www.w3.org/TR/html4/frameset.dtd"&gt;</a:t>
          </a:r>
          <a:endParaRPr lang="en-US" dirty="0"/>
        </a:p>
      </dgm:t>
    </dgm:pt>
    <dgm:pt modelId="{C79B9AEE-13E2-48D6-89EE-78E6AE013910}" type="parTrans" cxnId="{8CA56CD8-051A-41FC-BF96-5447E021E9C3}">
      <dgm:prSet/>
      <dgm:spPr/>
      <dgm:t>
        <a:bodyPr/>
        <a:lstStyle/>
        <a:p>
          <a:endParaRPr lang="en-US"/>
        </a:p>
      </dgm:t>
    </dgm:pt>
    <dgm:pt modelId="{95189C6C-2FCD-4970-9D99-06A9463FFB92}" type="sibTrans" cxnId="{8CA56CD8-051A-41FC-BF96-5447E021E9C3}">
      <dgm:prSet/>
      <dgm:spPr/>
      <dgm:t>
        <a:bodyPr/>
        <a:lstStyle/>
        <a:p>
          <a:endParaRPr lang="en-US"/>
        </a:p>
      </dgm:t>
    </dgm:pt>
    <dgm:pt modelId="{53D6A33E-3123-42C2-8404-A8AE07576820}">
      <dgm:prSet/>
      <dgm:spPr/>
      <dgm:t>
        <a:bodyPr/>
        <a:lstStyle/>
        <a:p>
          <a:r>
            <a:rPr lang="en-US" dirty="0" smtClean="0"/>
            <a:t>&lt;!DOCTYPE HTML PUBLIC "-//W3C//DTD HTML 4.01//EN""http://www.w3.org/TR/html4/strict.dtd"&gt;</a:t>
          </a:r>
          <a:endParaRPr lang="en-US" dirty="0"/>
        </a:p>
      </dgm:t>
    </dgm:pt>
    <dgm:pt modelId="{EE3C1BAA-6CE6-4FCF-ADA0-E9ADF6E0D4C0}" type="parTrans" cxnId="{FA8AD3C1-5ED6-4BA2-A09A-D45E481EF787}">
      <dgm:prSet/>
      <dgm:spPr/>
      <dgm:t>
        <a:bodyPr/>
        <a:lstStyle/>
        <a:p>
          <a:endParaRPr lang="en-US"/>
        </a:p>
      </dgm:t>
    </dgm:pt>
    <dgm:pt modelId="{4ABA56CB-1D91-4509-8748-F8BE0DA3B156}" type="sibTrans" cxnId="{FA8AD3C1-5ED6-4BA2-A09A-D45E481EF787}">
      <dgm:prSet/>
      <dgm:spPr/>
      <dgm:t>
        <a:bodyPr/>
        <a:lstStyle/>
        <a:p>
          <a:endParaRPr lang="en-US"/>
        </a:p>
      </dgm:t>
    </dgm:pt>
    <dgm:pt modelId="{E2AC095A-7C7E-4F0E-9D88-7DC1D8CE9299}">
      <dgm:prSet/>
      <dgm:spPr/>
      <dgm:t>
        <a:bodyPr/>
        <a:lstStyle/>
        <a:p>
          <a:r>
            <a:rPr lang="en-US" dirty="0" smtClean="0"/>
            <a:t> &lt;!DOCTYPE HTML PUBLIC "-//W3C//DTD HTML 4.0 Frameset//EN""http://www.w3.org/TR/html4/frameset.dtd"&gt;</a:t>
          </a:r>
          <a:endParaRPr lang="en-US" dirty="0"/>
        </a:p>
      </dgm:t>
    </dgm:pt>
    <dgm:pt modelId="{B9E91B04-3D4B-4CE8-82C6-2332E4F947F4}" type="parTrans" cxnId="{818C58C4-A711-4F81-A6D7-DF5618539818}">
      <dgm:prSet/>
      <dgm:spPr/>
      <dgm:t>
        <a:bodyPr/>
        <a:lstStyle/>
        <a:p>
          <a:endParaRPr lang="en-US"/>
        </a:p>
      </dgm:t>
    </dgm:pt>
    <dgm:pt modelId="{F0738A48-56B8-4CF3-ABEF-633D2E926387}" type="sibTrans" cxnId="{818C58C4-A711-4F81-A6D7-DF5618539818}">
      <dgm:prSet/>
      <dgm:spPr/>
      <dgm:t>
        <a:bodyPr/>
        <a:lstStyle/>
        <a:p>
          <a:endParaRPr lang="en-US"/>
        </a:p>
      </dgm:t>
    </dgm:pt>
    <dgm:pt modelId="{BB7A8CEE-01B3-40CD-B5C8-72B3A9C9EAD4}" type="pres">
      <dgm:prSet presAssocID="{47136355-A009-4A02-A1B5-B824C26D56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57BC1F8-3D2C-4F8C-AE07-0028F4C6A7A6}" type="pres">
      <dgm:prSet presAssocID="{06FE3E58-8BFC-4EE7-806B-073A14466487}" presName="thickLine" presStyleLbl="alignNode1" presStyleIdx="0" presStyleCnt="8"/>
      <dgm:spPr/>
    </dgm:pt>
    <dgm:pt modelId="{5AD23FEF-3DE5-49A6-8779-2F957B8C8621}" type="pres">
      <dgm:prSet presAssocID="{06FE3E58-8BFC-4EE7-806B-073A14466487}" presName="horz1" presStyleCnt="0"/>
      <dgm:spPr/>
    </dgm:pt>
    <dgm:pt modelId="{9462DAFA-45E1-499A-99A2-D885FF5B7CCA}" type="pres">
      <dgm:prSet presAssocID="{06FE3E58-8BFC-4EE7-806B-073A14466487}" presName="tx1" presStyleLbl="revTx" presStyleIdx="0" presStyleCnt="16"/>
      <dgm:spPr/>
      <dgm:t>
        <a:bodyPr/>
        <a:lstStyle/>
        <a:p>
          <a:endParaRPr lang="en-US"/>
        </a:p>
      </dgm:t>
    </dgm:pt>
    <dgm:pt modelId="{B42875F6-8098-4279-A0F5-C4BFC58763C4}" type="pres">
      <dgm:prSet presAssocID="{06FE3E58-8BFC-4EE7-806B-073A14466487}" presName="vert1" presStyleCnt="0"/>
      <dgm:spPr/>
    </dgm:pt>
    <dgm:pt modelId="{16882F1D-DF57-4210-8EDE-337EFAB37B8F}" type="pres">
      <dgm:prSet presAssocID="{FE4729E5-00E1-4DBC-9614-5CFFDBA51D29}" presName="vertSpace2a" presStyleCnt="0"/>
      <dgm:spPr/>
    </dgm:pt>
    <dgm:pt modelId="{0EC14A5F-958F-4F80-A784-8CFA4FCC47AC}" type="pres">
      <dgm:prSet presAssocID="{FE4729E5-00E1-4DBC-9614-5CFFDBA51D29}" presName="horz2" presStyleCnt="0"/>
      <dgm:spPr/>
    </dgm:pt>
    <dgm:pt modelId="{8FC3BAA9-7EC3-417C-B916-37939E30293C}" type="pres">
      <dgm:prSet presAssocID="{FE4729E5-00E1-4DBC-9614-5CFFDBA51D29}" presName="horzSpace2" presStyleCnt="0"/>
      <dgm:spPr/>
    </dgm:pt>
    <dgm:pt modelId="{7793DEB4-4678-4972-997A-F48E21D209F5}" type="pres">
      <dgm:prSet presAssocID="{FE4729E5-00E1-4DBC-9614-5CFFDBA51D29}" presName="tx2" presStyleLbl="revTx" presStyleIdx="1" presStyleCnt="16"/>
      <dgm:spPr/>
      <dgm:t>
        <a:bodyPr/>
        <a:lstStyle/>
        <a:p>
          <a:endParaRPr lang="en-US"/>
        </a:p>
      </dgm:t>
    </dgm:pt>
    <dgm:pt modelId="{1FBDAA31-5816-46E3-BE73-29598F3EA891}" type="pres">
      <dgm:prSet presAssocID="{FE4729E5-00E1-4DBC-9614-5CFFDBA51D29}" presName="vert2" presStyleCnt="0"/>
      <dgm:spPr/>
    </dgm:pt>
    <dgm:pt modelId="{426F7B30-C786-4817-81B9-D50AA29D629F}" type="pres">
      <dgm:prSet presAssocID="{FE4729E5-00E1-4DBC-9614-5CFFDBA51D29}" presName="thinLine2b" presStyleLbl="callout" presStyleIdx="0" presStyleCnt="8"/>
      <dgm:spPr/>
    </dgm:pt>
    <dgm:pt modelId="{8AFEC7A3-24ED-4E2E-92D8-732625526339}" type="pres">
      <dgm:prSet presAssocID="{FE4729E5-00E1-4DBC-9614-5CFFDBA51D29}" presName="vertSpace2b" presStyleCnt="0"/>
      <dgm:spPr/>
    </dgm:pt>
    <dgm:pt modelId="{71A4980A-0133-4EDF-89B0-C798E71ABF37}" type="pres">
      <dgm:prSet presAssocID="{D540624F-4BFF-4EC3-8431-70B4BB9C5F67}" presName="thickLine" presStyleLbl="alignNode1" presStyleIdx="1" presStyleCnt="8"/>
      <dgm:spPr/>
    </dgm:pt>
    <dgm:pt modelId="{A8B080CF-2C2A-4343-9FD3-E4DDD910FEA8}" type="pres">
      <dgm:prSet presAssocID="{D540624F-4BFF-4EC3-8431-70B4BB9C5F67}" presName="horz1" presStyleCnt="0"/>
      <dgm:spPr/>
    </dgm:pt>
    <dgm:pt modelId="{17FED438-AEAC-420B-95A7-1B34EBCAE4A3}" type="pres">
      <dgm:prSet presAssocID="{D540624F-4BFF-4EC3-8431-70B4BB9C5F67}" presName="tx1" presStyleLbl="revTx" presStyleIdx="2" presStyleCnt="16"/>
      <dgm:spPr/>
      <dgm:t>
        <a:bodyPr/>
        <a:lstStyle/>
        <a:p>
          <a:endParaRPr lang="en-US"/>
        </a:p>
      </dgm:t>
    </dgm:pt>
    <dgm:pt modelId="{7B6E2CB9-30A1-455B-B129-741EC3D5CBBB}" type="pres">
      <dgm:prSet presAssocID="{D540624F-4BFF-4EC3-8431-70B4BB9C5F67}" presName="vert1" presStyleCnt="0"/>
      <dgm:spPr/>
    </dgm:pt>
    <dgm:pt modelId="{421DCC3F-912D-428B-BDB6-50CF21729533}" type="pres">
      <dgm:prSet presAssocID="{492C682E-FB06-4DB6-A351-C63F62090350}" presName="vertSpace2a" presStyleCnt="0"/>
      <dgm:spPr/>
    </dgm:pt>
    <dgm:pt modelId="{631EF0A7-8BB7-44EB-88FB-910C57A7FC88}" type="pres">
      <dgm:prSet presAssocID="{492C682E-FB06-4DB6-A351-C63F62090350}" presName="horz2" presStyleCnt="0"/>
      <dgm:spPr/>
    </dgm:pt>
    <dgm:pt modelId="{D086AD57-CD9E-4C3B-B7B9-7BD4507EB8F5}" type="pres">
      <dgm:prSet presAssocID="{492C682E-FB06-4DB6-A351-C63F62090350}" presName="horzSpace2" presStyleCnt="0"/>
      <dgm:spPr/>
    </dgm:pt>
    <dgm:pt modelId="{600D7309-39D5-4591-AEF3-C7ED2AA97D07}" type="pres">
      <dgm:prSet presAssocID="{492C682E-FB06-4DB6-A351-C63F62090350}" presName="tx2" presStyleLbl="revTx" presStyleIdx="3" presStyleCnt="16"/>
      <dgm:spPr/>
      <dgm:t>
        <a:bodyPr/>
        <a:lstStyle/>
        <a:p>
          <a:endParaRPr lang="en-US"/>
        </a:p>
      </dgm:t>
    </dgm:pt>
    <dgm:pt modelId="{6EB27D84-32D3-46B0-A22E-F1E72EF0DB47}" type="pres">
      <dgm:prSet presAssocID="{492C682E-FB06-4DB6-A351-C63F62090350}" presName="vert2" presStyleCnt="0"/>
      <dgm:spPr/>
    </dgm:pt>
    <dgm:pt modelId="{EA0B41EA-4CC1-4343-ADB1-D6F4CA8D8E2A}" type="pres">
      <dgm:prSet presAssocID="{492C682E-FB06-4DB6-A351-C63F62090350}" presName="thinLine2b" presStyleLbl="callout" presStyleIdx="1" presStyleCnt="8"/>
      <dgm:spPr/>
    </dgm:pt>
    <dgm:pt modelId="{CA4DC988-A65C-4BB5-8162-728DF5C44299}" type="pres">
      <dgm:prSet presAssocID="{492C682E-FB06-4DB6-A351-C63F62090350}" presName="vertSpace2b" presStyleCnt="0"/>
      <dgm:spPr/>
    </dgm:pt>
    <dgm:pt modelId="{411CF093-3EE6-4E55-BDDA-31841021BD80}" type="pres">
      <dgm:prSet presAssocID="{0AA8F966-66F6-4B22-A227-5447D2B6A606}" presName="thickLine" presStyleLbl="alignNode1" presStyleIdx="2" presStyleCnt="8"/>
      <dgm:spPr/>
    </dgm:pt>
    <dgm:pt modelId="{E40AE8BE-8DD2-431D-ADCC-5D8C13B082A9}" type="pres">
      <dgm:prSet presAssocID="{0AA8F966-66F6-4B22-A227-5447D2B6A606}" presName="horz1" presStyleCnt="0"/>
      <dgm:spPr/>
    </dgm:pt>
    <dgm:pt modelId="{071E7395-115D-4052-B4A7-2193E5864749}" type="pres">
      <dgm:prSet presAssocID="{0AA8F966-66F6-4B22-A227-5447D2B6A606}" presName="tx1" presStyleLbl="revTx" presStyleIdx="4" presStyleCnt="16"/>
      <dgm:spPr/>
      <dgm:t>
        <a:bodyPr/>
        <a:lstStyle/>
        <a:p>
          <a:endParaRPr lang="en-US"/>
        </a:p>
      </dgm:t>
    </dgm:pt>
    <dgm:pt modelId="{48B649D4-9882-40A9-B3B3-634D2AD13F70}" type="pres">
      <dgm:prSet presAssocID="{0AA8F966-66F6-4B22-A227-5447D2B6A606}" presName="vert1" presStyleCnt="0"/>
      <dgm:spPr/>
    </dgm:pt>
    <dgm:pt modelId="{B85B9B27-2944-4ABE-A21D-060EB43E2E1F}" type="pres">
      <dgm:prSet presAssocID="{936AEA61-54B6-4CF7-9DDA-15026680ECCE}" presName="vertSpace2a" presStyleCnt="0"/>
      <dgm:spPr/>
    </dgm:pt>
    <dgm:pt modelId="{54EEECF2-21F7-4947-89F9-DB1CA7FDABF4}" type="pres">
      <dgm:prSet presAssocID="{936AEA61-54B6-4CF7-9DDA-15026680ECCE}" presName="horz2" presStyleCnt="0"/>
      <dgm:spPr/>
    </dgm:pt>
    <dgm:pt modelId="{2AF57834-CF85-45E9-9A6C-4D918946EE47}" type="pres">
      <dgm:prSet presAssocID="{936AEA61-54B6-4CF7-9DDA-15026680ECCE}" presName="horzSpace2" presStyleCnt="0"/>
      <dgm:spPr/>
    </dgm:pt>
    <dgm:pt modelId="{6796C269-C79D-4AB3-B101-353CB4A7C70D}" type="pres">
      <dgm:prSet presAssocID="{936AEA61-54B6-4CF7-9DDA-15026680ECCE}" presName="tx2" presStyleLbl="revTx" presStyleIdx="5" presStyleCnt="16"/>
      <dgm:spPr/>
      <dgm:t>
        <a:bodyPr/>
        <a:lstStyle/>
        <a:p>
          <a:endParaRPr lang="en-US"/>
        </a:p>
      </dgm:t>
    </dgm:pt>
    <dgm:pt modelId="{08209FAF-6D5D-4964-B558-3C7A9CE384CE}" type="pres">
      <dgm:prSet presAssocID="{936AEA61-54B6-4CF7-9DDA-15026680ECCE}" presName="vert2" presStyleCnt="0"/>
      <dgm:spPr/>
    </dgm:pt>
    <dgm:pt modelId="{AC7D13D0-E3D2-4765-AD40-6970B11D766A}" type="pres">
      <dgm:prSet presAssocID="{936AEA61-54B6-4CF7-9DDA-15026680ECCE}" presName="thinLine2b" presStyleLbl="callout" presStyleIdx="2" presStyleCnt="8"/>
      <dgm:spPr/>
    </dgm:pt>
    <dgm:pt modelId="{602C01E4-489C-42B2-BBA3-4D32531CA096}" type="pres">
      <dgm:prSet presAssocID="{936AEA61-54B6-4CF7-9DDA-15026680ECCE}" presName="vertSpace2b" presStyleCnt="0"/>
      <dgm:spPr/>
    </dgm:pt>
    <dgm:pt modelId="{043F0BDA-EAB8-41E4-B327-893063DD5774}" type="pres">
      <dgm:prSet presAssocID="{32A05EAD-3FB8-48F8-B81E-B521712AA8C1}" presName="thickLine" presStyleLbl="alignNode1" presStyleIdx="3" presStyleCnt="8"/>
      <dgm:spPr/>
    </dgm:pt>
    <dgm:pt modelId="{23385121-1A98-4FDF-AD9C-CC08BF653F95}" type="pres">
      <dgm:prSet presAssocID="{32A05EAD-3FB8-48F8-B81E-B521712AA8C1}" presName="horz1" presStyleCnt="0"/>
      <dgm:spPr/>
    </dgm:pt>
    <dgm:pt modelId="{FF403F54-7BAF-4618-871A-5052AD74147D}" type="pres">
      <dgm:prSet presAssocID="{32A05EAD-3FB8-48F8-B81E-B521712AA8C1}" presName="tx1" presStyleLbl="revTx" presStyleIdx="6" presStyleCnt="16"/>
      <dgm:spPr/>
      <dgm:t>
        <a:bodyPr/>
        <a:lstStyle/>
        <a:p>
          <a:endParaRPr lang="en-US"/>
        </a:p>
      </dgm:t>
    </dgm:pt>
    <dgm:pt modelId="{42E8BD0B-C1D8-4532-80C3-3363A5CD7963}" type="pres">
      <dgm:prSet presAssocID="{32A05EAD-3FB8-48F8-B81E-B521712AA8C1}" presName="vert1" presStyleCnt="0"/>
      <dgm:spPr/>
    </dgm:pt>
    <dgm:pt modelId="{929A3742-2568-408C-9803-8D872614B856}" type="pres">
      <dgm:prSet presAssocID="{E2AC095A-7C7E-4F0E-9D88-7DC1D8CE9299}" presName="vertSpace2a" presStyleCnt="0"/>
      <dgm:spPr/>
    </dgm:pt>
    <dgm:pt modelId="{09D3F7F0-C4A4-49DC-AD6E-B06B281F1114}" type="pres">
      <dgm:prSet presAssocID="{E2AC095A-7C7E-4F0E-9D88-7DC1D8CE9299}" presName="horz2" presStyleCnt="0"/>
      <dgm:spPr/>
    </dgm:pt>
    <dgm:pt modelId="{795576C3-9665-4657-A7B2-AE7F01514224}" type="pres">
      <dgm:prSet presAssocID="{E2AC095A-7C7E-4F0E-9D88-7DC1D8CE9299}" presName="horzSpace2" presStyleCnt="0"/>
      <dgm:spPr/>
    </dgm:pt>
    <dgm:pt modelId="{C20D5BBC-53B9-4DAF-A755-6288D205DB47}" type="pres">
      <dgm:prSet presAssocID="{E2AC095A-7C7E-4F0E-9D88-7DC1D8CE9299}" presName="tx2" presStyleLbl="revTx" presStyleIdx="7" presStyleCnt="16"/>
      <dgm:spPr/>
      <dgm:t>
        <a:bodyPr/>
        <a:lstStyle/>
        <a:p>
          <a:endParaRPr lang="en-US"/>
        </a:p>
      </dgm:t>
    </dgm:pt>
    <dgm:pt modelId="{B0A33A8B-8D48-4F8E-9CC6-62E9A1726755}" type="pres">
      <dgm:prSet presAssocID="{E2AC095A-7C7E-4F0E-9D88-7DC1D8CE9299}" presName="vert2" presStyleCnt="0"/>
      <dgm:spPr/>
    </dgm:pt>
    <dgm:pt modelId="{DE8C4D6B-6693-4019-88FA-9324FC723AAF}" type="pres">
      <dgm:prSet presAssocID="{E2AC095A-7C7E-4F0E-9D88-7DC1D8CE9299}" presName="thinLine2b" presStyleLbl="callout" presStyleIdx="3" presStyleCnt="8"/>
      <dgm:spPr/>
    </dgm:pt>
    <dgm:pt modelId="{9FD93D64-E962-4D35-BDA6-F055E1A55901}" type="pres">
      <dgm:prSet presAssocID="{E2AC095A-7C7E-4F0E-9D88-7DC1D8CE9299}" presName="vertSpace2b" presStyleCnt="0"/>
      <dgm:spPr/>
    </dgm:pt>
    <dgm:pt modelId="{1468FF1F-8677-4DD0-8A03-F6212A8FB79C}" type="pres">
      <dgm:prSet presAssocID="{FCB46D67-EBA3-4CD2-8E48-4E7038A252E1}" presName="thickLine" presStyleLbl="alignNode1" presStyleIdx="4" presStyleCnt="8"/>
      <dgm:spPr/>
    </dgm:pt>
    <dgm:pt modelId="{FEFCC0FB-D0A5-422F-840E-973E6785FD72}" type="pres">
      <dgm:prSet presAssocID="{FCB46D67-EBA3-4CD2-8E48-4E7038A252E1}" presName="horz1" presStyleCnt="0"/>
      <dgm:spPr/>
    </dgm:pt>
    <dgm:pt modelId="{1FFA8C90-6D3E-40A6-B761-F30DB17AEC6F}" type="pres">
      <dgm:prSet presAssocID="{FCB46D67-EBA3-4CD2-8E48-4E7038A252E1}" presName="tx1" presStyleLbl="revTx" presStyleIdx="8" presStyleCnt="16"/>
      <dgm:spPr/>
      <dgm:t>
        <a:bodyPr/>
        <a:lstStyle/>
        <a:p>
          <a:endParaRPr lang="en-US"/>
        </a:p>
      </dgm:t>
    </dgm:pt>
    <dgm:pt modelId="{EA6FA6D4-57C7-41BE-9DB7-41AE8255964E}" type="pres">
      <dgm:prSet presAssocID="{FCB46D67-EBA3-4CD2-8E48-4E7038A252E1}" presName="vert1" presStyleCnt="0"/>
      <dgm:spPr/>
    </dgm:pt>
    <dgm:pt modelId="{0565F64D-4498-4033-ACC3-2045BDEBD704}" type="pres">
      <dgm:prSet presAssocID="{2E0BFCBC-0C00-47ED-84F7-C50273068588}" presName="vertSpace2a" presStyleCnt="0"/>
      <dgm:spPr/>
    </dgm:pt>
    <dgm:pt modelId="{BFD016AC-0A25-4CC6-82CB-1D6496C93CAD}" type="pres">
      <dgm:prSet presAssocID="{2E0BFCBC-0C00-47ED-84F7-C50273068588}" presName="horz2" presStyleCnt="0"/>
      <dgm:spPr/>
    </dgm:pt>
    <dgm:pt modelId="{5B19FD50-6B00-4365-854E-478961F4236E}" type="pres">
      <dgm:prSet presAssocID="{2E0BFCBC-0C00-47ED-84F7-C50273068588}" presName="horzSpace2" presStyleCnt="0"/>
      <dgm:spPr/>
    </dgm:pt>
    <dgm:pt modelId="{BE8597F4-93F4-404C-8545-8B7DA4337F5B}" type="pres">
      <dgm:prSet presAssocID="{2E0BFCBC-0C00-47ED-84F7-C50273068588}" presName="tx2" presStyleLbl="revTx" presStyleIdx="9" presStyleCnt="16"/>
      <dgm:spPr/>
      <dgm:t>
        <a:bodyPr/>
        <a:lstStyle/>
        <a:p>
          <a:endParaRPr lang="en-US"/>
        </a:p>
      </dgm:t>
    </dgm:pt>
    <dgm:pt modelId="{C77DD351-C327-4F73-BD0A-2C18B98C4076}" type="pres">
      <dgm:prSet presAssocID="{2E0BFCBC-0C00-47ED-84F7-C50273068588}" presName="vert2" presStyleCnt="0"/>
      <dgm:spPr/>
    </dgm:pt>
    <dgm:pt modelId="{02C47157-E1ED-4C3F-8AF6-8F593D44646F}" type="pres">
      <dgm:prSet presAssocID="{2E0BFCBC-0C00-47ED-84F7-C50273068588}" presName="thinLine2b" presStyleLbl="callout" presStyleIdx="4" presStyleCnt="8"/>
      <dgm:spPr/>
    </dgm:pt>
    <dgm:pt modelId="{ED88F692-5AEB-4312-81A3-953164CBEBC0}" type="pres">
      <dgm:prSet presAssocID="{2E0BFCBC-0C00-47ED-84F7-C50273068588}" presName="vertSpace2b" presStyleCnt="0"/>
      <dgm:spPr/>
    </dgm:pt>
    <dgm:pt modelId="{8AB161EA-5830-46C0-842A-79178FD5FF55}" type="pres">
      <dgm:prSet presAssocID="{AF3D7753-C5F8-472E-BC9F-07B478211249}" presName="thickLine" presStyleLbl="alignNode1" presStyleIdx="5" presStyleCnt="8"/>
      <dgm:spPr/>
    </dgm:pt>
    <dgm:pt modelId="{62DA3165-52C8-4794-9FA4-424D82A50E6B}" type="pres">
      <dgm:prSet presAssocID="{AF3D7753-C5F8-472E-BC9F-07B478211249}" presName="horz1" presStyleCnt="0"/>
      <dgm:spPr/>
    </dgm:pt>
    <dgm:pt modelId="{FBF2F4F7-612E-44E8-943D-DDA968C59FF5}" type="pres">
      <dgm:prSet presAssocID="{AF3D7753-C5F8-472E-BC9F-07B478211249}" presName="tx1" presStyleLbl="revTx" presStyleIdx="10" presStyleCnt="16"/>
      <dgm:spPr/>
      <dgm:t>
        <a:bodyPr/>
        <a:lstStyle/>
        <a:p>
          <a:endParaRPr lang="en-US"/>
        </a:p>
      </dgm:t>
    </dgm:pt>
    <dgm:pt modelId="{082EB7D3-1967-4F36-89DA-622B87FB9249}" type="pres">
      <dgm:prSet presAssocID="{AF3D7753-C5F8-472E-BC9F-07B478211249}" presName="vert1" presStyleCnt="0"/>
      <dgm:spPr/>
    </dgm:pt>
    <dgm:pt modelId="{26C814F1-5B1D-45D5-AFA6-FAA968C06C6B}" type="pres">
      <dgm:prSet presAssocID="{3703FE47-7D24-425F-A49E-768DBB6108EC}" presName="vertSpace2a" presStyleCnt="0"/>
      <dgm:spPr/>
    </dgm:pt>
    <dgm:pt modelId="{BC8CF5BB-9D5F-48FB-BF59-F985C95A2D42}" type="pres">
      <dgm:prSet presAssocID="{3703FE47-7D24-425F-A49E-768DBB6108EC}" presName="horz2" presStyleCnt="0"/>
      <dgm:spPr/>
    </dgm:pt>
    <dgm:pt modelId="{E50C6E52-56A7-4318-90E5-FDAA1D805855}" type="pres">
      <dgm:prSet presAssocID="{3703FE47-7D24-425F-A49E-768DBB6108EC}" presName="horzSpace2" presStyleCnt="0"/>
      <dgm:spPr/>
    </dgm:pt>
    <dgm:pt modelId="{21059006-A8B6-4C86-AEE6-35E3BD6A4D84}" type="pres">
      <dgm:prSet presAssocID="{3703FE47-7D24-425F-A49E-768DBB6108EC}" presName="tx2" presStyleLbl="revTx" presStyleIdx="11" presStyleCnt="16"/>
      <dgm:spPr/>
      <dgm:t>
        <a:bodyPr/>
        <a:lstStyle/>
        <a:p>
          <a:endParaRPr lang="en-US"/>
        </a:p>
      </dgm:t>
    </dgm:pt>
    <dgm:pt modelId="{F1D5613D-6F43-4443-AB9D-F6D098EC7C75}" type="pres">
      <dgm:prSet presAssocID="{3703FE47-7D24-425F-A49E-768DBB6108EC}" presName="vert2" presStyleCnt="0"/>
      <dgm:spPr/>
    </dgm:pt>
    <dgm:pt modelId="{309EAD58-F444-4AA0-9979-67D81C61AF96}" type="pres">
      <dgm:prSet presAssocID="{3703FE47-7D24-425F-A49E-768DBB6108EC}" presName="thinLine2b" presStyleLbl="callout" presStyleIdx="5" presStyleCnt="8"/>
      <dgm:spPr/>
    </dgm:pt>
    <dgm:pt modelId="{C9882CCF-2A9B-43E8-9D98-57A29C8AD927}" type="pres">
      <dgm:prSet presAssocID="{3703FE47-7D24-425F-A49E-768DBB6108EC}" presName="vertSpace2b" presStyleCnt="0"/>
      <dgm:spPr/>
    </dgm:pt>
    <dgm:pt modelId="{FEC8E49E-AD33-4A34-AB8C-BF688B63D627}" type="pres">
      <dgm:prSet presAssocID="{86A6030C-2E50-4812-A52C-A00269173485}" presName="thickLine" presStyleLbl="alignNode1" presStyleIdx="6" presStyleCnt="8"/>
      <dgm:spPr/>
    </dgm:pt>
    <dgm:pt modelId="{AE762BD8-8E47-44B7-9878-380119B29EE3}" type="pres">
      <dgm:prSet presAssocID="{86A6030C-2E50-4812-A52C-A00269173485}" presName="horz1" presStyleCnt="0"/>
      <dgm:spPr/>
    </dgm:pt>
    <dgm:pt modelId="{818CC5A3-BABB-4E13-8605-DCC28E40B6F0}" type="pres">
      <dgm:prSet presAssocID="{86A6030C-2E50-4812-A52C-A00269173485}" presName="tx1" presStyleLbl="revTx" presStyleIdx="12" presStyleCnt="16"/>
      <dgm:spPr/>
      <dgm:t>
        <a:bodyPr/>
        <a:lstStyle/>
        <a:p>
          <a:endParaRPr lang="en-US"/>
        </a:p>
      </dgm:t>
    </dgm:pt>
    <dgm:pt modelId="{36D89024-EAF0-4A8D-AA37-78278FF72F21}" type="pres">
      <dgm:prSet presAssocID="{86A6030C-2E50-4812-A52C-A00269173485}" presName="vert1" presStyleCnt="0"/>
      <dgm:spPr/>
    </dgm:pt>
    <dgm:pt modelId="{11AE90AB-B966-4FD5-9CCC-044230B6DF2E}" type="pres">
      <dgm:prSet presAssocID="{9B4965BA-8F4A-4810-BAA6-E5BCA6E3E6E7}" presName="vertSpace2a" presStyleCnt="0"/>
      <dgm:spPr/>
    </dgm:pt>
    <dgm:pt modelId="{EFAD9458-05C4-477D-9302-3429AD789A55}" type="pres">
      <dgm:prSet presAssocID="{9B4965BA-8F4A-4810-BAA6-E5BCA6E3E6E7}" presName="horz2" presStyleCnt="0"/>
      <dgm:spPr/>
    </dgm:pt>
    <dgm:pt modelId="{4A6918FF-1FDC-40B1-AEF7-C1248F57ED96}" type="pres">
      <dgm:prSet presAssocID="{9B4965BA-8F4A-4810-BAA6-E5BCA6E3E6E7}" presName="horzSpace2" presStyleCnt="0"/>
      <dgm:spPr/>
    </dgm:pt>
    <dgm:pt modelId="{DEC460D1-8A6F-4569-B485-8DB05E5CD074}" type="pres">
      <dgm:prSet presAssocID="{9B4965BA-8F4A-4810-BAA6-E5BCA6E3E6E7}" presName="tx2" presStyleLbl="revTx" presStyleIdx="13" presStyleCnt="16"/>
      <dgm:spPr/>
      <dgm:t>
        <a:bodyPr/>
        <a:lstStyle/>
        <a:p>
          <a:endParaRPr lang="en-US"/>
        </a:p>
      </dgm:t>
    </dgm:pt>
    <dgm:pt modelId="{6C88868A-8B6A-4711-B03D-0A003616DC97}" type="pres">
      <dgm:prSet presAssocID="{9B4965BA-8F4A-4810-BAA6-E5BCA6E3E6E7}" presName="vert2" presStyleCnt="0"/>
      <dgm:spPr/>
    </dgm:pt>
    <dgm:pt modelId="{3DDA7454-F1E7-4252-ADD1-3DC6B10791D3}" type="pres">
      <dgm:prSet presAssocID="{9B4965BA-8F4A-4810-BAA6-E5BCA6E3E6E7}" presName="thinLine2b" presStyleLbl="callout" presStyleIdx="6" presStyleCnt="8"/>
      <dgm:spPr/>
    </dgm:pt>
    <dgm:pt modelId="{B7A22129-4AEE-43B8-BC3E-32A4F65481D2}" type="pres">
      <dgm:prSet presAssocID="{9B4965BA-8F4A-4810-BAA6-E5BCA6E3E6E7}" presName="vertSpace2b" presStyleCnt="0"/>
      <dgm:spPr/>
    </dgm:pt>
    <dgm:pt modelId="{FCF57F3A-EEA9-4B8D-A6A7-9F4880A6979D}" type="pres">
      <dgm:prSet presAssocID="{9EA99474-857F-4081-90E4-0359B5B154E9}" presName="thickLine" presStyleLbl="alignNode1" presStyleIdx="7" presStyleCnt="8"/>
      <dgm:spPr/>
    </dgm:pt>
    <dgm:pt modelId="{8D2F616A-7D3D-4E67-AD7C-12D2886CB98C}" type="pres">
      <dgm:prSet presAssocID="{9EA99474-857F-4081-90E4-0359B5B154E9}" presName="horz1" presStyleCnt="0"/>
      <dgm:spPr/>
    </dgm:pt>
    <dgm:pt modelId="{1E495C1B-18F6-419A-A65B-4A2C0C6F1ED4}" type="pres">
      <dgm:prSet presAssocID="{9EA99474-857F-4081-90E4-0359B5B154E9}" presName="tx1" presStyleLbl="revTx" presStyleIdx="14" presStyleCnt="16"/>
      <dgm:spPr/>
      <dgm:t>
        <a:bodyPr/>
        <a:lstStyle/>
        <a:p>
          <a:endParaRPr lang="en-US"/>
        </a:p>
      </dgm:t>
    </dgm:pt>
    <dgm:pt modelId="{3B9A3E04-EFF3-437F-BA2E-9663B74FF860}" type="pres">
      <dgm:prSet presAssocID="{9EA99474-857F-4081-90E4-0359B5B154E9}" presName="vert1" presStyleCnt="0"/>
      <dgm:spPr/>
    </dgm:pt>
    <dgm:pt modelId="{F118204C-84F5-4AE1-B64D-6146FA7278E3}" type="pres">
      <dgm:prSet presAssocID="{53D6A33E-3123-42C2-8404-A8AE07576820}" presName="vertSpace2a" presStyleCnt="0"/>
      <dgm:spPr/>
    </dgm:pt>
    <dgm:pt modelId="{880C5AFD-5C28-488A-85F4-5FEC990E4DB8}" type="pres">
      <dgm:prSet presAssocID="{53D6A33E-3123-42C2-8404-A8AE07576820}" presName="horz2" presStyleCnt="0"/>
      <dgm:spPr/>
    </dgm:pt>
    <dgm:pt modelId="{BDE91DB6-075F-42E9-9453-FE4965ACABD6}" type="pres">
      <dgm:prSet presAssocID="{53D6A33E-3123-42C2-8404-A8AE07576820}" presName="horzSpace2" presStyleCnt="0"/>
      <dgm:spPr/>
    </dgm:pt>
    <dgm:pt modelId="{C8E84002-A68E-4F1E-BC38-33C3C73E7012}" type="pres">
      <dgm:prSet presAssocID="{53D6A33E-3123-42C2-8404-A8AE07576820}" presName="tx2" presStyleLbl="revTx" presStyleIdx="15" presStyleCnt="16"/>
      <dgm:spPr/>
      <dgm:t>
        <a:bodyPr/>
        <a:lstStyle/>
        <a:p>
          <a:endParaRPr lang="en-US"/>
        </a:p>
      </dgm:t>
    </dgm:pt>
    <dgm:pt modelId="{64E23FE4-0416-4DE6-8501-3510F0636391}" type="pres">
      <dgm:prSet presAssocID="{53D6A33E-3123-42C2-8404-A8AE07576820}" presName="vert2" presStyleCnt="0"/>
      <dgm:spPr/>
    </dgm:pt>
    <dgm:pt modelId="{DD02697B-8A0F-4435-8452-57AB7BC9C752}" type="pres">
      <dgm:prSet presAssocID="{53D6A33E-3123-42C2-8404-A8AE07576820}" presName="thinLine2b" presStyleLbl="callout" presStyleIdx="7" presStyleCnt="8"/>
      <dgm:spPr/>
    </dgm:pt>
    <dgm:pt modelId="{715C0E15-0794-49B5-8D8C-C7D2217F3DB4}" type="pres">
      <dgm:prSet presAssocID="{53D6A33E-3123-42C2-8404-A8AE07576820}" presName="vertSpace2b" presStyleCnt="0"/>
      <dgm:spPr/>
    </dgm:pt>
  </dgm:ptLst>
  <dgm:cxnLst>
    <dgm:cxn modelId="{1F140652-F757-456F-89AF-79B3EF206255}" srcId="{06FE3E58-8BFC-4EE7-806B-073A14466487}" destId="{FE4729E5-00E1-4DBC-9614-5CFFDBA51D29}" srcOrd="0" destOrd="0" parTransId="{C112BD01-CFC9-48FC-B24C-68376EF23235}" sibTransId="{E0971FF5-B79A-4635-BC9A-FB5D8F0546A6}"/>
    <dgm:cxn modelId="{30BC3E70-346A-4521-B63E-8D1DDD9F8C50}" srcId="{47136355-A009-4A02-A1B5-B824C26D56B0}" destId="{0AA8F966-66F6-4B22-A227-5447D2B6A606}" srcOrd="2" destOrd="0" parTransId="{5C6D08D2-B2C9-4781-AD5D-0E26C18BE77B}" sibTransId="{C75F1DAC-6A34-463E-8930-319D6469C231}"/>
    <dgm:cxn modelId="{EA816318-167A-45E3-B5E0-7935F9FE6426}" type="presOf" srcId="{FE4729E5-00E1-4DBC-9614-5CFFDBA51D29}" destId="{7793DEB4-4678-4972-997A-F48E21D209F5}" srcOrd="0" destOrd="0" presId="urn:microsoft.com/office/officeart/2008/layout/LinedList"/>
    <dgm:cxn modelId="{31C9F2A6-AB84-4E2E-8AC4-D4F209BC6E05}" srcId="{47136355-A009-4A02-A1B5-B824C26D56B0}" destId="{9EA99474-857F-4081-90E4-0359B5B154E9}" srcOrd="7" destOrd="0" parTransId="{6548A401-B61C-4A36-8EB5-AD26BB47F230}" sibTransId="{75729437-9A76-4971-8612-35774B3C4CED}"/>
    <dgm:cxn modelId="{E6E0605B-64C8-4F58-B909-0B254EE95E17}" type="presOf" srcId="{3703FE47-7D24-425F-A49E-768DBB6108EC}" destId="{21059006-A8B6-4C86-AEE6-35E3BD6A4D84}" srcOrd="0" destOrd="0" presId="urn:microsoft.com/office/officeart/2008/layout/LinedList"/>
    <dgm:cxn modelId="{650A9176-7DDE-484F-A34F-50BF8D3A2CC1}" srcId="{47136355-A009-4A02-A1B5-B824C26D56B0}" destId="{86A6030C-2E50-4812-A52C-A00269173485}" srcOrd="6" destOrd="0" parTransId="{77AB5956-CA9C-4AD4-9891-A591B6D0E378}" sibTransId="{50B9399A-3B85-4AF7-B432-1DD51A8A34F9}"/>
    <dgm:cxn modelId="{3DE2A732-BB99-4317-8655-B351B317C4DA}" type="presOf" srcId="{53D6A33E-3123-42C2-8404-A8AE07576820}" destId="{C8E84002-A68E-4F1E-BC38-33C3C73E7012}" srcOrd="0" destOrd="0" presId="urn:microsoft.com/office/officeart/2008/layout/LinedList"/>
    <dgm:cxn modelId="{9D3F674F-BE18-422E-A4F1-7AAA07CE22AB}" srcId="{D540624F-4BFF-4EC3-8431-70B4BB9C5F67}" destId="{492C682E-FB06-4DB6-A351-C63F62090350}" srcOrd="0" destOrd="0" parTransId="{8F086BBC-741F-469F-ADA8-B3639CA05C5A}" sibTransId="{8093D049-6A1D-4A54-98A3-B238BA6E95E4}"/>
    <dgm:cxn modelId="{07799119-F988-49CA-9F2E-9611AE2EAED6}" type="presOf" srcId="{47136355-A009-4A02-A1B5-B824C26D56B0}" destId="{BB7A8CEE-01B3-40CD-B5C8-72B3A9C9EAD4}" srcOrd="0" destOrd="0" presId="urn:microsoft.com/office/officeart/2008/layout/LinedList"/>
    <dgm:cxn modelId="{1A09D338-C0CD-4F3E-9835-D0578E80A2E9}" type="presOf" srcId="{E2AC095A-7C7E-4F0E-9D88-7DC1D8CE9299}" destId="{C20D5BBC-53B9-4DAF-A755-6288D205DB47}" srcOrd="0" destOrd="0" presId="urn:microsoft.com/office/officeart/2008/layout/LinedList"/>
    <dgm:cxn modelId="{AEFA2243-DD6E-4A0F-A0D8-99DFF3233B4E}" type="presOf" srcId="{D540624F-4BFF-4EC3-8431-70B4BB9C5F67}" destId="{17FED438-AEAC-420B-95A7-1B34EBCAE4A3}" srcOrd="0" destOrd="0" presId="urn:microsoft.com/office/officeart/2008/layout/LinedList"/>
    <dgm:cxn modelId="{D992C4D1-54AE-474C-8848-A9FC9C15C3F2}" srcId="{47136355-A009-4A02-A1B5-B824C26D56B0}" destId="{06FE3E58-8BFC-4EE7-806B-073A14466487}" srcOrd="0" destOrd="0" parTransId="{091E21B0-7E9E-411A-8789-FAF233836E13}" sibTransId="{BA68B31C-5BDE-4510-8986-2A7AFF32C774}"/>
    <dgm:cxn modelId="{A4DEDCD3-6B21-4149-8BDB-ECF76A1A8732}" type="presOf" srcId="{0AA8F966-66F6-4B22-A227-5447D2B6A606}" destId="{071E7395-115D-4052-B4A7-2193E5864749}" srcOrd="0" destOrd="0" presId="urn:microsoft.com/office/officeart/2008/layout/LinedList"/>
    <dgm:cxn modelId="{BEF44882-F0B0-4956-A1F3-002904ED01E0}" srcId="{FCB46D67-EBA3-4CD2-8E48-4E7038A252E1}" destId="{2E0BFCBC-0C00-47ED-84F7-C50273068588}" srcOrd="0" destOrd="0" parTransId="{1D05E38A-025E-4AC7-8FC2-82AE5FE896D2}" sibTransId="{E98B7660-F376-4C4B-8EB6-A96B4DFF3479}"/>
    <dgm:cxn modelId="{8CA56CD8-051A-41FC-BF96-5447E021E9C3}" srcId="{86A6030C-2E50-4812-A52C-A00269173485}" destId="{9B4965BA-8F4A-4810-BAA6-E5BCA6E3E6E7}" srcOrd="0" destOrd="0" parTransId="{C79B9AEE-13E2-48D6-89EE-78E6AE013910}" sibTransId="{95189C6C-2FCD-4970-9D99-06A9463FFB92}"/>
    <dgm:cxn modelId="{E09B0CE4-A7B7-4C24-AABF-096A3DEBDAA8}" srcId="{47136355-A009-4A02-A1B5-B824C26D56B0}" destId="{FCB46D67-EBA3-4CD2-8E48-4E7038A252E1}" srcOrd="4" destOrd="0" parTransId="{D9098C97-7EE9-4CE2-B46C-427A1C17322F}" sibTransId="{7E8624B2-3A92-4078-8CF7-C4ECF7A24A9A}"/>
    <dgm:cxn modelId="{8D2ED014-AB7F-41D4-AA8D-D37E27C54E27}" srcId="{AF3D7753-C5F8-472E-BC9F-07B478211249}" destId="{3703FE47-7D24-425F-A49E-768DBB6108EC}" srcOrd="0" destOrd="0" parTransId="{8BFBF83A-2D28-45D3-A542-7555B7D42D4B}" sibTransId="{A8E1C10A-1261-4790-B3B1-CCD6D21D0417}"/>
    <dgm:cxn modelId="{FA8AD3C1-5ED6-4BA2-A09A-D45E481EF787}" srcId="{9EA99474-857F-4081-90E4-0359B5B154E9}" destId="{53D6A33E-3123-42C2-8404-A8AE07576820}" srcOrd="0" destOrd="0" parTransId="{EE3C1BAA-6CE6-4FCF-ADA0-E9ADF6E0D4C0}" sibTransId="{4ABA56CB-1D91-4509-8748-F8BE0DA3B156}"/>
    <dgm:cxn modelId="{3498D0EA-8707-4511-8D14-6D6E863DBEAB}" type="presOf" srcId="{32A05EAD-3FB8-48F8-B81E-B521712AA8C1}" destId="{FF403F54-7BAF-4618-871A-5052AD74147D}" srcOrd="0" destOrd="0" presId="urn:microsoft.com/office/officeart/2008/layout/LinedList"/>
    <dgm:cxn modelId="{4E762B62-EEA8-418F-BA8C-71A3DAFDDB5E}" srcId="{47136355-A009-4A02-A1B5-B824C26D56B0}" destId="{32A05EAD-3FB8-48F8-B81E-B521712AA8C1}" srcOrd="3" destOrd="0" parTransId="{E8D0CFE4-4348-49CD-B2F4-AAA74170A940}" sibTransId="{12AED126-7D1F-4773-9203-4A08525296DA}"/>
    <dgm:cxn modelId="{4688BEC9-3311-446B-9D0B-CCE71D4B3E9F}" type="presOf" srcId="{936AEA61-54B6-4CF7-9DDA-15026680ECCE}" destId="{6796C269-C79D-4AB3-B101-353CB4A7C70D}" srcOrd="0" destOrd="0" presId="urn:microsoft.com/office/officeart/2008/layout/LinedList"/>
    <dgm:cxn modelId="{4694FA46-104D-42BD-9FD9-7D12FF62762A}" type="presOf" srcId="{FCB46D67-EBA3-4CD2-8E48-4E7038A252E1}" destId="{1FFA8C90-6D3E-40A6-B761-F30DB17AEC6F}" srcOrd="0" destOrd="0" presId="urn:microsoft.com/office/officeart/2008/layout/LinedList"/>
    <dgm:cxn modelId="{818C58C4-A711-4F81-A6D7-DF5618539818}" srcId="{32A05EAD-3FB8-48F8-B81E-B521712AA8C1}" destId="{E2AC095A-7C7E-4F0E-9D88-7DC1D8CE9299}" srcOrd="0" destOrd="0" parTransId="{B9E91B04-3D4B-4CE8-82C6-2332E4F947F4}" sibTransId="{F0738A48-56B8-4CF3-ABEF-633D2E926387}"/>
    <dgm:cxn modelId="{E7BF23F8-24A9-4EB2-9CCF-82A334751506}" type="presOf" srcId="{86A6030C-2E50-4812-A52C-A00269173485}" destId="{818CC5A3-BABB-4E13-8605-DCC28E40B6F0}" srcOrd="0" destOrd="0" presId="urn:microsoft.com/office/officeart/2008/layout/LinedList"/>
    <dgm:cxn modelId="{15A7C702-3B04-41D9-82D3-2177CC0A577C}" type="presOf" srcId="{06FE3E58-8BFC-4EE7-806B-073A14466487}" destId="{9462DAFA-45E1-499A-99A2-D885FF5B7CCA}" srcOrd="0" destOrd="0" presId="urn:microsoft.com/office/officeart/2008/layout/LinedList"/>
    <dgm:cxn modelId="{529CA0DC-21FF-4B71-902B-927E0AA0FA0A}" type="presOf" srcId="{9B4965BA-8F4A-4810-BAA6-E5BCA6E3E6E7}" destId="{DEC460D1-8A6F-4569-B485-8DB05E5CD074}" srcOrd="0" destOrd="0" presId="urn:microsoft.com/office/officeart/2008/layout/LinedList"/>
    <dgm:cxn modelId="{C056765E-1D19-4FA8-9F92-A24819ED44A7}" type="presOf" srcId="{9EA99474-857F-4081-90E4-0359B5B154E9}" destId="{1E495C1B-18F6-419A-A65B-4A2C0C6F1ED4}" srcOrd="0" destOrd="0" presId="urn:microsoft.com/office/officeart/2008/layout/LinedList"/>
    <dgm:cxn modelId="{FF88E8AA-17CC-40B5-8492-A9732B142744}" type="presOf" srcId="{AF3D7753-C5F8-472E-BC9F-07B478211249}" destId="{FBF2F4F7-612E-44E8-943D-DDA968C59FF5}" srcOrd="0" destOrd="0" presId="urn:microsoft.com/office/officeart/2008/layout/LinedList"/>
    <dgm:cxn modelId="{F8FCCAB8-1C86-4532-86D0-2BD9FFAB3771}" srcId="{47136355-A009-4A02-A1B5-B824C26D56B0}" destId="{AF3D7753-C5F8-472E-BC9F-07B478211249}" srcOrd="5" destOrd="0" parTransId="{23356E25-4A00-4533-8111-CF7F8F170701}" sibTransId="{4F8EE717-E32B-4F5E-8E3C-DA65F122537F}"/>
    <dgm:cxn modelId="{8487AE59-EA0A-4DC1-B979-05FCF19FEF69}" srcId="{0AA8F966-66F6-4B22-A227-5447D2B6A606}" destId="{936AEA61-54B6-4CF7-9DDA-15026680ECCE}" srcOrd="0" destOrd="0" parTransId="{4787FA94-CD68-4EC1-BA47-D7481715B717}" sibTransId="{F1595ED7-7615-4609-8563-AA5E3A435CCE}"/>
    <dgm:cxn modelId="{B96C8DB3-D598-4B9D-8270-19DA93A28D2F}" type="presOf" srcId="{492C682E-FB06-4DB6-A351-C63F62090350}" destId="{600D7309-39D5-4591-AEF3-C7ED2AA97D07}" srcOrd="0" destOrd="0" presId="urn:microsoft.com/office/officeart/2008/layout/LinedList"/>
    <dgm:cxn modelId="{303330B0-50CD-4537-B858-608BFB0695B9}" srcId="{47136355-A009-4A02-A1B5-B824C26D56B0}" destId="{D540624F-4BFF-4EC3-8431-70B4BB9C5F67}" srcOrd="1" destOrd="0" parTransId="{2A439AB6-F9E7-400B-84C3-6235674B3F8F}" sibTransId="{BCB4E833-ADC4-4BAF-9D13-A61ACFFD7B38}"/>
    <dgm:cxn modelId="{61587B3A-DD44-49D8-888B-8C049CC1ADF8}" type="presOf" srcId="{2E0BFCBC-0C00-47ED-84F7-C50273068588}" destId="{BE8597F4-93F4-404C-8545-8B7DA4337F5B}" srcOrd="0" destOrd="0" presId="urn:microsoft.com/office/officeart/2008/layout/LinedList"/>
    <dgm:cxn modelId="{969AF8A9-D91E-42E2-8CD4-4EEBEEDEDDED}" type="presParOf" srcId="{BB7A8CEE-01B3-40CD-B5C8-72B3A9C9EAD4}" destId="{157BC1F8-3D2C-4F8C-AE07-0028F4C6A7A6}" srcOrd="0" destOrd="0" presId="urn:microsoft.com/office/officeart/2008/layout/LinedList"/>
    <dgm:cxn modelId="{A13FCDC5-8403-47BE-A17E-0BC8ABD01A9A}" type="presParOf" srcId="{BB7A8CEE-01B3-40CD-B5C8-72B3A9C9EAD4}" destId="{5AD23FEF-3DE5-49A6-8779-2F957B8C8621}" srcOrd="1" destOrd="0" presId="urn:microsoft.com/office/officeart/2008/layout/LinedList"/>
    <dgm:cxn modelId="{265627DC-E5B0-4EDC-B94E-58685E2AE473}" type="presParOf" srcId="{5AD23FEF-3DE5-49A6-8779-2F957B8C8621}" destId="{9462DAFA-45E1-499A-99A2-D885FF5B7CCA}" srcOrd="0" destOrd="0" presId="urn:microsoft.com/office/officeart/2008/layout/LinedList"/>
    <dgm:cxn modelId="{9AB00547-0F1B-444D-952A-BFA4B32B0A5C}" type="presParOf" srcId="{5AD23FEF-3DE5-49A6-8779-2F957B8C8621}" destId="{B42875F6-8098-4279-A0F5-C4BFC58763C4}" srcOrd="1" destOrd="0" presId="urn:microsoft.com/office/officeart/2008/layout/LinedList"/>
    <dgm:cxn modelId="{C941858B-CC5A-4910-9B53-422FDB39AEAB}" type="presParOf" srcId="{B42875F6-8098-4279-A0F5-C4BFC58763C4}" destId="{16882F1D-DF57-4210-8EDE-337EFAB37B8F}" srcOrd="0" destOrd="0" presId="urn:microsoft.com/office/officeart/2008/layout/LinedList"/>
    <dgm:cxn modelId="{1FFB5ECC-83B7-4671-B3D3-F9EEDB6C97BC}" type="presParOf" srcId="{B42875F6-8098-4279-A0F5-C4BFC58763C4}" destId="{0EC14A5F-958F-4F80-A784-8CFA4FCC47AC}" srcOrd="1" destOrd="0" presId="urn:microsoft.com/office/officeart/2008/layout/LinedList"/>
    <dgm:cxn modelId="{5F5C6910-397E-4DEE-A1F9-EA3CC961A933}" type="presParOf" srcId="{0EC14A5F-958F-4F80-A784-8CFA4FCC47AC}" destId="{8FC3BAA9-7EC3-417C-B916-37939E30293C}" srcOrd="0" destOrd="0" presId="urn:microsoft.com/office/officeart/2008/layout/LinedList"/>
    <dgm:cxn modelId="{EB8E1347-DB91-426C-AE02-3984C1E7CA1A}" type="presParOf" srcId="{0EC14A5F-958F-4F80-A784-8CFA4FCC47AC}" destId="{7793DEB4-4678-4972-997A-F48E21D209F5}" srcOrd="1" destOrd="0" presId="urn:microsoft.com/office/officeart/2008/layout/LinedList"/>
    <dgm:cxn modelId="{CD3CD0E4-DACA-43E5-9D5C-A385DB6CB5A5}" type="presParOf" srcId="{0EC14A5F-958F-4F80-A784-8CFA4FCC47AC}" destId="{1FBDAA31-5816-46E3-BE73-29598F3EA891}" srcOrd="2" destOrd="0" presId="urn:microsoft.com/office/officeart/2008/layout/LinedList"/>
    <dgm:cxn modelId="{33524C9C-28A8-4721-A797-C9D79242BD93}" type="presParOf" srcId="{B42875F6-8098-4279-A0F5-C4BFC58763C4}" destId="{426F7B30-C786-4817-81B9-D50AA29D629F}" srcOrd="2" destOrd="0" presId="urn:microsoft.com/office/officeart/2008/layout/LinedList"/>
    <dgm:cxn modelId="{BE1436F5-91FF-4713-B431-323369FD42DE}" type="presParOf" srcId="{B42875F6-8098-4279-A0F5-C4BFC58763C4}" destId="{8AFEC7A3-24ED-4E2E-92D8-732625526339}" srcOrd="3" destOrd="0" presId="urn:microsoft.com/office/officeart/2008/layout/LinedList"/>
    <dgm:cxn modelId="{F4A685D8-9FB3-473B-897F-16349FF6AD49}" type="presParOf" srcId="{BB7A8CEE-01B3-40CD-B5C8-72B3A9C9EAD4}" destId="{71A4980A-0133-4EDF-89B0-C798E71ABF37}" srcOrd="2" destOrd="0" presId="urn:microsoft.com/office/officeart/2008/layout/LinedList"/>
    <dgm:cxn modelId="{973BA676-FEB2-426C-906A-31D45990EFBC}" type="presParOf" srcId="{BB7A8CEE-01B3-40CD-B5C8-72B3A9C9EAD4}" destId="{A8B080CF-2C2A-4343-9FD3-E4DDD910FEA8}" srcOrd="3" destOrd="0" presId="urn:microsoft.com/office/officeart/2008/layout/LinedList"/>
    <dgm:cxn modelId="{5A6C5A36-6033-4534-A06D-63EBF6FDD3AC}" type="presParOf" srcId="{A8B080CF-2C2A-4343-9FD3-E4DDD910FEA8}" destId="{17FED438-AEAC-420B-95A7-1B34EBCAE4A3}" srcOrd="0" destOrd="0" presId="urn:microsoft.com/office/officeart/2008/layout/LinedList"/>
    <dgm:cxn modelId="{49C70230-4B17-4C32-AD79-631BDD6FFA34}" type="presParOf" srcId="{A8B080CF-2C2A-4343-9FD3-E4DDD910FEA8}" destId="{7B6E2CB9-30A1-455B-B129-741EC3D5CBBB}" srcOrd="1" destOrd="0" presId="urn:microsoft.com/office/officeart/2008/layout/LinedList"/>
    <dgm:cxn modelId="{CC53783C-F44C-4638-8B84-62DC0BD5E869}" type="presParOf" srcId="{7B6E2CB9-30A1-455B-B129-741EC3D5CBBB}" destId="{421DCC3F-912D-428B-BDB6-50CF21729533}" srcOrd="0" destOrd="0" presId="urn:microsoft.com/office/officeart/2008/layout/LinedList"/>
    <dgm:cxn modelId="{3A3B90F4-2142-42E8-9E2D-665E09DC9FBB}" type="presParOf" srcId="{7B6E2CB9-30A1-455B-B129-741EC3D5CBBB}" destId="{631EF0A7-8BB7-44EB-88FB-910C57A7FC88}" srcOrd="1" destOrd="0" presId="urn:microsoft.com/office/officeart/2008/layout/LinedList"/>
    <dgm:cxn modelId="{3B8FC3F0-6C8A-4331-9188-E73782FF5B96}" type="presParOf" srcId="{631EF0A7-8BB7-44EB-88FB-910C57A7FC88}" destId="{D086AD57-CD9E-4C3B-B7B9-7BD4507EB8F5}" srcOrd="0" destOrd="0" presId="urn:microsoft.com/office/officeart/2008/layout/LinedList"/>
    <dgm:cxn modelId="{CF24DD0D-F7B8-4F14-A8F7-72AA69724F6A}" type="presParOf" srcId="{631EF0A7-8BB7-44EB-88FB-910C57A7FC88}" destId="{600D7309-39D5-4591-AEF3-C7ED2AA97D07}" srcOrd="1" destOrd="0" presId="urn:microsoft.com/office/officeart/2008/layout/LinedList"/>
    <dgm:cxn modelId="{BB021E6C-7538-4773-A773-631BE2DF2917}" type="presParOf" srcId="{631EF0A7-8BB7-44EB-88FB-910C57A7FC88}" destId="{6EB27D84-32D3-46B0-A22E-F1E72EF0DB47}" srcOrd="2" destOrd="0" presId="urn:microsoft.com/office/officeart/2008/layout/LinedList"/>
    <dgm:cxn modelId="{DEAD9EB6-A6F6-4FBB-8BAA-692EFF7DE7B9}" type="presParOf" srcId="{7B6E2CB9-30A1-455B-B129-741EC3D5CBBB}" destId="{EA0B41EA-4CC1-4343-ADB1-D6F4CA8D8E2A}" srcOrd="2" destOrd="0" presId="urn:microsoft.com/office/officeart/2008/layout/LinedList"/>
    <dgm:cxn modelId="{DA7A4571-2A20-4A2A-88B8-1E86FDC8D1A5}" type="presParOf" srcId="{7B6E2CB9-30A1-455B-B129-741EC3D5CBBB}" destId="{CA4DC988-A65C-4BB5-8162-728DF5C44299}" srcOrd="3" destOrd="0" presId="urn:microsoft.com/office/officeart/2008/layout/LinedList"/>
    <dgm:cxn modelId="{16A61AA9-22C9-436E-A36F-60E16C0F4659}" type="presParOf" srcId="{BB7A8CEE-01B3-40CD-B5C8-72B3A9C9EAD4}" destId="{411CF093-3EE6-4E55-BDDA-31841021BD80}" srcOrd="4" destOrd="0" presId="urn:microsoft.com/office/officeart/2008/layout/LinedList"/>
    <dgm:cxn modelId="{A726C402-7B3A-44B4-B629-5229140EF4B2}" type="presParOf" srcId="{BB7A8CEE-01B3-40CD-B5C8-72B3A9C9EAD4}" destId="{E40AE8BE-8DD2-431D-ADCC-5D8C13B082A9}" srcOrd="5" destOrd="0" presId="urn:microsoft.com/office/officeart/2008/layout/LinedList"/>
    <dgm:cxn modelId="{B1B379F4-6E69-447E-B1EF-AD4D4CDA7B1C}" type="presParOf" srcId="{E40AE8BE-8DD2-431D-ADCC-5D8C13B082A9}" destId="{071E7395-115D-4052-B4A7-2193E5864749}" srcOrd="0" destOrd="0" presId="urn:microsoft.com/office/officeart/2008/layout/LinedList"/>
    <dgm:cxn modelId="{A0A2BB65-9211-4AED-88AF-F5A6E9A8F1D0}" type="presParOf" srcId="{E40AE8BE-8DD2-431D-ADCC-5D8C13B082A9}" destId="{48B649D4-9882-40A9-B3B3-634D2AD13F70}" srcOrd="1" destOrd="0" presId="urn:microsoft.com/office/officeart/2008/layout/LinedList"/>
    <dgm:cxn modelId="{5D8493D2-B523-491A-A5DB-7D668CE7A483}" type="presParOf" srcId="{48B649D4-9882-40A9-B3B3-634D2AD13F70}" destId="{B85B9B27-2944-4ABE-A21D-060EB43E2E1F}" srcOrd="0" destOrd="0" presId="urn:microsoft.com/office/officeart/2008/layout/LinedList"/>
    <dgm:cxn modelId="{8A030AC0-CACA-4B15-B7E5-32CD7ECC58BB}" type="presParOf" srcId="{48B649D4-9882-40A9-B3B3-634D2AD13F70}" destId="{54EEECF2-21F7-4947-89F9-DB1CA7FDABF4}" srcOrd="1" destOrd="0" presId="urn:microsoft.com/office/officeart/2008/layout/LinedList"/>
    <dgm:cxn modelId="{9E7423E4-F687-4611-94FE-0D23B8449DBC}" type="presParOf" srcId="{54EEECF2-21F7-4947-89F9-DB1CA7FDABF4}" destId="{2AF57834-CF85-45E9-9A6C-4D918946EE47}" srcOrd="0" destOrd="0" presId="urn:microsoft.com/office/officeart/2008/layout/LinedList"/>
    <dgm:cxn modelId="{9D6C781F-FE03-4041-8345-906A5F25EFC0}" type="presParOf" srcId="{54EEECF2-21F7-4947-89F9-DB1CA7FDABF4}" destId="{6796C269-C79D-4AB3-B101-353CB4A7C70D}" srcOrd="1" destOrd="0" presId="urn:microsoft.com/office/officeart/2008/layout/LinedList"/>
    <dgm:cxn modelId="{4B670761-1BF0-447A-B64F-D8DBEB5E6D60}" type="presParOf" srcId="{54EEECF2-21F7-4947-89F9-DB1CA7FDABF4}" destId="{08209FAF-6D5D-4964-B558-3C7A9CE384CE}" srcOrd="2" destOrd="0" presId="urn:microsoft.com/office/officeart/2008/layout/LinedList"/>
    <dgm:cxn modelId="{77A2C512-F6B3-49B6-AEA9-B6AD300BF070}" type="presParOf" srcId="{48B649D4-9882-40A9-B3B3-634D2AD13F70}" destId="{AC7D13D0-E3D2-4765-AD40-6970B11D766A}" srcOrd="2" destOrd="0" presId="urn:microsoft.com/office/officeart/2008/layout/LinedList"/>
    <dgm:cxn modelId="{1F5D1A1B-ADD6-4CD8-AA41-E3B3472E919A}" type="presParOf" srcId="{48B649D4-9882-40A9-B3B3-634D2AD13F70}" destId="{602C01E4-489C-42B2-BBA3-4D32531CA096}" srcOrd="3" destOrd="0" presId="urn:microsoft.com/office/officeart/2008/layout/LinedList"/>
    <dgm:cxn modelId="{DB86710B-7530-4E1A-B8D3-E5BB090E6CB2}" type="presParOf" srcId="{BB7A8CEE-01B3-40CD-B5C8-72B3A9C9EAD4}" destId="{043F0BDA-EAB8-41E4-B327-893063DD5774}" srcOrd="6" destOrd="0" presId="urn:microsoft.com/office/officeart/2008/layout/LinedList"/>
    <dgm:cxn modelId="{52B41608-ED64-4647-A575-54F003480CA0}" type="presParOf" srcId="{BB7A8CEE-01B3-40CD-B5C8-72B3A9C9EAD4}" destId="{23385121-1A98-4FDF-AD9C-CC08BF653F95}" srcOrd="7" destOrd="0" presId="urn:microsoft.com/office/officeart/2008/layout/LinedList"/>
    <dgm:cxn modelId="{628A1D68-9F76-48D9-885C-A505B0291098}" type="presParOf" srcId="{23385121-1A98-4FDF-AD9C-CC08BF653F95}" destId="{FF403F54-7BAF-4618-871A-5052AD74147D}" srcOrd="0" destOrd="0" presId="urn:microsoft.com/office/officeart/2008/layout/LinedList"/>
    <dgm:cxn modelId="{A2C184B3-8D6E-46D1-A85E-63115240F651}" type="presParOf" srcId="{23385121-1A98-4FDF-AD9C-CC08BF653F95}" destId="{42E8BD0B-C1D8-4532-80C3-3363A5CD7963}" srcOrd="1" destOrd="0" presId="urn:microsoft.com/office/officeart/2008/layout/LinedList"/>
    <dgm:cxn modelId="{A5E11DC2-B9D1-4892-9F3E-A5809559C5C4}" type="presParOf" srcId="{42E8BD0B-C1D8-4532-80C3-3363A5CD7963}" destId="{929A3742-2568-408C-9803-8D872614B856}" srcOrd="0" destOrd="0" presId="urn:microsoft.com/office/officeart/2008/layout/LinedList"/>
    <dgm:cxn modelId="{69033272-59F6-4B31-8CD8-03C3CC87E33D}" type="presParOf" srcId="{42E8BD0B-C1D8-4532-80C3-3363A5CD7963}" destId="{09D3F7F0-C4A4-49DC-AD6E-B06B281F1114}" srcOrd="1" destOrd="0" presId="urn:microsoft.com/office/officeart/2008/layout/LinedList"/>
    <dgm:cxn modelId="{F185871E-F289-423E-A40F-717B77A7701C}" type="presParOf" srcId="{09D3F7F0-C4A4-49DC-AD6E-B06B281F1114}" destId="{795576C3-9665-4657-A7B2-AE7F01514224}" srcOrd="0" destOrd="0" presId="urn:microsoft.com/office/officeart/2008/layout/LinedList"/>
    <dgm:cxn modelId="{C58A5067-5ED2-4689-B0F2-149D45E8F61F}" type="presParOf" srcId="{09D3F7F0-C4A4-49DC-AD6E-B06B281F1114}" destId="{C20D5BBC-53B9-4DAF-A755-6288D205DB47}" srcOrd="1" destOrd="0" presId="urn:microsoft.com/office/officeart/2008/layout/LinedList"/>
    <dgm:cxn modelId="{EE2E2863-0DAA-4D35-94F4-9F6A968B4CA6}" type="presParOf" srcId="{09D3F7F0-C4A4-49DC-AD6E-B06B281F1114}" destId="{B0A33A8B-8D48-4F8E-9CC6-62E9A1726755}" srcOrd="2" destOrd="0" presId="urn:microsoft.com/office/officeart/2008/layout/LinedList"/>
    <dgm:cxn modelId="{AE98EFD6-60F6-4B96-8E3B-F24B8ACB171F}" type="presParOf" srcId="{42E8BD0B-C1D8-4532-80C3-3363A5CD7963}" destId="{DE8C4D6B-6693-4019-88FA-9324FC723AAF}" srcOrd="2" destOrd="0" presId="urn:microsoft.com/office/officeart/2008/layout/LinedList"/>
    <dgm:cxn modelId="{DF687109-4756-4E53-83BA-AC2755F20487}" type="presParOf" srcId="{42E8BD0B-C1D8-4532-80C3-3363A5CD7963}" destId="{9FD93D64-E962-4D35-BDA6-F055E1A55901}" srcOrd="3" destOrd="0" presId="urn:microsoft.com/office/officeart/2008/layout/LinedList"/>
    <dgm:cxn modelId="{3D1BC9D8-600E-43E2-A82D-E7CCD8238C39}" type="presParOf" srcId="{BB7A8CEE-01B3-40CD-B5C8-72B3A9C9EAD4}" destId="{1468FF1F-8677-4DD0-8A03-F6212A8FB79C}" srcOrd="8" destOrd="0" presId="urn:microsoft.com/office/officeart/2008/layout/LinedList"/>
    <dgm:cxn modelId="{9D077AFE-A25C-4D41-A21D-E0C783E2AEB7}" type="presParOf" srcId="{BB7A8CEE-01B3-40CD-B5C8-72B3A9C9EAD4}" destId="{FEFCC0FB-D0A5-422F-840E-973E6785FD72}" srcOrd="9" destOrd="0" presId="urn:microsoft.com/office/officeart/2008/layout/LinedList"/>
    <dgm:cxn modelId="{2700539B-A731-420E-8CCF-963D725DF597}" type="presParOf" srcId="{FEFCC0FB-D0A5-422F-840E-973E6785FD72}" destId="{1FFA8C90-6D3E-40A6-B761-F30DB17AEC6F}" srcOrd="0" destOrd="0" presId="urn:microsoft.com/office/officeart/2008/layout/LinedList"/>
    <dgm:cxn modelId="{30ABF793-1B17-44DF-9163-1B51B401D1FB}" type="presParOf" srcId="{FEFCC0FB-D0A5-422F-840E-973E6785FD72}" destId="{EA6FA6D4-57C7-41BE-9DB7-41AE8255964E}" srcOrd="1" destOrd="0" presId="urn:microsoft.com/office/officeart/2008/layout/LinedList"/>
    <dgm:cxn modelId="{C9D50480-955D-497C-8CFB-45601E48CD54}" type="presParOf" srcId="{EA6FA6D4-57C7-41BE-9DB7-41AE8255964E}" destId="{0565F64D-4498-4033-ACC3-2045BDEBD704}" srcOrd="0" destOrd="0" presId="urn:microsoft.com/office/officeart/2008/layout/LinedList"/>
    <dgm:cxn modelId="{1AED91BC-5F72-4E87-8FE7-676FA312FF1C}" type="presParOf" srcId="{EA6FA6D4-57C7-41BE-9DB7-41AE8255964E}" destId="{BFD016AC-0A25-4CC6-82CB-1D6496C93CAD}" srcOrd="1" destOrd="0" presId="urn:microsoft.com/office/officeart/2008/layout/LinedList"/>
    <dgm:cxn modelId="{45B1578E-8498-425A-A723-3D128D115D76}" type="presParOf" srcId="{BFD016AC-0A25-4CC6-82CB-1D6496C93CAD}" destId="{5B19FD50-6B00-4365-854E-478961F4236E}" srcOrd="0" destOrd="0" presId="urn:microsoft.com/office/officeart/2008/layout/LinedList"/>
    <dgm:cxn modelId="{4BFBC2C9-130C-4D19-9CF3-F59031E3B029}" type="presParOf" srcId="{BFD016AC-0A25-4CC6-82CB-1D6496C93CAD}" destId="{BE8597F4-93F4-404C-8545-8B7DA4337F5B}" srcOrd="1" destOrd="0" presId="urn:microsoft.com/office/officeart/2008/layout/LinedList"/>
    <dgm:cxn modelId="{F76AFA00-1D12-43DB-81B5-61A38854D341}" type="presParOf" srcId="{BFD016AC-0A25-4CC6-82CB-1D6496C93CAD}" destId="{C77DD351-C327-4F73-BD0A-2C18B98C4076}" srcOrd="2" destOrd="0" presId="urn:microsoft.com/office/officeart/2008/layout/LinedList"/>
    <dgm:cxn modelId="{E01EE62A-8073-4971-964D-867B08FDACE3}" type="presParOf" srcId="{EA6FA6D4-57C7-41BE-9DB7-41AE8255964E}" destId="{02C47157-E1ED-4C3F-8AF6-8F593D44646F}" srcOrd="2" destOrd="0" presId="urn:microsoft.com/office/officeart/2008/layout/LinedList"/>
    <dgm:cxn modelId="{F4D75A58-8EA3-4388-BCF2-3DFBC2317DB9}" type="presParOf" srcId="{EA6FA6D4-57C7-41BE-9DB7-41AE8255964E}" destId="{ED88F692-5AEB-4312-81A3-953164CBEBC0}" srcOrd="3" destOrd="0" presId="urn:microsoft.com/office/officeart/2008/layout/LinedList"/>
    <dgm:cxn modelId="{D3355ED2-43BE-46B8-8CB7-02DDEF711699}" type="presParOf" srcId="{BB7A8CEE-01B3-40CD-B5C8-72B3A9C9EAD4}" destId="{8AB161EA-5830-46C0-842A-79178FD5FF55}" srcOrd="10" destOrd="0" presId="urn:microsoft.com/office/officeart/2008/layout/LinedList"/>
    <dgm:cxn modelId="{04204832-5A6E-4BB6-88AD-517AA8D3800D}" type="presParOf" srcId="{BB7A8CEE-01B3-40CD-B5C8-72B3A9C9EAD4}" destId="{62DA3165-52C8-4794-9FA4-424D82A50E6B}" srcOrd="11" destOrd="0" presId="urn:microsoft.com/office/officeart/2008/layout/LinedList"/>
    <dgm:cxn modelId="{A722A223-26E6-4BB9-B25D-5192344C9B06}" type="presParOf" srcId="{62DA3165-52C8-4794-9FA4-424D82A50E6B}" destId="{FBF2F4F7-612E-44E8-943D-DDA968C59FF5}" srcOrd="0" destOrd="0" presId="urn:microsoft.com/office/officeart/2008/layout/LinedList"/>
    <dgm:cxn modelId="{4F0BF3FA-A5B1-4E7B-9DE7-7ACCCA36D33E}" type="presParOf" srcId="{62DA3165-52C8-4794-9FA4-424D82A50E6B}" destId="{082EB7D3-1967-4F36-89DA-622B87FB9249}" srcOrd="1" destOrd="0" presId="urn:microsoft.com/office/officeart/2008/layout/LinedList"/>
    <dgm:cxn modelId="{C460480E-4FA8-4AFF-AAA6-ABE18DDD3922}" type="presParOf" srcId="{082EB7D3-1967-4F36-89DA-622B87FB9249}" destId="{26C814F1-5B1D-45D5-AFA6-FAA968C06C6B}" srcOrd="0" destOrd="0" presId="urn:microsoft.com/office/officeart/2008/layout/LinedList"/>
    <dgm:cxn modelId="{9B9E7F36-45C7-4805-94E2-B17BAEB0949D}" type="presParOf" srcId="{082EB7D3-1967-4F36-89DA-622B87FB9249}" destId="{BC8CF5BB-9D5F-48FB-BF59-F985C95A2D42}" srcOrd="1" destOrd="0" presId="urn:microsoft.com/office/officeart/2008/layout/LinedList"/>
    <dgm:cxn modelId="{2D66A0D2-27EA-41FC-97A2-D0DADB5C72D1}" type="presParOf" srcId="{BC8CF5BB-9D5F-48FB-BF59-F985C95A2D42}" destId="{E50C6E52-56A7-4318-90E5-FDAA1D805855}" srcOrd="0" destOrd="0" presId="urn:microsoft.com/office/officeart/2008/layout/LinedList"/>
    <dgm:cxn modelId="{4DE6FE37-2DD4-4B5C-8B2D-4B1CF41B1FD7}" type="presParOf" srcId="{BC8CF5BB-9D5F-48FB-BF59-F985C95A2D42}" destId="{21059006-A8B6-4C86-AEE6-35E3BD6A4D84}" srcOrd="1" destOrd="0" presId="urn:microsoft.com/office/officeart/2008/layout/LinedList"/>
    <dgm:cxn modelId="{98BD5E07-B78F-4EF5-84A5-DDF2DA3B7074}" type="presParOf" srcId="{BC8CF5BB-9D5F-48FB-BF59-F985C95A2D42}" destId="{F1D5613D-6F43-4443-AB9D-F6D098EC7C75}" srcOrd="2" destOrd="0" presId="urn:microsoft.com/office/officeart/2008/layout/LinedList"/>
    <dgm:cxn modelId="{0F15C853-0620-47EA-8A5D-ECE2A9549B31}" type="presParOf" srcId="{082EB7D3-1967-4F36-89DA-622B87FB9249}" destId="{309EAD58-F444-4AA0-9979-67D81C61AF96}" srcOrd="2" destOrd="0" presId="urn:microsoft.com/office/officeart/2008/layout/LinedList"/>
    <dgm:cxn modelId="{82945308-1F1C-4BF4-9CEB-4B63C2A2E5AA}" type="presParOf" srcId="{082EB7D3-1967-4F36-89DA-622B87FB9249}" destId="{C9882CCF-2A9B-43E8-9D98-57A29C8AD927}" srcOrd="3" destOrd="0" presId="urn:microsoft.com/office/officeart/2008/layout/LinedList"/>
    <dgm:cxn modelId="{191AE99B-2150-4F3F-BB9B-12409998B557}" type="presParOf" srcId="{BB7A8CEE-01B3-40CD-B5C8-72B3A9C9EAD4}" destId="{FEC8E49E-AD33-4A34-AB8C-BF688B63D627}" srcOrd="12" destOrd="0" presId="urn:microsoft.com/office/officeart/2008/layout/LinedList"/>
    <dgm:cxn modelId="{2CA331AE-8187-4EDB-8990-521864184930}" type="presParOf" srcId="{BB7A8CEE-01B3-40CD-B5C8-72B3A9C9EAD4}" destId="{AE762BD8-8E47-44B7-9878-380119B29EE3}" srcOrd="13" destOrd="0" presId="urn:microsoft.com/office/officeart/2008/layout/LinedList"/>
    <dgm:cxn modelId="{D4A680F7-EBD3-4163-BBDB-248CF99174B8}" type="presParOf" srcId="{AE762BD8-8E47-44B7-9878-380119B29EE3}" destId="{818CC5A3-BABB-4E13-8605-DCC28E40B6F0}" srcOrd="0" destOrd="0" presId="urn:microsoft.com/office/officeart/2008/layout/LinedList"/>
    <dgm:cxn modelId="{D05EAE07-6597-4281-B57F-5844F1691545}" type="presParOf" srcId="{AE762BD8-8E47-44B7-9878-380119B29EE3}" destId="{36D89024-EAF0-4A8D-AA37-78278FF72F21}" srcOrd="1" destOrd="0" presId="urn:microsoft.com/office/officeart/2008/layout/LinedList"/>
    <dgm:cxn modelId="{9E977BE7-C20C-4EE7-AA98-B1BAF1E8EB2E}" type="presParOf" srcId="{36D89024-EAF0-4A8D-AA37-78278FF72F21}" destId="{11AE90AB-B966-4FD5-9CCC-044230B6DF2E}" srcOrd="0" destOrd="0" presId="urn:microsoft.com/office/officeart/2008/layout/LinedList"/>
    <dgm:cxn modelId="{F9D2EC51-D617-4D80-8D9C-513C463F5AB8}" type="presParOf" srcId="{36D89024-EAF0-4A8D-AA37-78278FF72F21}" destId="{EFAD9458-05C4-477D-9302-3429AD789A55}" srcOrd="1" destOrd="0" presId="urn:microsoft.com/office/officeart/2008/layout/LinedList"/>
    <dgm:cxn modelId="{4F5675BF-290D-4885-A75A-4648A93EE052}" type="presParOf" srcId="{EFAD9458-05C4-477D-9302-3429AD789A55}" destId="{4A6918FF-1FDC-40B1-AEF7-C1248F57ED96}" srcOrd="0" destOrd="0" presId="urn:microsoft.com/office/officeart/2008/layout/LinedList"/>
    <dgm:cxn modelId="{EA071C8C-6945-4C87-8A7F-80977F0C4803}" type="presParOf" srcId="{EFAD9458-05C4-477D-9302-3429AD789A55}" destId="{DEC460D1-8A6F-4569-B485-8DB05E5CD074}" srcOrd="1" destOrd="0" presId="urn:microsoft.com/office/officeart/2008/layout/LinedList"/>
    <dgm:cxn modelId="{122FA67B-0EF3-442C-82B8-F29B55AE3A80}" type="presParOf" srcId="{EFAD9458-05C4-477D-9302-3429AD789A55}" destId="{6C88868A-8B6A-4711-B03D-0A003616DC97}" srcOrd="2" destOrd="0" presId="urn:microsoft.com/office/officeart/2008/layout/LinedList"/>
    <dgm:cxn modelId="{ACF32AB9-CD5C-43EE-B573-B95AC57956F8}" type="presParOf" srcId="{36D89024-EAF0-4A8D-AA37-78278FF72F21}" destId="{3DDA7454-F1E7-4252-ADD1-3DC6B10791D3}" srcOrd="2" destOrd="0" presId="urn:microsoft.com/office/officeart/2008/layout/LinedList"/>
    <dgm:cxn modelId="{EE847CDA-32AF-4CEE-B903-43F2CCCE973F}" type="presParOf" srcId="{36D89024-EAF0-4A8D-AA37-78278FF72F21}" destId="{B7A22129-4AEE-43B8-BC3E-32A4F65481D2}" srcOrd="3" destOrd="0" presId="urn:microsoft.com/office/officeart/2008/layout/LinedList"/>
    <dgm:cxn modelId="{3701E7C6-5DE8-4B73-B4B4-005F48FCD4F3}" type="presParOf" srcId="{BB7A8CEE-01B3-40CD-B5C8-72B3A9C9EAD4}" destId="{FCF57F3A-EEA9-4B8D-A6A7-9F4880A6979D}" srcOrd="14" destOrd="0" presId="urn:microsoft.com/office/officeart/2008/layout/LinedList"/>
    <dgm:cxn modelId="{FB67C315-BE5A-426A-81FB-E7190CF84ECB}" type="presParOf" srcId="{BB7A8CEE-01B3-40CD-B5C8-72B3A9C9EAD4}" destId="{8D2F616A-7D3D-4E67-AD7C-12D2886CB98C}" srcOrd="15" destOrd="0" presId="urn:microsoft.com/office/officeart/2008/layout/LinedList"/>
    <dgm:cxn modelId="{BE174C11-8AE4-446F-BD1E-37C42B0F9BA6}" type="presParOf" srcId="{8D2F616A-7D3D-4E67-AD7C-12D2886CB98C}" destId="{1E495C1B-18F6-419A-A65B-4A2C0C6F1ED4}" srcOrd="0" destOrd="0" presId="urn:microsoft.com/office/officeart/2008/layout/LinedList"/>
    <dgm:cxn modelId="{84E0D207-D98B-4B5E-9C4B-159277F326B1}" type="presParOf" srcId="{8D2F616A-7D3D-4E67-AD7C-12D2886CB98C}" destId="{3B9A3E04-EFF3-437F-BA2E-9663B74FF860}" srcOrd="1" destOrd="0" presId="urn:microsoft.com/office/officeart/2008/layout/LinedList"/>
    <dgm:cxn modelId="{900658DC-6446-464F-89F7-ADE9021A0932}" type="presParOf" srcId="{3B9A3E04-EFF3-437F-BA2E-9663B74FF860}" destId="{F118204C-84F5-4AE1-B64D-6146FA7278E3}" srcOrd="0" destOrd="0" presId="urn:microsoft.com/office/officeart/2008/layout/LinedList"/>
    <dgm:cxn modelId="{D23D874C-3024-4A9A-B4FE-04360B285A40}" type="presParOf" srcId="{3B9A3E04-EFF3-437F-BA2E-9663B74FF860}" destId="{880C5AFD-5C28-488A-85F4-5FEC990E4DB8}" srcOrd="1" destOrd="0" presId="urn:microsoft.com/office/officeart/2008/layout/LinedList"/>
    <dgm:cxn modelId="{6F241E4F-1A64-4D94-B91C-C063F6792008}" type="presParOf" srcId="{880C5AFD-5C28-488A-85F4-5FEC990E4DB8}" destId="{BDE91DB6-075F-42E9-9453-FE4965ACABD6}" srcOrd="0" destOrd="0" presId="urn:microsoft.com/office/officeart/2008/layout/LinedList"/>
    <dgm:cxn modelId="{52DE0BED-A7EA-4CA3-939D-5062EED7ECB6}" type="presParOf" srcId="{880C5AFD-5C28-488A-85F4-5FEC990E4DB8}" destId="{C8E84002-A68E-4F1E-BC38-33C3C73E7012}" srcOrd="1" destOrd="0" presId="urn:microsoft.com/office/officeart/2008/layout/LinedList"/>
    <dgm:cxn modelId="{4D4F011F-5E2D-4258-96BC-634A0D669050}" type="presParOf" srcId="{880C5AFD-5C28-488A-85F4-5FEC990E4DB8}" destId="{64E23FE4-0416-4DE6-8501-3510F0636391}" srcOrd="2" destOrd="0" presId="urn:microsoft.com/office/officeart/2008/layout/LinedList"/>
    <dgm:cxn modelId="{FFBC82B9-D37B-4F56-AE64-58AB7D32CDBC}" type="presParOf" srcId="{3B9A3E04-EFF3-437F-BA2E-9663B74FF860}" destId="{DD02697B-8A0F-4435-8452-57AB7BC9C752}" srcOrd="2" destOrd="0" presId="urn:microsoft.com/office/officeart/2008/layout/LinedList"/>
    <dgm:cxn modelId="{119F02B7-689E-4931-BDC1-586C57084454}" type="presParOf" srcId="{3B9A3E04-EFF3-437F-BA2E-9663B74FF860}" destId="{715C0E15-0794-49B5-8D8C-C7D2217F3DB4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F66B39-956D-43E9-9C5F-EB9A59366A2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AC9881-4348-4BA6-B7C0-FB849C8A5ABC}">
      <dgm:prSet/>
      <dgm:spPr/>
      <dgm:t>
        <a:bodyPr/>
        <a:lstStyle/>
        <a:p>
          <a:r>
            <a:rPr lang="en-US" dirty="0" smtClean="0"/>
            <a:t>HTML5</a:t>
          </a:r>
          <a:endParaRPr lang="en-US" dirty="0"/>
        </a:p>
      </dgm:t>
    </dgm:pt>
    <dgm:pt modelId="{53D5C945-309F-49D1-8453-E34BD6B172C9}" type="parTrans" cxnId="{CA16A966-244E-45BC-89EF-5B6385725D1A}">
      <dgm:prSet/>
      <dgm:spPr/>
      <dgm:t>
        <a:bodyPr/>
        <a:lstStyle/>
        <a:p>
          <a:endParaRPr lang="en-US"/>
        </a:p>
      </dgm:t>
    </dgm:pt>
    <dgm:pt modelId="{1685237C-C677-4401-AD45-6434E03F59D2}" type="sibTrans" cxnId="{CA16A966-244E-45BC-89EF-5B6385725D1A}">
      <dgm:prSet/>
      <dgm:spPr/>
      <dgm:t>
        <a:bodyPr/>
        <a:lstStyle/>
        <a:p>
          <a:endParaRPr lang="en-US"/>
        </a:p>
      </dgm:t>
    </dgm:pt>
    <dgm:pt modelId="{B626B71D-51BA-4B7D-A0D9-F705BABB8096}">
      <dgm:prSet/>
      <dgm:spPr/>
      <dgm:t>
        <a:bodyPr/>
        <a:lstStyle/>
        <a:p>
          <a:r>
            <a:rPr lang="en-US" dirty="0" smtClean="0"/>
            <a:t> &lt;!DOCTYPE html&gt;</a:t>
          </a:r>
          <a:endParaRPr lang="en-US" dirty="0"/>
        </a:p>
      </dgm:t>
    </dgm:pt>
    <dgm:pt modelId="{D1281E18-9B93-43D9-8EA6-6AD0060B3E68}" type="parTrans" cxnId="{938B3072-9816-43FD-8E9C-904001785564}">
      <dgm:prSet/>
      <dgm:spPr/>
      <dgm:t>
        <a:bodyPr/>
        <a:lstStyle/>
        <a:p>
          <a:endParaRPr lang="en-US"/>
        </a:p>
      </dgm:t>
    </dgm:pt>
    <dgm:pt modelId="{2FEDAF41-7576-4885-AA4F-FC1871442038}" type="sibTrans" cxnId="{938B3072-9816-43FD-8E9C-904001785564}">
      <dgm:prSet/>
      <dgm:spPr/>
      <dgm:t>
        <a:bodyPr/>
        <a:lstStyle/>
        <a:p>
          <a:endParaRPr lang="en-US"/>
        </a:p>
      </dgm:t>
    </dgm:pt>
    <dgm:pt modelId="{7AA39608-EE32-4D50-84E1-D720BCBD207A}">
      <dgm:prSet/>
      <dgm:spPr/>
      <dgm:t>
        <a:bodyPr/>
        <a:lstStyle/>
        <a:p>
          <a:r>
            <a:rPr lang="en-US" dirty="0" smtClean="0"/>
            <a:t>XHTML 1.0 Transitional</a:t>
          </a:r>
          <a:endParaRPr lang="en-US" dirty="0"/>
        </a:p>
      </dgm:t>
    </dgm:pt>
    <dgm:pt modelId="{CD6E0E66-3044-4FF9-B10D-83AF2D305AC6}" type="parTrans" cxnId="{D1A37233-B3A2-4FAB-998A-989F4C232E14}">
      <dgm:prSet/>
      <dgm:spPr/>
      <dgm:t>
        <a:bodyPr/>
        <a:lstStyle/>
        <a:p>
          <a:endParaRPr lang="en-US"/>
        </a:p>
      </dgm:t>
    </dgm:pt>
    <dgm:pt modelId="{EA3883C4-0CEB-41C6-ABA2-A4191B1CBFEE}" type="sibTrans" cxnId="{D1A37233-B3A2-4FAB-998A-989F4C232E14}">
      <dgm:prSet/>
      <dgm:spPr/>
      <dgm:t>
        <a:bodyPr/>
        <a:lstStyle/>
        <a:p>
          <a:endParaRPr lang="en-US"/>
        </a:p>
      </dgm:t>
    </dgm:pt>
    <dgm:pt modelId="{F6BA93D2-114F-465C-AAD0-844C7F4C1502}">
      <dgm:prSet/>
      <dgm:spPr/>
      <dgm:t>
        <a:bodyPr/>
        <a:lstStyle/>
        <a:p>
          <a:r>
            <a:rPr lang="en-US" dirty="0" smtClean="0"/>
            <a:t>&lt;!DOCTYPE html PUBLIC "-//W3C//DTD XHTML 1.0 Transitional//EN""http://www.w3.org/TR/xhtml1/DTD/xhtml1-transitional.dtd"&gt;</a:t>
          </a:r>
          <a:endParaRPr lang="en-US" dirty="0"/>
        </a:p>
      </dgm:t>
    </dgm:pt>
    <dgm:pt modelId="{0EBE7F8C-7D8A-424C-9043-937D7E929C4D}" type="parTrans" cxnId="{28B87BBE-8CB6-49C5-8AFD-DC3C1CF4E4F5}">
      <dgm:prSet/>
      <dgm:spPr/>
      <dgm:t>
        <a:bodyPr/>
        <a:lstStyle/>
        <a:p>
          <a:endParaRPr lang="en-US"/>
        </a:p>
      </dgm:t>
    </dgm:pt>
    <dgm:pt modelId="{29C7F5C4-3012-4210-AF96-03745EED09E4}" type="sibTrans" cxnId="{28B87BBE-8CB6-49C5-8AFD-DC3C1CF4E4F5}">
      <dgm:prSet/>
      <dgm:spPr/>
      <dgm:t>
        <a:bodyPr/>
        <a:lstStyle/>
        <a:p>
          <a:endParaRPr lang="en-US"/>
        </a:p>
      </dgm:t>
    </dgm:pt>
    <dgm:pt modelId="{E4C485CE-3B50-46B7-83B0-A034CA428886}">
      <dgm:prSet/>
      <dgm:spPr/>
      <dgm:t>
        <a:bodyPr/>
        <a:lstStyle/>
        <a:p>
          <a:r>
            <a:rPr lang="en-US" dirty="0" smtClean="0"/>
            <a:t>XHTML 1.0 Strict</a:t>
          </a:r>
          <a:endParaRPr lang="en-US" dirty="0"/>
        </a:p>
      </dgm:t>
    </dgm:pt>
    <dgm:pt modelId="{418F1D7A-498F-4E88-8B11-4605CE94E96B}" type="parTrans" cxnId="{732309A9-53ED-424A-8079-0E9BFABC8469}">
      <dgm:prSet/>
      <dgm:spPr/>
      <dgm:t>
        <a:bodyPr/>
        <a:lstStyle/>
        <a:p>
          <a:endParaRPr lang="en-US"/>
        </a:p>
      </dgm:t>
    </dgm:pt>
    <dgm:pt modelId="{C25C9605-9D62-48B9-9689-558E50AF3349}" type="sibTrans" cxnId="{732309A9-53ED-424A-8079-0E9BFABC8469}">
      <dgm:prSet/>
      <dgm:spPr/>
      <dgm:t>
        <a:bodyPr/>
        <a:lstStyle/>
        <a:p>
          <a:endParaRPr lang="en-US"/>
        </a:p>
      </dgm:t>
    </dgm:pt>
    <dgm:pt modelId="{343605B5-B948-46FB-A04A-BAE9DAAD5D52}">
      <dgm:prSet/>
      <dgm:spPr/>
      <dgm:t>
        <a:bodyPr/>
        <a:lstStyle/>
        <a:p>
          <a:r>
            <a:rPr lang="en-US" dirty="0" smtClean="0"/>
            <a:t>&lt;!DOCTYPE html PUBLIC "-//W3C//DTD XHTML 1.0 Strict//EN""http://www.w3.org/TR/xhtml1/DTD/xhtml1-strict.dtd"&gt;</a:t>
          </a:r>
          <a:endParaRPr lang="en-US" dirty="0"/>
        </a:p>
      </dgm:t>
    </dgm:pt>
    <dgm:pt modelId="{4F9B0AF6-FBC4-413A-9A38-D7B5B78DB010}" type="parTrans" cxnId="{BF410196-B064-40C2-86B3-A452EEDAF11F}">
      <dgm:prSet/>
      <dgm:spPr/>
      <dgm:t>
        <a:bodyPr/>
        <a:lstStyle/>
        <a:p>
          <a:endParaRPr lang="en-US"/>
        </a:p>
      </dgm:t>
    </dgm:pt>
    <dgm:pt modelId="{F69E355E-F6CB-40A9-BFD1-3C71A08DF89E}" type="sibTrans" cxnId="{BF410196-B064-40C2-86B3-A452EEDAF11F}">
      <dgm:prSet/>
      <dgm:spPr/>
      <dgm:t>
        <a:bodyPr/>
        <a:lstStyle/>
        <a:p>
          <a:endParaRPr lang="en-US"/>
        </a:p>
      </dgm:t>
    </dgm:pt>
    <dgm:pt modelId="{5C202647-DECC-42F6-9F9F-3D42AE8D936F}">
      <dgm:prSet/>
      <dgm:spPr/>
      <dgm:t>
        <a:bodyPr/>
        <a:lstStyle/>
        <a:p>
          <a:r>
            <a:rPr lang="en-US" dirty="0" smtClean="0"/>
            <a:t>XHTML 1.0 Frameset</a:t>
          </a:r>
          <a:endParaRPr lang="en-US" dirty="0"/>
        </a:p>
      </dgm:t>
    </dgm:pt>
    <dgm:pt modelId="{EA27BDE2-1923-4879-A9AE-8D55F0D360E7}" type="parTrans" cxnId="{67E0C4FC-1DC0-47D8-A3A8-15F0EC0EEF5E}">
      <dgm:prSet/>
      <dgm:spPr/>
      <dgm:t>
        <a:bodyPr/>
        <a:lstStyle/>
        <a:p>
          <a:endParaRPr lang="en-US"/>
        </a:p>
      </dgm:t>
    </dgm:pt>
    <dgm:pt modelId="{F8E74CC8-3628-42EE-A6FA-7E53BF4B976B}" type="sibTrans" cxnId="{67E0C4FC-1DC0-47D8-A3A8-15F0EC0EEF5E}">
      <dgm:prSet/>
      <dgm:spPr/>
      <dgm:t>
        <a:bodyPr/>
        <a:lstStyle/>
        <a:p>
          <a:endParaRPr lang="en-US"/>
        </a:p>
      </dgm:t>
    </dgm:pt>
    <dgm:pt modelId="{6ABC7A82-671A-4E38-BD5D-4E13AD392147}">
      <dgm:prSet/>
      <dgm:spPr/>
      <dgm:t>
        <a:bodyPr/>
        <a:lstStyle/>
        <a:p>
          <a:r>
            <a:rPr lang="en-US" dirty="0" smtClean="0"/>
            <a:t>DOCTYPE html PUBLIC "-//W3C//DTD XHTML 1.0 Frameset//EN""http://www.w3.org/TR/xhtml1/DTD/xhtml1-frameset.dtd"&gt;</a:t>
          </a:r>
          <a:endParaRPr lang="en-US" dirty="0"/>
        </a:p>
      </dgm:t>
    </dgm:pt>
    <dgm:pt modelId="{6983AE7E-2C5E-4B7A-8F02-4C272A4A5C9A}" type="parTrans" cxnId="{BC960073-5B0D-4E26-93F8-6DA62D2A7B80}">
      <dgm:prSet/>
      <dgm:spPr/>
      <dgm:t>
        <a:bodyPr/>
        <a:lstStyle/>
        <a:p>
          <a:endParaRPr lang="en-US"/>
        </a:p>
      </dgm:t>
    </dgm:pt>
    <dgm:pt modelId="{380C94D0-F468-4DF2-BAE7-250FCFDA0F4E}" type="sibTrans" cxnId="{BC960073-5B0D-4E26-93F8-6DA62D2A7B80}">
      <dgm:prSet/>
      <dgm:spPr/>
      <dgm:t>
        <a:bodyPr/>
        <a:lstStyle/>
        <a:p>
          <a:endParaRPr lang="en-US"/>
        </a:p>
      </dgm:t>
    </dgm:pt>
    <dgm:pt modelId="{AF07C3CA-CD51-49AE-A689-E1FB90AD5AC9}">
      <dgm:prSet/>
      <dgm:spPr/>
      <dgm:t>
        <a:bodyPr/>
        <a:lstStyle/>
        <a:p>
          <a:r>
            <a:rPr lang="en-US" dirty="0" smtClean="0"/>
            <a:t>XHTML 1.1</a:t>
          </a:r>
          <a:endParaRPr lang="en-US" dirty="0"/>
        </a:p>
      </dgm:t>
    </dgm:pt>
    <dgm:pt modelId="{F4AA8DF0-EE54-4815-9EB0-8AB5F61DF1DF}" type="parTrans" cxnId="{E7FF61D4-7B12-4891-85DD-96923E0391D4}">
      <dgm:prSet/>
      <dgm:spPr/>
      <dgm:t>
        <a:bodyPr/>
        <a:lstStyle/>
        <a:p>
          <a:endParaRPr lang="en-US"/>
        </a:p>
      </dgm:t>
    </dgm:pt>
    <dgm:pt modelId="{8E1AA92E-17FF-471C-9BE6-479C1C687D34}" type="sibTrans" cxnId="{E7FF61D4-7B12-4891-85DD-96923E0391D4}">
      <dgm:prSet/>
      <dgm:spPr/>
      <dgm:t>
        <a:bodyPr/>
        <a:lstStyle/>
        <a:p>
          <a:endParaRPr lang="en-US"/>
        </a:p>
      </dgm:t>
    </dgm:pt>
    <dgm:pt modelId="{CA65A996-F605-4C00-A524-6A6BC4BDA051}">
      <dgm:prSet/>
      <dgm:spPr/>
      <dgm:t>
        <a:bodyPr/>
        <a:lstStyle/>
        <a:p>
          <a:r>
            <a:rPr lang="en-US" dirty="0" smtClean="0"/>
            <a:t> &lt;!DOCTYPE html PUBLIC "-//W3C//DTD XHTML 1.1//EN""http://www.w3.org/TR/xhtml11/DTD/xhtml11.dtd"&gt;</a:t>
          </a:r>
          <a:endParaRPr lang="en-US" dirty="0"/>
        </a:p>
      </dgm:t>
    </dgm:pt>
    <dgm:pt modelId="{D318E953-0F3D-462D-B986-1CF5943069C5}" type="parTrans" cxnId="{5C696B7E-9A3C-4E90-81BA-2AF3D239E243}">
      <dgm:prSet/>
      <dgm:spPr/>
      <dgm:t>
        <a:bodyPr/>
        <a:lstStyle/>
        <a:p>
          <a:endParaRPr lang="en-US"/>
        </a:p>
      </dgm:t>
    </dgm:pt>
    <dgm:pt modelId="{3FFFE362-388B-4663-9D6A-B3BF05886D51}" type="sibTrans" cxnId="{5C696B7E-9A3C-4E90-81BA-2AF3D239E243}">
      <dgm:prSet/>
      <dgm:spPr/>
      <dgm:t>
        <a:bodyPr/>
        <a:lstStyle/>
        <a:p>
          <a:endParaRPr lang="en-US"/>
        </a:p>
      </dgm:t>
    </dgm:pt>
    <dgm:pt modelId="{DE65ACF1-48C2-489F-8B6B-6B2963569D86}">
      <dgm:prSet/>
      <dgm:spPr/>
      <dgm:t>
        <a:bodyPr/>
        <a:lstStyle/>
        <a:p>
          <a:r>
            <a:rPr lang="en-US" dirty="0" smtClean="0"/>
            <a:t>XHTML 2.0</a:t>
          </a:r>
          <a:endParaRPr lang="en-US" dirty="0"/>
        </a:p>
      </dgm:t>
    </dgm:pt>
    <dgm:pt modelId="{4E47CBDA-47BB-40B0-8F43-69FE5C7305DC}" type="parTrans" cxnId="{2D61DFAA-CEB2-4F6F-9E98-EAFC4C6AC324}">
      <dgm:prSet/>
      <dgm:spPr/>
      <dgm:t>
        <a:bodyPr/>
        <a:lstStyle/>
        <a:p>
          <a:endParaRPr lang="en-US"/>
        </a:p>
      </dgm:t>
    </dgm:pt>
    <dgm:pt modelId="{A339172A-DC58-400C-8921-C5DD4E13F96D}" type="sibTrans" cxnId="{2D61DFAA-CEB2-4F6F-9E98-EAFC4C6AC324}">
      <dgm:prSet/>
      <dgm:spPr/>
      <dgm:t>
        <a:bodyPr/>
        <a:lstStyle/>
        <a:p>
          <a:endParaRPr lang="en-US"/>
        </a:p>
      </dgm:t>
    </dgm:pt>
    <dgm:pt modelId="{15622E13-9D0A-49B7-83E6-230D46B145AD}">
      <dgm:prSet/>
      <dgm:spPr/>
      <dgm:t>
        <a:bodyPr/>
        <a:lstStyle/>
        <a:p>
          <a:r>
            <a:rPr lang="en-US" dirty="0" smtClean="0"/>
            <a:t> &lt;!DOCTYPE html PUBLIC "-//W3C//DTD XHTML 2.0//EN""http://www.w3.org/MarkUp/DTD/xhtml2.dtd"&gt;</a:t>
          </a:r>
          <a:endParaRPr lang="en-US" dirty="0"/>
        </a:p>
      </dgm:t>
    </dgm:pt>
    <dgm:pt modelId="{6002384E-A6A4-4290-B442-DEB197847974}" type="parTrans" cxnId="{42B9B457-A209-4F33-AA63-A3A2F2D56BF5}">
      <dgm:prSet/>
      <dgm:spPr/>
      <dgm:t>
        <a:bodyPr/>
        <a:lstStyle/>
        <a:p>
          <a:endParaRPr lang="en-US"/>
        </a:p>
      </dgm:t>
    </dgm:pt>
    <dgm:pt modelId="{D28A8170-D922-466F-B0C8-B7413BB49A46}" type="sibTrans" cxnId="{42B9B457-A209-4F33-AA63-A3A2F2D56BF5}">
      <dgm:prSet/>
      <dgm:spPr/>
      <dgm:t>
        <a:bodyPr/>
        <a:lstStyle/>
        <a:p>
          <a:endParaRPr lang="en-US"/>
        </a:p>
      </dgm:t>
    </dgm:pt>
    <dgm:pt modelId="{45D200A2-2D58-4543-9E33-06C9AFA18BE0}">
      <dgm:prSet/>
      <dgm:spPr/>
      <dgm:t>
        <a:bodyPr/>
        <a:lstStyle/>
        <a:p>
          <a:r>
            <a:rPr lang="en-US" dirty="0" smtClean="0"/>
            <a:t>XHTML Basic 1.0</a:t>
          </a:r>
          <a:endParaRPr lang="en-US" dirty="0"/>
        </a:p>
      </dgm:t>
    </dgm:pt>
    <dgm:pt modelId="{22EF5EBC-2A66-4D04-BB4F-9ED60C2C34D6}" type="parTrans" cxnId="{BEEE0CE7-31CA-4543-ADEA-2A80933E0709}">
      <dgm:prSet/>
      <dgm:spPr/>
      <dgm:t>
        <a:bodyPr/>
        <a:lstStyle/>
        <a:p>
          <a:endParaRPr lang="en-US"/>
        </a:p>
      </dgm:t>
    </dgm:pt>
    <dgm:pt modelId="{5BF8EABE-B3FE-4279-A653-53301134F2C2}" type="sibTrans" cxnId="{BEEE0CE7-31CA-4543-ADEA-2A80933E0709}">
      <dgm:prSet/>
      <dgm:spPr/>
      <dgm:t>
        <a:bodyPr/>
        <a:lstStyle/>
        <a:p>
          <a:endParaRPr lang="en-US"/>
        </a:p>
      </dgm:t>
    </dgm:pt>
    <dgm:pt modelId="{7FA269CE-9FCE-488F-ABFF-4A78413B6664}">
      <dgm:prSet/>
      <dgm:spPr/>
      <dgm:t>
        <a:bodyPr/>
        <a:lstStyle/>
        <a:p>
          <a:r>
            <a:rPr lang="en-US" dirty="0" smtClean="0"/>
            <a:t> &lt;!DOCTYPE html PUBLIC "-//W3C//DTD XHTML Basic 1.0//EN""http://www.w3.org/TR/xhtml-basic/xhtml-basic10.dtd"&gt;</a:t>
          </a:r>
          <a:endParaRPr lang="en-US" dirty="0"/>
        </a:p>
      </dgm:t>
    </dgm:pt>
    <dgm:pt modelId="{5EFE03FE-E889-467E-8AB8-9935D6E2CB14}" type="parTrans" cxnId="{B7137931-FECC-458A-AAFD-D3CA87B87334}">
      <dgm:prSet/>
      <dgm:spPr/>
      <dgm:t>
        <a:bodyPr/>
        <a:lstStyle/>
        <a:p>
          <a:endParaRPr lang="en-US"/>
        </a:p>
      </dgm:t>
    </dgm:pt>
    <dgm:pt modelId="{7ECBBDB9-A3A9-4A79-841F-3381130BE237}" type="sibTrans" cxnId="{B7137931-FECC-458A-AAFD-D3CA87B87334}">
      <dgm:prSet/>
      <dgm:spPr/>
      <dgm:t>
        <a:bodyPr/>
        <a:lstStyle/>
        <a:p>
          <a:endParaRPr lang="en-US"/>
        </a:p>
      </dgm:t>
    </dgm:pt>
    <dgm:pt modelId="{78084E7F-2374-484D-9904-811892265DE3}">
      <dgm:prSet/>
      <dgm:spPr/>
      <dgm:t>
        <a:bodyPr/>
        <a:lstStyle/>
        <a:p>
          <a:r>
            <a:rPr lang="en-US" dirty="0" smtClean="0"/>
            <a:t>XHTML Basic 1.1</a:t>
          </a:r>
          <a:endParaRPr lang="en-US" dirty="0"/>
        </a:p>
      </dgm:t>
    </dgm:pt>
    <dgm:pt modelId="{5B26CC29-95DA-4C82-940F-0E439FE32A23}" type="parTrans" cxnId="{6ED8D37F-7085-457E-BCC9-61EE45258B9D}">
      <dgm:prSet/>
      <dgm:spPr/>
      <dgm:t>
        <a:bodyPr/>
        <a:lstStyle/>
        <a:p>
          <a:endParaRPr lang="en-US"/>
        </a:p>
      </dgm:t>
    </dgm:pt>
    <dgm:pt modelId="{66554235-E482-421A-B2C4-4798E6BC674B}" type="sibTrans" cxnId="{6ED8D37F-7085-457E-BCC9-61EE45258B9D}">
      <dgm:prSet/>
      <dgm:spPr/>
      <dgm:t>
        <a:bodyPr/>
        <a:lstStyle/>
        <a:p>
          <a:endParaRPr lang="en-US"/>
        </a:p>
      </dgm:t>
    </dgm:pt>
    <dgm:pt modelId="{8CE2060D-C519-42E9-A3FC-F35F9FA4E9EE}">
      <dgm:prSet/>
      <dgm:spPr/>
      <dgm:t>
        <a:bodyPr/>
        <a:lstStyle/>
        <a:p>
          <a:r>
            <a:rPr lang="en-US" dirty="0" smtClean="0"/>
            <a:t>&lt;!DOCTYPE html PUBLIC "-//W3C//DTD XHTML Basic 1.1//EN""http://www.w3.org/TR/xhtml-basic/xhtml-basic11.dtd"&gt;</a:t>
          </a:r>
          <a:endParaRPr lang="en-US" dirty="0"/>
        </a:p>
      </dgm:t>
    </dgm:pt>
    <dgm:pt modelId="{C723E363-B5C3-4D51-9038-A58C3D20FEAB}" type="parTrans" cxnId="{9156581B-4822-4105-BC65-3AC3F1F4432D}">
      <dgm:prSet/>
      <dgm:spPr/>
      <dgm:t>
        <a:bodyPr/>
        <a:lstStyle/>
        <a:p>
          <a:endParaRPr lang="en-US"/>
        </a:p>
      </dgm:t>
    </dgm:pt>
    <dgm:pt modelId="{AF501643-5316-47EB-9C2C-5A67616FF1E4}" type="sibTrans" cxnId="{9156581B-4822-4105-BC65-3AC3F1F4432D}">
      <dgm:prSet/>
      <dgm:spPr/>
      <dgm:t>
        <a:bodyPr/>
        <a:lstStyle/>
        <a:p>
          <a:endParaRPr lang="en-US"/>
        </a:p>
      </dgm:t>
    </dgm:pt>
    <dgm:pt modelId="{694896A0-52A4-479F-A07B-C8E11BBEA901}" type="pres">
      <dgm:prSet presAssocID="{56F66B39-956D-43E9-9C5F-EB9A59366A2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435CF4F-B815-467A-BD83-7C0C374DD906}" type="pres">
      <dgm:prSet presAssocID="{88AC9881-4348-4BA6-B7C0-FB849C8A5ABC}" presName="thickLine" presStyleLbl="alignNode1" presStyleIdx="0" presStyleCnt="8"/>
      <dgm:spPr/>
    </dgm:pt>
    <dgm:pt modelId="{564BF1A3-45BC-4722-A320-C9C980840213}" type="pres">
      <dgm:prSet presAssocID="{88AC9881-4348-4BA6-B7C0-FB849C8A5ABC}" presName="horz1" presStyleCnt="0"/>
      <dgm:spPr/>
    </dgm:pt>
    <dgm:pt modelId="{170BDFBB-5DDC-4613-AC4E-560F34269A6F}" type="pres">
      <dgm:prSet presAssocID="{88AC9881-4348-4BA6-B7C0-FB849C8A5ABC}" presName="tx1" presStyleLbl="revTx" presStyleIdx="0" presStyleCnt="16"/>
      <dgm:spPr/>
      <dgm:t>
        <a:bodyPr/>
        <a:lstStyle/>
        <a:p>
          <a:endParaRPr lang="en-US"/>
        </a:p>
      </dgm:t>
    </dgm:pt>
    <dgm:pt modelId="{0F68823B-6C73-4214-A299-BC99AE1EDE2A}" type="pres">
      <dgm:prSet presAssocID="{88AC9881-4348-4BA6-B7C0-FB849C8A5ABC}" presName="vert1" presStyleCnt="0"/>
      <dgm:spPr/>
    </dgm:pt>
    <dgm:pt modelId="{1EDA112C-C4A6-43B7-A46E-25E8D311261B}" type="pres">
      <dgm:prSet presAssocID="{B626B71D-51BA-4B7D-A0D9-F705BABB8096}" presName="vertSpace2a" presStyleCnt="0"/>
      <dgm:spPr/>
    </dgm:pt>
    <dgm:pt modelId="{7065ACDD-22B3-4F37-B117-4D7A78A4E5BA}" type="pres">
      <dgm:prSet presAssocID="{B626B71D-51BA-4B7D-A0D9-F705BABB8096}" presName="horz2" presStyleCnt="0"/>
      <dgm:spPr/>
    </dgm:pt>
    <dgm:pt modelId="{BA442159-C0F0-4866-BEC7-47B843E88359}" type="pres">
      <dgm:prSet presAssocID="{B626B71D-51BA-4B7D-A0D9-F705BABB8096}" presName="horzSpace2" presStyleCnt="0"/>
      <dgm:spPr/>
    </dgm:pt>
    <dgm:pt modelId="{7642994E-69FA-4834-9918-88D644AECC92}" type="pres">
      <dgm:prSet presAssocID="{B626B71D-51BA-4B7D-A0D9-F705BABB8096}" presName="tx2" presStyleLbl="revTx" presStyleIdx="1" presStyleCnt="16"/>
      <dgm:spPr/>
      <dgm:t>
        <a:bodyPr/>
        <a:lstStyle/>
        <a:p>
          <a:endParaRPr lang="en-US"/>
        </a:p>
      </dgm:t>
    </dgm:pt>
    <dgm:pt modelId="{3071EEB8-8A47-46B1-BAF7-4F04A9C731B4}" type="pres">
      <dgm:prSet presAssocID="{B626B71D-51BA-4B7D-A0D9-F705BABB8096}" presName="vert2" presStyleCnt="0"/>
      <dgm:spPr/>
    </dgm:pt>
    <dgm:pt modelId="{BC47142D-88F7-4DC1-B693-DC0BB9A85550}" type="pres">
      <dgm:prSet presAssocID="{B626B71D-51BA-4B7D-A0D9-F705BABB8096}" presName="thinLine2b" presStyleLbl="callout" presStyleIdx="0" presStyleCnt="8"/>
      <dgm:spPr/>
    </dgm:pt>
    <dgm:pt modelId="{B76CDBA0-85CD-4120-BD4E-B94BFA803583}" type="pres">
      <dgm:prSet presAssocID="{B626B71D-51BA-4B7D-A0D9-F705BABB8096}" presName="vertSpace2b" presStyleCnt="0"/>
      <dgm:spPr/>
    </dgm:pt>
    <dgm:pt modelId="{53D22A13-5031-4D56-A8D9-0D9462DA1A1E}" type="pres">
      <dgm:prSet presAssocID="{7AA39608-EE32-4D50-84E1-D720BCBD207A}" presName="thickLine" presStyleLbl="alignNode1" presStyleIdx="1" presStyleCnt="8"/>
      <dgm:spPr/>
    </dgm:pt>
    <dgm:pt modelId="{F74A1628-158E-4D1F-AB13-9DAD185EAB6B}" type="pres">
      <dgm:prSet presAssocID="{7AA39608-EE32-4D50-84E1-D720BCBD207A}" presName="horz1" presStyleCnt="0"/>
      <dgm:spPr/>
    </dgm:pt>
    <dgm:pt modelId="{58FC9295-564E-4AED-B53D-4B34AA9F3BFC}" type="pres">
      <dgm:prSet presAssocID="{7AA39608-EE32-4D50-84E1-D720BCBD207A}" presName="tx1" presStyleLbl="revTx" presStyleIdx="2" presStyleCnt="16"/>
      <dgm:spPr/>
      <dgm:t>
        <a:bodyPr/>
        <a:lstStyle/>
        <a:p>
          <a:endParaRPr lang="en-US"/>
        </a:p>
      </dgm:t>
    </dgm:pt>
    <dgm:pt modelId="{D4FF4D1E-14A8-471A-B925-0D5CC4079D68}" type="pres">
      <dgm:prSet presAssocID="{7AA39608-EE32-4D50-84E1-D720BCBD207A}" presName="vert1" presStyleCnt="0"/>
      <dgm:spPr/>
    </dgm:pt>
    <dgm:pt modelId="{633D1833-381A-4A89-BC7A-82A94A2E7748}" type="pres">
      <dgm:prSet presAssocID="{F6BA93D2-114F-465C-AAD0-844C7F4C1502}" presName="vertSpace2a" presStyleCnt="0"/>
      <dgm:spPr/>
    </dgm:pt>
    <dgm:pt modelId="{7805FB50-63BA-4C2A-B4AE-352584E4ABDC}" type="pres">
      <dgm:prSet presAssocID="{F6BA93D2-114F-465C-AAD0-844C7F4C1502}" presName="horz2" presStyleCnt="0"/>
      <dgm:spPr/>
    </dgm:pt>
    <dgm:pt modelId="{85FE1641-6B51-4081-A78C-2017BAE91ED8}" type="pres">
      <dgm:prSet presAssocID="{F6BA93D2-114F-465C-AAD0-844C7F4C1502}" presName="horzSpace2" presStyleCnt="0"/>
      <dgm:spPr/>
    </dgm:pt>
    <dgm:pt modelId="{14330B5F-51C3-4935-9FEF-EBD18B7FA423}" type="pres">
      <dgm:prSet presAssocID="{F6BA93D2-114F-465C-AAD0-844C7F4C1502}" presName="tx2" presStyleLbl="revTx" presStyleIdx="3" presStyleCnt="16"/>
      <dgm:spPr/>
      <dgm:t>
        <a:bodyPr/>
        <a:lstStyle/>
        <a:p>
          <a:endParaRPr lang="en-US"/>
        </a:p>
      </dgm:t>
    </dgm:pt>
    <dgm:pt modelId="{1B046909-0566-49AB-A492-CDA505E589CF}" type="pres">
      <dgm:prSet presAssocID="{F6BA93D2-114F-465C-AAD0-844C7F4C1502}" presName="vert2" presStyleCnt="0"/>
      <dgm:spPr/>
    </dgm:pt>
    <dgm:pt modelId="{922726AF-2FCB-4527-B99B-6A64BC2B4C73}" type="pres">
      <dgm:prSet presAssocID="{F6BA93D2-114F-465C-AAD0-844C7F4C1502}" presName="thinLine2b" presStyleLbl="callout" presStyleIdx="1" presStyleCnt="8"/>
      <dgm:spPr/>
    </dgm:pt>
    <dgm:pt modelId="{482FEBA9-1BEA-4B11-89A6-AAFFD8F47B11}" type="pres">
      <dgm:prSet presAssocID="{F6BA93D2-114F-465C-AAD0-844C7F4C1502}" presName="vertSpace2b" presStyleCnt="0"/>
      <dgm:spPr/>
    </dgm:pt>
    <dgm:pt modelId="{CE9AEE37-0BE4-4E17-8862-B204710BDD8F}" type="pres">
      <dgm:prSet presAssocID="{E4C485CE-3B50-46B7-83B0-A034CA428886}" presName="thickLine" presStyleLbl="alignNode1" presStyleIdx="2" presStyleCnt="8"/>
      <dgm:spPr/>
    </dgm:pt>
    <dgm:pt modelId="{3B93FFC2-F83B-4E2B-8EE8-783CF7C33195}" type="pres">
      <dgm:prSet presAssocID="{E4C485CE-3B50-46B7-83B0-A034CA428886}" presName="horz1" presStyleCnt="0"/>
      <dgm:spPr/>
    </dgm:pt>
    <dgm:pt modelId="{60574F8D-CBF1-4861-ADC2-8B69F3CAA643}" type="pres">
      <dgm:prSet presAssocID="{E4C485CE-3B50-46B7-83B0-A034CA428886}" presName="tx1" presStyleLbl="revTx" presStyleIdx="4" presStyleCnt="16"/>
      <dgm:spPr/>
      <dgm:t>
        <a:bodyPr/>
        <a:lstStyle/>
        <a:p>
          <a:endParaRPr lang="en-US"/>
        </a:p>
      </dgm:t>
    </dgm:pt>
    <dgm:pt modelId="{7381EB57-150D-4326-8BFA-A1A08CE4B069}" type="pres">
      <dgm:prSet presAssocID="{E4C485CE-3B50-46B7-83B0-A034CA428886}" presName="vert1" presStyleCnt="0"/>
      <dgm:spPr/>
    </dgm:pt>
    <dgm:pt modelId="{7DB38179-E906-4052-BFA9-0325D0338E29}" type="pres">
      <dgm:prSet presAssocID="{343605B5-B948-46FB-A04A-BAE9DAAD5D52}" presName="vertSpace2a" presStyleCnt="0"/>
      <dgm:spPr/>
    </dgm:pt>
    <dgm:pt modelId="{E9140D68-68BD-4461-8389-2635BF6D8FF1}" type="pres">
      <dgm:prSet presAssocID="{343605B5-B948-46FB-A04A-BAE9DAAD5D52}" presName="horz2" presStyleCnt="0"/>
      <dgm:spPr/>
    </dgm:pt>
    <dgm:pt modelId="{D06BC5B2-FD1A-4E1D-97B2-50392F389012}" type="pres">
      <dgm:prSet presAssocID="{343605B5-B948-46FB-A04A-BAE9DAAD5D52}" presName="horzSpace2" presStyleCnt="0"/>
      <dgm:spPr/>
    </dgm:pt>
    <dgm:pt modelId="{89815834-4817-4870-B65C-C847C05F3AFA}" type="pres">
      <dgm:prSet presAssocID="{343605B5-B948-46FB-A04A-BAE9DAAD5D52}" presName="tx2" presStyleLbl="revTx" presStyleIdx="5" presStyleCnt="16"/>
      <dgm:spPr/>
      <dgm:t>
        <a:bodyPr/>
        <a:lstStyle/>
        <a:p>
          <a:endParaRPr lang="en-US"/>
        </a:p>
      </dgm:t>
    </dgm:pt>
    <dgm:pt modelId="{7CC22CC7-FD0B-4213-99D7-5DDA3DEC8452}" type="pres">
      <dgm:prSet presAssocID="{343605B5-B948-46FB-A04A-BAE9DAAD5D52}" presName="vert2" presStyleCnt="0"/>
      <dgm:spPr/>
    </dgm:pt>
    <dgm:pt modelId="{E565507B-ACD6-46CF-9B89-278E52801193}" type="pres">
      <dgm:prSet presAssocID="{343605B5-B948-46FB-A04A-BAE9DAAD5D52}" presName="thinLine2b" presStyleLbl="callout" presStyleIdx="2" presStyleCnt="8"/>
      <dgm:spPr/>
    </dgm:pt>
    <dgm:pt modelId="{24F914CB-E6BD-4228-B183-CBC1E8739D4E}" type="pres">
      <dgm:prSet presAssocID="{343605B5-B948-46FB-A04A-BAE9DAAD5D52}" presName="vertSpace2b" presStyleCnt="0"/>
      <dgm:spPr/>
    </dgm:pt>
    <dgm:pt modelId="{015AE96D-3567-4AE0-8689-B7FD344B4BCC}" type="pres">
      <dgm:prSet presAssocID="{5C202647-DECC-42F6-9F9F-3D42AE8D936F}" presName="thickLine" presStyleLbl="alignNode1" presStyleIdx="3" presStyleCnt="8"/>
      <dgm:spPr/>
    </dgm:pt>
    <dgm:pt modelId="{A81737C8-E9BF-4775-B898-B363D23D3B2B}" type="pres">
      <dgm:prSet presAssocID="{5C202647-DECC-42F6-9F9F-3D42AE8D936F}" presName="horz1" presStyleCnt="0"/>
      <dgm:spPr/>
    </dgm:pt>
    <dgm:pt modelId="{182E85A3-9370-43AA-839E-F6F13F75F15A}" type="pres">
      <dgm:prSet presAssocID="{5C202647-DECC-42F6-9F9F-3D42AE8D936F}" presName="tx1" presStyleLbl="revTx" presStyleIdx="6" presStyleCnt="16"/>
      <dgm:spPr/>
      <dgm:t>
        <a:bodyPr/>
        <a:lstStyle/>
        <a:p>
          <a:endParaRPr lang="en-US"/>
        </a:p>
      </dgm:t>
    </dgm:pt>
    <dgm:pt modelId="{CCC43516-5624-4FF9-AC31-FC51F5FBFF86}" type="pres">
      <dgm:prSet presAssocID="{5C202647-DECC-42F6-9F9F-3D42AE8D936F}" presName="vert1" presStyleCnt="0"/>
      <dgm:spPr/>
    </dgm:pt>
    <dgm:pt modelId="{15B0E35C-54C6-43DA-AAA0-0F2293D09597}" type="pres">
      <dgm:prSet presAssocID="{6ABC7A82-671A-4E38-BD5D-4E13AD392147}" presName="vertSpace2a" presStyleCnt="0"/>
      <dgm:spPr/>
    </dgm:pt>
    <dgm:pt modelId="{66FC65A0-89B8-4165-8148-2E1DBAE83718}" type="pres">
      <dgm:prSet presAssocID="{6ABC7A82-671A-4E38-BD5D-4E13AD392147}" presName="horz2" presStyleCnt="0"/>
      <dgm:spPr/>
    </dgm:pt>
    <dgm:pt modelId="{89B4F3E6-0402-4727-B912-BFB01D37719E}" type="pres">
      <dgm:prSet presAssocID="{6ABC7A82-671A-4E38-BD5D-4E13AD392147}" presName="horzSpace2" presStyleCnt="0"/>
      <dgm:spPr/>
    </dgm:pt>
    <dgm:pt modelId="{42CE8C11-BB82-4E28-9909-05324052BF6E}" type="pres">
      <dgm:prSet presAssocID="{6ABC7A82-671A-4E38-BD5D-4E13AD392147}" presName="tx2" presStyleLbl="revTx" presStyleIdx="7" presStyleCnt="16"/>
      <dgm:spPr/>
      <dgm:t>
        <a:bodyPr/>
        <a:lstStyle/>
        <a:p>
          <a:endParaRPr lang="en-US"/>
        </a:p>
      </dgm:t>
    </dgm:pt>
    <dgm:pt modelId="{5FFDC689-59A3-4562-BB11-C8790E6FB1C0}" type="pres">
      <dgm:prSet presAssocID="{6ABC7A82-671A-4E38-BD5D-4E13AD392147}" presName="vert2" presStyleCnt="0"/>
      <dgm:spPr/>
    </dgm:pt>
    <dgm:pt modelId="{9C8C0DBE-1F50-4706-A45C-BBEAA26C24A4}" type="pres">
      <dgm:prSet presAssocID="{6ABC7A82-671A-4E38-BD5D-4E13AD392147}" presName="thinLine2b" presStyleLbl="callout" presStyleIdx="3" presStyleCnt="8"/>
      <dgm:spPr/>
    </dgm:pt>
    <dgm:pt modelId="{95B762A6-F914-4523-98D8-0DDD15657504}" type="pres">
      <dgm:prSet presAssocID="{6ABC7A82-671A-4E38-BD5D-4E13AD392147}" presName="vertSpace2b" presStyleCnt="0"/>
      <dgm:spPr/>
    </dgm:pt>
    <dgm:pt modelId="{724C6B58-616D-4148-93A8-FE6265B43D0D}" type="pres">
      <dgm:prSet presAssocID="{AF07C3CA-CD51-49AE-A689-E1FB90AD5AC9}" presName="thickLine" presStyleLbl="alignNode1" presStyleIdx="4" presStyleCnt="8"/>
      <dgm:spPr/>
    </dgm:pt>
    <dgm:pt modelId="{590CA1B4-E770-4EB5-AB8C-37D4973C09D9}" type="pres">
      <dgm:prSet presAssocID="{AF07C3CA-CD51-49AE-A689-E1FB90AD5AC9}" presName="horz1" presStyleCnt="0"/>
      <dgm:spPr/>
    </dgm:pt>
    <dgm:pt modelId="{589FD22F-D618-406B-823C-C5E31BF64C57}" type="pres">
      <dgm:prSet presAssocID="{AF07C3CA-CD51-49AE-A689-E1FB90AD5AC9}" presName="tx1" presStyleLbl="revTx" presStyleIdx="8" presStyleCnt="16"/>
      <dgm:spPr/>
      <dgm:t>
        <a:bodyPr/>
        <a:lstStyle/>
        <a:p>
          <a:endParaRPr lang="en-US"/>
        </a:p>
      </dgm:t>
    </dgm:pt>
    <dgm:pt modelId="{E8BC57CF-CC98-46B7-9104-4D8639766C03}" type="pres">
      <dgm:prSet presAssocID="{AF07C3CA-CD51-49AE-A689-E1FB90AD5AC9}" presName="vert1" presStyleCnt="0"/>
      <dgm:spPr/>
    </dgm:pt>
    <dgm:pt modelId="{F554DD83-F241-41EF-A39A-5814AF873AD5}" type="pres">
      <dgm:prSet presAssocID="{CA65A996-F605-4C00-A524-6A6BC4BDA051}" presName="vertSpace2a" presStyleCnt="0"/>
      <dgm:spPr/>
    </dgm:pt>
    <dgm:pt modelId="{F47F70EA-727B-48BD-AE8E-36312C28AA53}" type="pres">
      <dgm:prSet presAssocID="{CA65A996-F605-4C00-A524-6A6BC4BDA051}" presName="horz2" presStyleCnt="0"/>
      <dgm:spPr/>
    </dgm:pt>
    <dgm:pt modelId="{739A096D-4054-48CA-B719-7E7A4764D34E}" type="pres">
      <dgm:prSet presAssocID="{CA65A996-F605-4C00-A524-6A6BC4BDA051}" presName="horzSpace2" presStyleCnt="0"/>
      <dgm:spPr/>
    </dgm:pt>
    <dgm:pt modelId="{FD6A3662-5D76-460A-98A9-E035FBDB78C6}" type="pres">
      <dgm:prSet presAssocID="{CA65A996-F605-4C00-A524-6A6BC4BDA051}" presName="tx2" presStyleLbl="revTx" presStyleIdx="9" presStyleCnt="16"/>
      <dgm:spPr/>
      <dgm:t>
        <a:bodyPr/>
        <a:lstStyle/>
        <a:p>
          <a:endParaRPr lang="en-US"/>
        </a:p>
      </dgm:t>
    </dgm:pt>
    <dgm:pt modelId="{9BACC6F9-2E5E-44B2-BFB3-4A7B3E21B09A}" type="pres">
      <dgm:prSet presAssocID="{CA65A996-F605-4C00-A524-6A6BC4BDA051}" presName="vert2" presStyleCnt="0"/>
      <dgm:spPr/>
    </dgm:pt>
    <dgm:pt modelId="{E9B7B40B-F5A9-4AFE-B30B-204FDD7B6D3E}" type="pres">
      <dgm:prSet presAssocID="{CA65A996-F605-4C00-A524-6A6BC4BDA051}" presName="thinLine2b" presStyleLbl="callout" presStyleIdx="4" presStyleCnt="8"/>
      <dgm:spPr/>
    </dgm:pt>
    <dgm:pt modelId="{752598B4-B12C-47DA-875E-1D7FA83424F3}" type="pres">
      <dgm:prSet presAssocID="{CA65A996-F605-4C00-A524-6A6BC4BDA051}" presName="vertSpace2b" presStyleCnt="0"/>
      <dgm:spPr/>
    </dgm:pt>
    <dgm:pt modelId="{C1348AEF-79E3-4400-873B-1AE224F23F66}" type="pres">
      <dgm:prSet presAssocID="{DE65ACF1-48C2-489F-8B6B-6B2963569D86}" presName="thickLine" presStyleLbl="alignNode1" presStyleIdx="5" presStyleCnt="8"/>
      <dgm:spPr/>
    </dgm:pt>
    <dgm:pt modelId="{7483A763-0225-4DF8-8E3F-960C6B2B8404}" type="pres">
      <dgm:prSet presAssocID="{DE65ACF1-48C2-489F-8B6B-6B2963569D86}" presName="horz1" presStyleCnt="0"/>
      <dgm:spPr/>
    </dgm:pt>
    <dgm:pt modelId="{A4075A23-6D30-4005-84B1-6177C4F565C9}" type="pres">
      <dgm:prSet presAssocID="{DE65ACF1-48C2-489F-8B6B-6B2963569D86}" presName="tx1" presStyleLbl="revTx" presStyleIdx="10" presStyleCnt="16"/>
      <dgm:spPr/>
      <dgm:t>
        <a:bodyPr/>
        <a:lstStyle/>
        <a:p>
          <a:endParaRPr lang="en-US"/>
        </a:p>
      </dgm:t>
    </dgm:pt>
    <dgm:pt modelId="{2A6D937C-8102-49D9-ABBC-09C888F0BCA4}" type="pres">
      <dgm:prSet presAssocID="{DE65ACF1-48C2-489F-8B6B-6B2963569D86}" presName="vert1" presStyleCnt="0"/>
      <dgm:spPr/>
    </dgm:pt>
    <dgm:pt modelId="{E5411AF0-2AE5-4E78-9ED8-2D4EF7451D7C}" type="pres">
      <dgm:prSet presAssocID="{15622E13-9D0A-49B7-83E6-230D46B145AD}" presName="vertSpace2a" presStyleCnt="0"/>
      <dgm:spPr/>
    </dgm:pt>
    <dgm:pt modelId="{49D49DEC-861C-4801-9184-C13E7AF99F89}" type="pres">
      <dgm:prSet presAssocID="{15622E13-9D0A-49B7-83E6-230D46B145AD}" presName="horz2" presStyleCnt="0"/>
      <dgm:spPr/>
    </dgm:pt>
    <dgm:pt modelId="{07E12AC0-01C9-4468-B0DC-387047BF9354}" type="pres">
      <dgm:prSet presAssocID="{15622E13-9D0A-49B7-83E6-230D46B145AD}" presName="horzSpace2" presStyleCnt="0"/>
      <dgm:spPr/>
    </dgm:pt>
    <dgm:pt modelId="{0E32E272-8DF8-42D8-9211-AB1B8C0678AC}" type="pres">
      <dgm:prSet presAssocID="{15622E13-9D0A-49B7-83E6-230D46B145AD}" presName="tx2" presStyleLbl="revTx" presStyleIdx="11" presStyleCnt="16"/>
      <dgm:spPr/>
      <dgm:t>
        <a:bodyPr/>
        <a:lstStyle/>
        <a:p>
          <a:endParaRPr lang="en-US"/>
        </a:p>
      </dgm:t>
    </dgm:pt>
    <dgm:pt modelId="{E58DCC35-ED0C-4DF5-B45C-B257D61FBAF3}" type="pres">
      <dgm:prSet presAssocID="{15622E13-9D0A-49B7-83E6-230D46B145AD}" presName="vert2" presStyleCnt="0"/>
      <dgm:spPr/>
    </dgm:pt>
    <dgm:pt modelId="{FC45DFB7-361B-45F1-BBBE-617E918F4EEC}" type="pres">
      <dgm:prSet presAssocID="{15622E13-9D0A-49B7-83E6-230D46B145AD}" presName="thinLine2b" presStyleLbl="callout" presStyleIdx="5" presStyleCnt="8"/>
      <dgm:spPr/>
    </dgm:pt>
    <dgm:pt modelId="{92B67CBE-3616-4205-9F17-AEE900EE77F4}" type="pres">
      <dgm:prSet presAssocID="{15622E13-9D0A-49B7-83E6-230D46B145AD}" presName="vertSpace2b" presStyleCnt="0"/>
      <dgm:spPr/>
    </dgm:pt>
    <dgm:pt modelId="{2DD8A848-2081-4B2D-BF9D-E9F9010E71A7}" type="pres">
      <dgm:prSet presAssocID="{45D200A2-2D58-4543-9E33-06C9AFA18BE0}" presName="thickLine" presStyleLbl="alignNode1" presStyleIdx="6" presStyleCnt="8"/>
      <dgm:spPr/>
    </dgm:pt>
    <dgm:pt modelId="{7FF669DB-7A14-4C14-A604-629C778D5AD0}" type="pres">
      <dgm:prSet presAssocID="{45D200A2-2D58-4543-9E33-06C9AFA18BE0}" presName="horz1" presStyleCnt="0"/>
      <dgm:spPr/>
    </dgm:pt>
    <dgm:pt modelId="{3B466007-DAB7-48E8-BBB4-AF66B08D2F97}" type="pres">
      <dgm:prSet presAssocID="{45D200A2-2D58-4543-9E33-06C9AFA18BE0}" presName="tx1" presStyleLbl="revTx" presStyleIdx="12" presStyleCnt="16"/>
      <dgm:spPr/>
      <dgm:t>
        <a:bodyPr/>
        <a:lstStyle/>
        <a:p>
          <a:endParaRPr lang="en-US"/>
        </a:p>
      </dgm:t>
    </dgm:pt>
    <dgm:pt modelId="{F0942E2D-40B1-43CC-BE07-AD9A39AEEAFC}" type="pres">
      <dgm:prSet presAssocID="{45D200A2-2D58-4543-9E33-06C9AFA18BE0}" presName="vert1" presStyleCnt="0"/>
      <dgm:spPr/>
    </dgm:pt>
    <dgm:pt modelId="{93125ED5-2197-4CC4-AA5E-5C93654496C5}" type="pres">
      <dgm:prSet presAssocID="{7FA269CE-9FCE-488F-ABFF-4A78413B6664}" presName="vertSpace2a" presStyleCnt="0"/>
      <dgm:spPr/>
    </dgm:pt>
    <dgm:pt modelId="{7203E2A3-4A36-4CA3-9704-BA731FEEA2C9}" type="pres">
      <dgm:prSet presAssocID="{7FA269CE-9FCE-488F-ABFF-4A78413B6664}" presName="horz2" presStyleCnt="0"/>
      <dgm:spPr/>
    </dgm:pt>
    <dgm:pt modelId="{029D7511-6525-4832-A8E5-AC836C4CB1AF}" type="pres">
      <dgm:prSet presAssocID="{7FA269CE-9FCE-488F-ABFF-4A78413B6664}" presName="horzSpace2" presStyleCnt="0"/>
      <dgm:spPr/>
    </dgm:pt>
    <dgm:pt modelId="{1C58BA7E-C097-4A5C-8D41-F94EF0D1DF5D}" type="pres">
      <dgm:prSet presAssocID="{7FA269CE-9FCE-488F-ABFF-4A78413B6664}" presName="tx2" presStyleLbl="revTx" presStyleIdx="13" presStyleCnt="16"/>
      <dgm:spPr/>
      <dgm:t>
        <a:bodyPr/>
        <a:lstStyle/>
        <a:p>
          <a:endParaRPr lang="en-US"/>
        </a:p>
      </dgm:t>
    </dgm:pt>
    <dgm:pt modelId="{BC71651E-6EE3-4CE6-9EC6-E9EE6D65C482}" type="pres">
      <dgm:prSet presAssocID="{7FA269CE-9FCE-488F-ABFF-4A78413B6664}" presName="vert2" presStyleCnt="0"/>
      <dgm:spPr/>
    </dgm:pt>
    <dgm:pt modelId="{958B9894-8DE6-4EE2-8A5B-49EC2CACFF69}" type="pres">
      <dgm:prSet presAssocID="{7FA269CE-9FCE-488F-ABFF-4A78413B6664}" presName="thinLine2b" presStyleLbl="callout" presStyleIdx="6" presStyleCnt="8"/>
      <dgm:spPr/>
    </dgm:pt>
    <dgm:pt modelId="{DCCF82C9-4363-4AEC-9A8C-712847EF4F25}" type="pres">
      <dgm:prSet presAssocID="{7FA269CE-9FCE-488F-ABFF-4A78413B6664}" presName="vertSpace2b" presStyleCnt="0"/>
      <dgm:spPr/>
    </dgm:pt>
    <dgm:pt modelId="{09259B03-F8FD-4CEE-B863-7B9B2C83DA80}" type="pres">
      <dgm:prSet presAssocID="{78084E7F-2374-484D-9904-811892265DE3}" presName="thickLine" presStyleLbl="alignNode1" presStyleIdx="7" presStyleCnt="8"/>
      <dgm:spPr/>
    </dgm:pt>
    <dgm:pt modelId="{5B09F717-CD8E-4DA1-8903-3BE0ACFB5462}" type="pres">
      <dgm:prSet presAssocID="{78084E7F-2374-484D-9904-811892265DE3}" presName="horz1" presStyleCnt="0"/>
      <dgm:spPr/>
    </dgm:pt>
    <dgm:pt modelId="{7D91BF49-4730-4A17-964C-C69B5D96F99E}" type="pres">
      <dgm:prSet presAssocID="{78084E7F-2374-484D-9904-811892265DE3}" presName="tx1" presStyleLbl="revTx" presStyleIdx="14" presStyleCnt="16"/>
      <dgm:spPr/>
      <dgm:t>
        <a:bodyPr/>
        <a:lstStyle/>
        <a:p>
          <a:endParaRPr lang="en-US"/>
        </a:p>
      </dgm:t>
    </dgm:pt>
    <dgm:pt modelId="{82263A2F-7036-4E74-8D54-33C5AD10F16C}" type="pres">
      <dgm:prSet presAssocID="{78084E7F-2374-484D-9904-811892265DE3}" presName="vert1" presStyleCnt="0"/>
      <dgm:spPr/>
    </dgm:pt>
    <dgm:pt modelId="{DD695C15-C976-40B0-AE38-853434C53AAF}" type="pres">
      <dgm:prSet presAssocID="{8CE2060D-C519-42E9-A3FC-F35F9FA4E9EE}" presName="vertSpace2a" presStyleCnt="0"/>
      <dgm:spPr/>
    </dgm:pt>
    <dgm:pt modelId="{E1596B0D-EF24-4FD0-ADB6-F1E02CCEB78A}" type="pres">
      <dgm:prSet presAssocID="{8CE2060D-C519-42E9-A3FC-F35F9FA4E9EE}" presName="horz2" presStyleCnt="0"/>
      <dgm:spPr/>
    </dgm:pt>
    <dgm:pt modelId="{D72305F2-985C-4C3E-B4BA-52141C913C59}" type="pres">
      <dgm:prSet presAssocID="{8CE2060D-C519-42E9-A3FC-F35F9FA4E9EE}" presName="horzSpace2" presStyleCnt="0"/>
      <dgm:spPr/>
    </dgm:pt>
    <dgm:pt modelId="{58004EFC-7B76-424E-92A3-EE6BBE759B91}" type="pres">
      <dgm:prSet presAssocID="{8CE2060D-C519-42E9-A3FC-F35F9FA4E9EE}" presName="tx2" presStyleLbl="revTx" presStyleIdx="15" presStyleCnt="16"/>
      <dgm:spPr/>
      <dgm:t>
        <a:bodyPr/>
        <a:lstStyle/>
        <a:p>
          <a:endParaRPr lang="en-US"/>
        </a:p>
      </dgm:t>
    </dgm:pt>
    <dgm:pt modelId="{CF278509-48F0-44D5-8544-C0F89ECF0E0F}" type="pres">
      <dgm:prSet presAssocID="{8CE2060D-C519-42E9-A3FC-F35F9FA4E9EE}" presName="vert2" presStyleCnt="0"/>
      <dgm:spPr/>
    </dgm:pt>
    <dgm:pt modelId="{70F8DC5F-E7D4-4E52-880C-A564675CD063}" type="pres">
      <dgm:prSet presAssocID="{8CE2060D-C519-42E9-A3FC-F35F9FA4E9EE}" presName="thinLine2b" presStyleLbl="callout" presStyleIdx="7" presStyleCnt="8"/>
      <dgm:spPr/>
    </dgm:pt>
    <dgm:pt modelId="{4F04F271-D03E-4208-8A44-838401CDD727}" type="pres">
      <dgm:prSet presAssocID="{8CE2060D-C519-42E9-A3FC-F35F9FA4E9EE}" presName="vertSpace2b" presStyleCnt="0"/>
      <dgm:spPr/>
    </dgm:pt>
  </dgm:ptLst>
  <dgm:cxnLst>
    <dgm:cxn modelId="{6A7E55A3-A53E-4F73-88A4-DC82F1A9CED5}" type="presOf" srcId="{6ABC7A82-671A-4E38-BD5D-4E13AD392147}" destId="{42CE8C11-BB82-4E28-9909-05324052BF6E}" srcOrd="0" destOrd="0" presId="urn:microsoft.com/office/officeart/2008/layout/LinedList"/>
    <dgm:cxn modelId="{6ED8D37F-7085-457E-BCC9-61EE45258B9D}" srcId="{56F66B39-956D-43E9-9C5F-EB9A59366A29}" destId="{78084E7F-2374-484D-9904-811892265DE3}" srcOrd="7" destOrd="0" parTransId="{5B26CC29-95DA-4C82-940F-0E439FE32A23}" sibTransId="{66554235-E482-421A-B2C4-4798E6BC674B}"/>
    <dgm:cxn modelId="{F8D92D12-CA6A-4D5C-82B5-552089D179E6}" type="presOf" srcId="{B626B71D-51BA-4B7D-A0D9-F705BABB8096}" destId="{7642994E-69FA-4834-9918-88D644AECC92}" srcOrd="0" destOrd="0" presId="urn:microsoft.com/office/officeart/2008/layout/LinedList"/>
    <dgm:cxn modelId="{E71101F3-EDC7-477E-A9BB-774F2BD0DAED}" type="presOf" srcId="{88AC9881-4348-4BA6-B7C0-FB849C8A5ABC}" destId="{170BDFBB-5DDC-4613-AC4E-560F34269A6F}" srcOrd="0" destOrd="0" presId="urn:microsoft.com/office/officeart/2008/layout/LinedList"/>
    <dgm:cxn modelId="{006F477E-DD29-4CCB-B0A5-244C1A5D9C21}" type="presOf" srcId="{56F66B39-956D-43E9-9C5F-EB9A59366A29}" destId="{694896A0-52A4-479F-A07B-C8E11BBEA901}" srcOrd="0" destOrd="0" presId="urn:microsoft.com/office/officeart/2008/layout/LinedList"/>
    <dgm:cxn modelId="{A0EDCAE8-27E3-4EFA-9269-869577D02998}" type="presOf" srcId="{343605B5-B948-46FB-A04A-BAE9DAAD5D52}" destId="{89815834-4817-4870-B65C-C847C05F3AFA}" srcOrd="0" destOrd="0" presId="urn:microsoft.com/office/officeart/2008/layout/LinedList"/>
    <dgm:cxn modelId="{0F44CABA-BE56-463A-9A84-8BB0E54B6C98}" type="presOf" srcId="{F6BA93D2-114F-465C-AAD0-844C7F4C1502}" destId="{14330B5F-51C3-4935-9FEF-EBD18B7FA423}" srcOrd="0" destOrd="0" presId="urn:microsoft.com/office/officeart/2008/layout/LinedList"/>
    <dgm:cxn modelId="{42B9B457-A209-4F33-AA63-A3A2F2D56BF5}" srcId="{DE65ACF1-48C2-489F-8B6B-6B2963569D86}" destId="{15622E13-9D0A-49B7-83E6-230D46B145AD}" srcOrd="0" destOrd="0" parTransId="{6002384E-A6A4-4290-B442-DEB197847974}" sibTransId="{D28A8170-D922-466F-B0C8-B7413BB49A46}"/>
    <dgm:cxn modelId="{5C696B7E-9A3C-4E90-81BA-2AF3D239E243}" srcId="{AF07C3CA-CD51-49AE-A689-E1FB90AD5AC9}" destId="{CA65A996-F605-4C00-A524-6A6BC4BDA051}" srcOrd="0" destOrd="0" parTransId="{D318E953-0F3D-462D-B986-1CF5943069C5}" sibTransId="{3FFFE362-388B-4663-9D6A-B3BF05886D51}"/>
    <dgm:cxn modelId="{BF410196-B064-40C2-86B3-A452EEDAF11F}" srcId="{E4C485CE-3B50-46B7-83B0-A034CA428886}" destId="{343605B5-B948-46FB-A04A-BAE9DAAD5D52}" srcOrd="0" destOrd="0" parTransId="{4F9B0AF6-FBC4-413A-9A38-D7B5B78DB010}" sibTransId="{F69E355E-F6CB-40A9-BFD1-3C71A08DF89E}"/>
    <dgm:cxn modelId="{E7FF61D4-7B12-4891-85DD-96923E0391D4}" srcId="{56F66B39-956D-43E9-9C5F-EB9A59366A29}" destId="{AF07C3CA-CD51-49AE-A689-E1FB90AD5AC9}" srcOrd="4" destOrd="0" parTransId="{F4AA8DF0-EE54-4815-9EB0-8AB5F61DF1DF}" sibTransId="{8E1AA92E-17FF-471C-9BE6-479C1C687D34}"/>
    <dgm:cxn modelId="{474C3E1C-ED63-4A22-8779-6370E45D49E0}" type="presOf" srcId="{15622E13-9D0A-49B7-83E6-230D46B145AD}" destId="{0E32E272-8DF8-42D8-9211-AB1B8C0678AC}" srcOrd="0" destOrd="0" presId="urn:microsoft.com/office/officeart/2008/layout/LinedList"/>
    <dgm:cxn modelId="{76678B48-153B-4839-883C-B24B0C2011AE}" type="presOf" srcId="{7AA39608-EE32-4D50-84E1-D720BCBD207A}" destId="{58FC9295-564E-4AED-B53D-4B34AA9F3BFC}" srcOrd="0" destOrd="0" presId="urn:microsoft.com/office/officeart/2008/layout/LinedList"/>
    <dgm:cxn modelId="{938B3072-9816-43FD-8E9C-904001785564}" srcId="{88AC9881-4348-4BA6-B7C0-FB849C8A5ABC}" destId="{B626B71D-51BA-4B7D-A0D9-F705BABB8096}" srcOrd="0" destOrd="0" parTransId="{D1281E18-9B93-43D9-8EA6-6AD0060B3E68}" sibTransId="{2FEDAF41-7576-4885-AA4F-FC1871442038}"/>
    <dgm:cxn modelId="{9F817A70-652D-42CB-A2D3-68627BB498FA}" type="presOf" srcId="{78084E7F-2374-484D-9904-811892265DE3}" destId="{7D91BF49-4730-4A17-964C-C69B5D96F99E}" srcOrd="0" destOrd="0" presId="urn:microsoft.com/office/officeart/2008/layout/LinedList"/>
    <dgm:cxn modelId="{732309A9-53ED-424A-8079-0E9BFABC8469}" srcId="{56F66B39-956D-43E9-9C5F-EB9A59366A29}" destId="{E4C485CE-3B50-46B7-83B0-A034CA428886}" srcOrd="2" destOrd="0" parTransId="{418F1D7A-498F-4E88-8B11-4605CE94E96B}" sibTransId="{C25C9605-9D62-48B9-9689-558E50AF3349}"/>
    <dgm:cxn modelId="{590DC0DC-D88D-48ED-B22B-09D8C4FF500C}" type="presOf" srcId="{AF07C3CA-CD51-49AE-A689-E1FB90AD5AC9}" destId="{589FD22F-D618-406B-823C-C5E31BF64C57}" srcOrd="0" destOrd="0" presId="urn:microsoft.com/office/officeart/2008/layout/LinedList"/>
    <dgm:cxn modelId="{EAA53650-2AB8-4245-BCB7-3B09910A9C4E}" type="presOf" srcId="{8CE2060D-C519-42E9-A3FC-F35F9FA4E9EE}" destId="{58004EFC-7B76-424E-92A3-EE6BBE759B91}" srcOrd="0" destOrd="0" presId="urn:microsoft.com/office/officeart/2008/layout/LinedList"/>
    <dgm:cxn modelId="{BC960073-5B0D-4E26-93F8-6DA62D2A7B80}" srcId="{5C202647-DECC-42F6-9F9F-3D42AE8D936F}" destId="{6ABC7A82-671A-4E38-BD5D-4E13AD392147}" srcOrd="0" destOrd="0" parTransId="{6983AE7E-2C5E-4B7A-8F02-4C272A4A5C9A}" sibTransId="{380C94D0-F468-4DF2-BAE7-250FCFDA0F4E}"/>
    <dgm:cxn modelId="{9C142D5F-80B3-4941-AF2B-B3D7478ED3B9}" type="presOf" srcId="{45D200A2-2D58-4543-9E33-06C9AFA18BE0}" destId="{3B466007-DAB7-48E8-BBB4-AF66B08D2F97}" srcOrd="0" destOrd="0" presId="urn:microsoft.com/office/officeart/2008/layout/LinedList"/>
    <dgm:cxn modelId="{56A1ADDA-F3E5-4C5E-992D-9C0C58B70DC5}" type="presOf" srcId="{CA65A996-F605-4C00-A524-6A6BC4BDA051}" destId="{FD6A3662-5D76-460A-98A9-E035FBDB78C6}" srcOrd="0" destOrd="0" presId="urn:microsoft.com/office/officeart/2008/layout/LinedList"/>
    <dgm:cxn modelId="{B7137931-FECC-458A-AAFD-D3CA87B87334}" srcId="{45D200A2-2D58-4543-9E33-06C9AFA18BE0}" destId="{7FA269CE-9FCE-488F-ABFF-4A78413B6664}" srcOrd="0" destOrd="0" parTransId="{5EFE03FE-E889-467E-8AB8-9935D6E2CB14}" sibTransId="{7ECBBDB9-A3A9-4A79-841F-3381130BE237}"/>
    <dgm:cxn modelId="{FE2FA73F-106E-4386-B3D1-E3C16F31538D}" type="presOf" srcId="{5C202647-DECC-42F6-9F9F-3D42AE8D936F}" destId="{182E85A3-9370-43AA-839E-F6F13F75F15A}" srcOrd="0" destOrd="0" presId="urn:microsoft.com/office/officeart/2008/layout/LinedList"/>
    <dgm:cxn modelId="{67E0C4FC-1DC0-47D8-A3A8-15F0EC0EEF5E}" srcId="{56F66B39-956D-43E9-9C5F-EB9A59366A29}" destId="{5C202647-DECC-42F6-9F9F-3D42AE8D936F}" srcOrd="3" destOrd="0" parTransId="{EA27BDE2-1923-4879-A9AE-8D55F0D360E7}" sibTransId="{F8E74CC8-3628-42EE-A6FA-7E53BF4B976B}"/>
    <dgm:cxn modelId="{D1A37233-B3A2-4FAB-998A-989F4C232E14}" srcId="{56F66B39-956D-43E9-9C5F-EB9A59366A29}" destId="{7AA39608-EE32-4D50-84E1-D720BCBD207A}" srcOrd="1" destOrd="0" parTransId="{CD6E0E66-3044-4FF9-B10D-83AF2D305AC6}" sibTransId="{EA3883C4-0CEB-41C6-ABA2-A4191B1CBFEE}"/>
    <dgm:cxn modelId="{28B87BBE-8CB6-49C5-8AFD-DC3C1CF4E4F5}" srcId="{7AA39608-EE32-4D50-84E1-D720BCBD207A}" destId="{F6BA93D2-114F-465C-AAD0-844C7F4C1502}" srcOrd="0" destOrd="0" parTransId="{0EBE7F8C-7D8A-424C-9043-937D7E929C4D}" sibTransId="{29C7F5C4-3012-4210-AF96-03745EED09E4}"/>
    <dgm:cxn modelId="{2E9C4C4F-120E-4739-A438-B4219A5D7496}" type="presOf" srcId="{7FA269CE-9FCE-488F-ABFF-4A78413B6664}" destId="{1C58BA7E-C097-4A5C-8D41-F94EF0D1DF5D}" srcOrd="0" destOrd="0" presId="urn:microsoft.com/office/officeart/2008/layout/LinedList"/>
    <dgm:cxn modelId="{B74DC89C-1DA3-44C7-8A5C-91BC03C2A63A}" type="presOf" srcId="{DE65ACF1-48C2-489F-8B6B-6B2963569D86}" destId="{A4075A23-6D30-4005-84B1-6177C4F565C9}" srcOrd="0" destOrd="0" presId="urn:microsoft.com/office/officeart/2008/layout/LinedList"/>
    <dgm:cxn modelId="{BEEE0CE7-31CA-4543-ADEA-2A80933E0709}" srcId="{56F66B39-956D-43E9-9C5F-EB9A59366A29}" destId="{45D200A2-2D58-4543-9E33-06C9AFA18BE0}" srcOrd="6" destOrd="0" parTransId="{22EF5EBC-2A66-4D04-BB4F-9ED60C2C34D6}" sibTransId="{5BF8EABE-B3FE-4279-A653-53301134F2C2}"/>
    <dgm:cxn modelId="{CA16A966-244E-45BC-89EF-5B6385725D1A}" srcId="{56F66B39-956D-43E9-9C5F-EB9A59366A29}" destId="{88AC9881-4348-4BA6-B7C0-FB849C8A5ABC}" srcOrd="0" destOrd="0" parTransId="{53D5C945-309F-49D1-8453-E34BD6B172C9}" sibTransId="{1685237C-C677-4401-AD45-6434E03F59D2}"/>
    <dgm:cxn modelId="{E11BBB8B-AA8A-4FC5-BEC3-E3B1B1EC0FD9}" type="presOf" srcId="{E4C485CE-3B50-46B7-83B0-A034CA428886}" destId="{60574F8D-CBF1-4861-ADC2-8B69F3CAA643}" srcOrd="0" destOrd="0" presId="urn:microsoft.com/office/officeart/2008/layout/LinedList"/>
    <dgm:cxn modelId="{9156581B-4822-4105-BC65-3AC3F1F4432D}" srcId="{78084E7F-2374-484D-9904-811892265DE3}" destId="{8CE2060D-C519-42E9-A3FC-F35F9FA4E9EE}" srcOrd="0" destOrd="0" parTransId="{C723E363-B5C3-4D51-9038-A58C3D20FEAB}" sibTransId="{AF501643-5316-47EB-9C2C-5A67616FF1E4}"/>
    <dgm:cxn modelId="{2D61DFAA-CEB2-4F6F-9E98-EAFC4C6AC324}" srcId="{56F66B39-956D-43E9-9C5F-EB9A59366A29}" destId="{DE65ACF1-48C2-489F-8B6B-6B2963569D86}" srcOrd="5" destOrd="0" parTransId="{4E47CBDA-47BB-40B0-8F43-69FE5C7305DC}" sibTransId="{A339172A-DC58-400C-8921-C5DD4E13F96D}"/>
    <dgm:cxn modelId="{25765D1F-C13D-45D1-BD07-5855B2CF6BF2}" type="presParOf" srcId="{694896A0-52A4-479F-A07B-C8E11BBEA901}" destId="{9435CF4F-B815-467A-BD83-7C0C374DD906}" srcOrd="0" destOrd="0" presId="urn:microsoft.com/office/officeart/2008/layout/LinedList"/>
    <dgm:cxn modelId="{3BE53395-6F48-463F-BB4E-F372507CAF63}" type="presParOf" srcId="{694896A0-52A4-479F-A07B-C8E11BBEA901}" destId="{564BF1A3-45BC-4722-A320-C9C980840213}" srcOrd="1" destOrd="0" presId="urn:microsoft.com/office/officeart/2008/layout/LinedList"/>
    <dgm:cxn modelId="{C6197D46-6DB6-434B-98CE-6BA984E02D92}" type="presParOf" srcId="{564BF1A3-45BC-4722-A320-C9C980840213}" destId="{170BDFBB-5DDC-4613-AC4E-560F34269A6F}" srcOrd="0" destOrd="0" presId="urn:microsoft.com/office/officeart/2008/layout/LinedList"/>
    <dgm:cxn modelId="{3E3FA76B-F304-4627-A537-2AB88FD86C20}" type="presParOf" srcId="{564BF1A3-45BC-4722-A320-C9C980840213}" destId="{0F68823B-6C73-4214-A299-BC99AE1EDE2A}" srcOrd="1" destOrd="0" presId="urn:microsoft.com/office/officeart/2008/layout/LinedList"/>
    <dgm:cxn modelId="{F51F4BCF-A7F5-44AF-A7B9-BA7C094D941D}" type="presParOf" srcId="{0F68823B-6C73-4214-A299-BC99AE1EDE2A}" destId="{1EDA112C-C4A6-43B7-A46E-25E8D311261B}" srcOrd="0" destOrd="0" presId="urn:microsoft.com/office/officeart/2008/layout/LinedList"/>
    <dgm:cxn modelId="{DBF4FB94-9106-4B47-BAB2-B04FD5F0FE45}" type="presParOf" srcId="{0F68823B-6C73-4214-A299-BC99AE1EDE2A}" destId="{7065ACDD-22B3-4F37-B117-4D7A78A4E5BA}" srcOrd="1" destOrd="0" presId="urn:microsoft.com/office/officeart/2008/layout/LinedList"/>
    <dgm:cxn modelId="{69EB5D1F-724F-4842-B367-9EE417932621}" type="presParOf" srcId="{7065ACDD-22B3-4F37-B117-4D7A78A4E5BA}" destId="{BA442159-C0F0-4866-BEC7-47B843E88359}" srcOrd="0" destOrd="0" presId="urn:microsoft.com/office/officeart/2008/layout/LinedList"/>
    <dgm:cxn modelId="{64F11D91-6D76-4A57-A9FD-6F25FA4422BE}" type="presParOf" srcId="{7065ACDD-22B3-4F37-B117-4D7A78A4E5BA}" destId="{7642994E-69FA-4834-9918-88D644AECC92}" srcOrd="1" destOrd="0" presId="urn:microsoft.com/office/officeart/2008/layout/LinedList"/>
    <dgm:cxn modelId="{43BC8E0C-9A8C-4AB2-B4DB-E8AEC4AC9668}" type="presParOf" srcId="{7065ACDD-22B3-4F37-B117-4D7A78A4E5BA}" destId="{3071EEB8-8A47-46B1-BAF7-4F04A9C731B4}" srcOrd="2" destOrd="0" presId="urn:microsoft.com/office/officeart/2008/layout/LinedList"/>
    <dgm:cxn modelId="{F6755F13-B639-4E0C-A89F-6EE1B0A7C647}" type="presParOf" srcId="{0F68823B-6C73-4214-A299-BC99AE1EDE2A}" destId="{BC47142D-88F7-4DC1-B693-DC0BB9A85550}" srcOrd="2" destOrd="0" presId="urn:microsoft.com/office/officeart/2008/layout/LinedList"/>
    <dgm:cxn modelId="{A72FF393-2FD7-45DC-BBAC-95C2BDE7CBBD}" type="presParOf" srcId="{0F68823B-6C73-4214-A299-BC99AE1EDE2A}" destId="{B76CDBA0-85CD-4120-BD4E-B94BFA803583}" srcOrd="3" destOrd="0" presId="urn:microsoft.com/office/officeart/2008/layout/LinedList"/>
    <dgm:cxn modelId="{79329746-C7B7-4A9B-9A90-515292787207}" type="presParOf" srcId="{694896A0-52A4-479F-A07B-C8E11BBEA901}" destId="{53D22A13-5031-4D56-A8D9-0D9462DA1A1E}" srcOrd="2" destOrd="0" presId="urn:microsoft.com/office/officeart/2008/layout/LinedList"/>
    <dgm:cxn modelId="{A64DD196-C37A-4066-B708-0BDDA260DEBB}" type="presParOf" srcId="{694896A0-52A4-479F-A07B-C8E11BBEA901}" destId="{F74A1628-158E-4D1F-AB13-9DAD185EAB6B}" srcOrd="3" destOrd="0" presId="urn:microsoft.com/office/officeart/2008/layout/LinedList"/>
    <dgm:cxn modelId="{745AD1E2-79FD-48EB-8AEB-8F767E601B7B}" type="presParOf" srcId="{F74A1628-158E-4D1F-AB13-9DAD185EAB6B}" destId="{58FC9295-564E-4AED-B53D-4B34AA9F3BFC}" srcOrd="0" destOrd="0" presId="urn:microsoft.com/office/officeart/2008/layout/LinedList"/>
    <dgm:cxn modelId="{C61C416D-6AA6-4A06-BBD1-12925A88EA26}" type="presParOf" srcId="{F74A1628-158E-4D1F-AB13-9DAD185EAB6B}" destId="{D4FF4D1E-14A8-471A-B925-0D5CC4079D68}" srcOrd="1" destOrd="0" presId="urn:microsoft.com/office/officeart/2008/layout/LinedList"/>
    <dgm:cxn modelId="{2EF8E958-DD69-4633-B0B7-B55D812FE184}" type="presParOf" srcId="{D4FF4D1E-14A8-471A-B925-0D5CC4079D68}" destId="{633D1833-381A-4A89-BC7A-82A94A2E7748}" srcOrd="0" destOrd="0" presId="urn:microsoft.com/office/officeart/2008/layout/LinedList"/>
    <dgm:cxn modelId="{8EA39121-AB89-48A7-9316-79A1B15077D8}" type="presParOf" srcId="{D4FF4D1E-14A8-471A-B925-0D5CC4079D68}" destId="{7805FB50-63BA-4C2A-B4AE-352584E4ABDC}" srcOrd="1" destOrd="0" presId="urn:microsoft.com/office/officeart/2008/layout/LinedList"/>
    <dgm:cxn modelId="{EBFBCFD1-1627-4FEE-B785-410E97F4A92C}" type="presParOf" srcId="{7805FB50-63BA-4C2A-B4AE-352584E4ABDC}" destId="{85FE1641-6B51-4081-A78C-2017BAE91ED8}" srcOrd="0" destOrd="0" presId="urn:microsoft.com/office/officeart/2008/layout/LinedList"/>
    <dgm:cxn modelId="{B2B9EAC9-49E3-4D0E-B304-425751DABB82}" type="presParOf" srcId="{7805FB50-63BA-4C2A-B4AE-352584E4ABDC}" destId="{14330B5F-51C3-4935-9FEF-EBD18B7FA423}" srcOrd="1" destOrd="0" presId="urn:microsoft.com/office/officeart/2008/layout/LinedList"/>
    <dgm:cxn modelId="{CA7ED587-5564-46E7-BDB5-0E60218E2A89}" type="presParOf" srcId="{7805FB50-63BA-4C2A-B4AE-352584E4ABDC}" destId="{1B046909-0566-49AB-A492-CDA505E589CF}" srcOrd="2" destOrd="0" presId="urn:microsoft.com/office/officeart/2008/layout/LinedList"/>
    <dgm:cxn modelId="{3DBD2C29-D934-40BB-B4A7-4229163E20C9}" type="presParOf" srcId="{D4FF4D1E-14A8-471A-B925-0D5CC4079D68}" destId="{922726AF-2FCB-4527-B99B-6A64BC2B4C73}" srcOrd="2" destOrd="0" presId="urn:microsoft.com/office/officeart/2008/layout/LinedList"/>
    <dgm:cxn modelId="{CB2B7990-ABF7-4FDD-8786-B51F592CAA4B}" type="presParOf" srcId="{D4FF4D1E-14A8-471A-B925-0D5CC4079D68}" destId="{482FEBA9-1BEA-4B11-89A6-AAFFD8F47B11}" srcOrd="3" destOrd="0" presId="urn:microsoft.com/office/officeart/2008/layout/LinedList"/>
    <dgm:cxn modelId="{1417A7AC-5AD6-4566-B49A-5EDC4E93338D}" type="presParOf" srcId="{694896A0-52A4-479F-A07B-C8E11BBEA901}" destId="{CE9AEE37-0BE4-4E17-8862-B204710BDD8F}" srcOrd="4" destOrd="0" presId="urn:microsoft.com/office/officeart/2008/layout/LinedList"/>
    <dgm:cxn modelId="{3F955DBC-1889-4888-8618-7FF0047F3D4B}" type="presParOf" srcId="{694896A0-52A4-479F-A07B-C8E11BBEA901}" destId="{3B93FFC2-F83B-4E2B-8EE8-783CF7C33195}" srcOrd="5" destOrd="0" presId="urn:microsoft.com/office/officeart/2008/layout/LinedList"/>
    <dgm:cxn modelId="{E94875E3-A92A-4750-AD7A-9E77B7A569FE}" type="presParOf" srcId="{3B93FFC2-F83B-4E2B-8EE8-783CF7C33195}" destId="{60574F8D-CBF1-4861-ADC2-8B69F3CAA643}" srcOrd="0" destOrd="0" presId="urn:microsoft.com/office/officeart/2008/layout/LinedList"/>
    <dgm:cxn modelId="{107ACC9B-3852-4F18-84B4-711EE44AD7B7}" type="presParOf" srcId="{3B93FFC2-F83B-4E2B-8EE8-783CF7C33195}" destId="{7381EB57-150D-4326-8BFA-A1A08CE4B069}" srcOrd="1" destOrd="0" presId="urn:microsoft.com/office/officeart/2008/layout/LinedList"/>
    <dgm:cxn modelId="{F0B6E1BB-8C49-4764-B096-F8E6B91DFBED}" type="presParOf" srcId="{7381EB57-150D-4326-8BFA-A1A08CE4B069}" destId="{7DB38179-E906-4052-BFA9-0325D0338E29}" srcOrd="0" destOrd="0" presId="urn:microsoft.com/office/officeart/2008/layout/LinedList"/>
    <dgm:cxn modelId="{BC07EF0D-D07E-4AF9-BCCF-ECC2E1CA1B50}" type="presParOf" srcId="{7381EB57-150D-4326-8BFA-A1A08CE4B069}" destId="{E9140D68-68BD-4461-8389-2635BF6D8FF1}" srcOrd="1" destOrd="0" presId="urn:microsoft.com/office/officeart/2008/layout/LinedList"/>
    <dgm:cxn modelId="{189E84B4-BFBA-4A42-ABA4-33528FEB1CC8}" type="presParOf" srcId="{E9140D68-68BD-4461-8389-2635BF6D8FF1}" destId="{D06BC5B2-FD1A-4E1D-97B2-50392F389012}" srcOrd="0" destOrd="0" presId="urn:microsoft.com/office/officeart/2008/layout/LinedList"/>
    <dgm:cxn modelId="{40DB8F08-4608-4BA7-9E61-D069C35F1525}" type="presParOf" srcId="{E9140D68-68BD-4461-8389-2635BF6D8FF1}" destId="{89815834-4817-4870-B65C-C847C05F3AFA}" srcOrd="1" destOrd="0" presId="urn:microsoft.com/office/officeart/2008/layout/LinedList"/>
    <dgm:cxn modelId="{DC1ACACF-B37F-413E-8A9A-79881D9EE98F}" type="presParOf" srcId="{E9140D68-68BD-4461-8389-2635BF6D8FF1}" destId="{7CC22CC7-FD0B-4213-99D7-5DDA3DEC8452}" srcOrd="2" destOrd="0" presId="urn:microsoft.com/office/officeart/2008/layout/LinedList"/>
    <dgm:cxn modelId="{6A1559C3-7F40-4AF4-A272-DDD524F5ADF3}" type="presParOf" srcId="{7381EB57-150D-4326-8BFA-A1A08CE4B069}" destId="{E565507B-ACD6-46CF-9B89-278E52801193}" srcOrd="2" destOrd="0" presId="urn:microsoft.com/office/officeart/2008/layout/LinedList"/>
    <dgm:cxn modelId="{3CBB5B51-F075-4919-AFB9-1B39E02C0CA8}" type="presParOf" srcId="{7381EB57-150D-4326-8BFA-A1A08CE4B069}" destId="{24F914CB-E6BD-4228-B183-CBC1E8739D4E}" srcOrd="3" destOrd="0" presId="urn:microsoft.com/office/officeart/2008/layout/LinedList"/>
    <dgm:cxn modelId="{13EA92DC-519D-4C6F-8D0D-43EDF19B54D7}" type="presParOf" srcId="{694896A0-52A4-479F-A07B-C8E11BBEA901}" destId="{015AE96D-3567-4AE0-8689-B7FD344B4BCC}" srcOrd="6" destOrd="0" presId="urn:microsoft.com/office/officeart/2008/layout/LinedList"/>
    <dgm:cxn modelId="{AAE9D0F9-3A9C-4345-B064-6ABE354B32AC}" type="presParOf" srcId="{694896A0-52A4-479F-A07B-C8E11BBEA901}" destId="{A81737C8-E9BF-4775-B898-B363D23D3B2B}" srcOrd="7" destOrd="0" presId="urn:microsoft.com/office/officeart/2008/layout/LinedList"/>
    <dgm:cxn modelId="{96F643E9-CF0A-4F26-AFCC-35E99334D6F2}" type="presParOf" srcId="{A81737C8-E9BF-4775-B898-B363D23D3B2B}" destId="{182E85A3-9370-43AA-839E-F6F13F75F15A}" srcOrd="0" destOrd="0" presId="urn:microsoft.com/office/officeart/2008/layout/LinedList"/>
    <dgm:cxn modelId="{25D1F3D0-7B91-4738-9003-6B82B4833830}" type="presParOf" srcId="{A81737C8-E9BF-4775-B898-B363D23D3B2B}" destId="{CCC43516-5624-4FF9-AC31-FC51F5FBFF86}" srcOrd="1" destOrd="0" presId="urn:microsoft.com/office/officeart/2008/layout/LinedList"/>
    <dgm:cxn modelId="{EC407080-EC17-4FAA-9E7E-24EFBA42F1C6}" type="presParOf" srcId="{CCC43516-5624-4FF9-AC31-FC51F5FBFF86}" destId="{15B0E35C-54C6-43DA-AAA0-0F2293D09597}" srcOrd="0" destOrd="0" presId="urn:microsoft.com/office/officeart/2008/layout/LinedList"/>
    <dgm:cxn modelId="{98CB8B1D-42A1-4589-B6BC-56111E5A2432}" type="presParOf" srcId="{CCC43516-5624-4FF9-AC31-FC51F5FBFF86}" destId="{66FC65A0-89B8-4165-8148-2E1DBAE83718}" srcOrd="1" destOrd="0" presId="urn:microsoft.com/office/officeart/2008/layout/LinedList"/>
    <dgm:cxn modelId="{2D3336EE-CA1F-4F4A-A9B1-DDCBB0AE7B41}" type="presParOf" srcId="{66FC65A0-89B8-4165-8148-2E1DBAE83718}" destId="{89B4F3E6-0402-4727-B912-BFB01D37719E}" srcOrd="0" destOrd="0" presId="urn:microsoft.com/office/officeart/2008/layout/LinedList"/>
    <dgm:cxn modelId="{619BCF5A-0E9E-447C-A42A-E6FD53387E11}" type="presParOf" srcId="{66FC65A0-89B8-4165-8148-2E1DBAE83718}" destId="{42CE8C11-BB82-4E28-9909-05324052BF6E}" srcOrd="1" destOrd="0" presId="urn:microsoft.com/office/officeart/2008/layout/LinedList"/>
    <dgm:cxn modelId="{36810144-E2A5-4A52-90C6-524115615C3C}" type="presParOf" srcId="{66FC65A0-89B8-4165-8148-2E1DBAE83718}" destId="{5FFDC689-59A3-4562-BB11-C8790E6FB1C0}" srcOrd="2" destOrd="0" presId="urn:microsoft.com/office/officeart/2008/layout/LinedList"/>
    <dgm:cxn modelId="{10E60494-6A4A-4AA7-86D4-FFC90C7FDFB8}" type="presParOf" srcId="{CCC43516-5624-4FF9-AC31-FC51F5FBFF86}" destId="{9C8C0DBE-1F50-4706-A45C-BBEAA26C24A4}" srcOrd="2" destOrd="0" presId="urn:microsoft.com/office/officeart/2008/layout/LinedList"/>
    <dgm:cxn modelId="{58A2BD65-096D-4169-94A6-288F78D1A4E2}" type="presParOf" srcId="{CCC43516-5624-4FF9-AC31-FC51F5FBFF86}" destId="{95B762A6-F914-4523-98D8-0DDD15657504}" srcOrd="3" destOrd="0" presId="urn:microsoft.com/office/officeart/2008/layout/LinedList"/>
    <dgm:cxn modelId="{5D032920-8AA4-4406-8308-027D47783F3D}" type="presParOf" srcId="{694896A0-52A4-479F-A07B-C8E11BBEA901}" destId="{724C6B58-616D-4148-93A8-FE6265B43D0D}" srcOrd="8" destOrd="0" presId="urn:microsoft.com/office/officeart/2008/layout/LinedList"/>
    <dgm:cxn modelId="{0958BEFB-59E4-46D6-981A-186762AD89CE}" type="presParOf" srcId="{694896A0-52A4-479F-A07B-C8E11BBEA901}" destId="{590CA1B4-E770-4EB5-AB8C-37D4973C09D9}" srcOrd="9" destOrd="0" presId="urn:microsoft.com/office/officeart/2008/layout/LinedList"/>
    <dgm:cxn modelId="{7E300ECE-70E9-48D8-B202-71A91C684D3E}" type="presParOf" srcId="{590CA1B4-E770-4EB5-AB8C-37D4973C09D9}" destId="{589FD22F-D618-406B-823C-C5E31BF64C57}" srcOrd="0" destOrd="0" presId="urn:microsoft.com/office/officeart/2008/layout/LinedList"/>
    <dgm:cxn modelId="{A253E2E9-6631-44FF-8875-CDD0E9F0995D}" type="presParOf" srcId="{590CA1B4-E770-4EB5-AB8C-37D4973C09D9}" destId="{E8BC57CF-CC98-46B7-9104-4D8639766C03}" srcOrd="1" destOrd="0" presId="urn:microsoft.com/office/officeart/2008/layout/LinedList"/>
    <dgm:cxn modelId="{097F7A75-0C27-417D-8A99-77268B8ABFF9}" type="presParOf" srcId="{E8BC57CF-CC98-46B7-9104-4D8639766C03}" destId="{F554DD83-F241-41EF-A39A-5814AF873AD5}" srcOrd="0" destOrd="0" presId="urn:microsoft.com/office/officeart/2008/layout/LinedList"/>
    <dgm:cxn modelId="{4A90CFC7-A9C4-4CAD-B096-F2BCB4C64FA5}" type="presParOf" srcId="{E8BC57CF-CC98-46B7-9104-4D8639766C03}" destId="{F47F70EA-727B-48BD-AE8E-36312C28AA53}" srcOrd="1" destOrd="0" presId="urn:microsoft.com/office/officeart/2008/layout/LinedList"/>
    <dgm:cxn modelId="{8D9A338C-1D16-470C-B9C1-F8C6D99A88E4}" type="presParOf" srcId="{F47F70EA-727B-48BD-AE8E-36312C28AA53}" destId="{739A096D-4054-48CA-B719-7E7A4764D34E}" srcOrd="0" destOrd="0" presId="urn:microsoft.com/office/officeart/2008/layout/LinedList"/>
    <dgm:cxn modelId="{1FD62398-8DCF-4F16-8D88-5480B7253060}" type="presParOf" srcId="{F47F70EA-727B-48BD-AE8E-36312C28AA53}" destId="{FD6A3662-5D76-460A-98A9-E035FBDB78C6}" srcOrd="1" destOrd="0" presId="urn:microsoft.com/office/officeart/2008/layout/LinedList"/>
    <dgm:cxn modelId="{8E4B3527-8326-4657-87B0-3C9ED58980FB}" type="presParOf" srcId="{F47F70EA-727B-48BD-AE8E-36312C28AA53}" destId="{9BACC6F9-2E5E-44B2-BFB3-4A7B3E21B09A}" srcOrd="2" destOrd="0" presId="urn:microsoft.com/office/officeart/2008/layout/LinedList"/>
    <dgm:cxn modelId="{E06FB7DB-DCFA-404E-BA4F-EF7789D5B5E4}" type="presParOf" srcId="{E8BC57CF-CC98-46B7-9104-4D8639766C03}" destId="{E9B7B40B-F5A9-4AFE-B30B-204FDD7B6D3E}" srcOrd="2" destOrd="0" presId="urn:microsoft.com/office/officeart/2008/layout/LinedList"/>
    <dgm:cxn modelId="{43F72519-CCDB-403A-9262-76F5587E460B}" type="presParOf" srcId="{E8BC57CF-CC98-46B7-9104-4D8639766C03}" destId="{752598B4-B12C-47DA-875E-1D7FA83424F3}" srcOrd="3" destOrd="0" presId="urn:microsoft.com/office/officeart/2008/layout/LinedList"/>
    <dgm:cxn modelId="{394A78EE-EEE8-4936-8E14-C3BD199DAFC1}" type="presParOf" srcId="{694896A0-52A4-479F-A07B-C8E11BBEA901}" destId="{C1348AEF-79E3-4400-873B-1AE224F23F66}" srcOrd="10" destOrd="0" presId="urn:microsoft.com/office/officeart/2008/layout/LinedList"/>
    <dgm:cxn modelId="{0EC693A0-441C-4B33-AE7A-478FEE5E4F8C}" type="presParOf" srcId="{694896A0-52A4-479F-A07B-C8E11BBEA901}" destId="{7483A763-0225-4DF8-8E3F-960C6B2B8404}" srcOrd="11" destOrd="0" presId="urn:microsoft.com/office/officeart/2008/layout/LinedList"/>
    <dgm:cxn modelId="{EE2E9EC0-524A-4E48-B5EB-950D44944BB5}" type="presParOf" srcId="{7483A763-0225-4DF8-8E3F-960C6B2B8404}" destId="{A4075A23-6D30-4005-84B1-6177C4F565C9}" srcOrd="0" destOrd="0" presId="urn:microsoft.com/office/officeart/2008/layout/LinedList"/>
    <dgm:cxn modelId="{1134FDD2-7ECF-4CF4-A3D2-C77CB74ECC3A}" type="presParOf" srcId="{7483A763-0225-4DF8-8E3F-960C6B2B8404}" destId="{2A6D937C-8102-49D9-ABBC-09C888F0BCA4}" srcOrd="1" destOrd="0" presId="urn:microsoft.com/office/officeart/2008/layout/LinedList"/>
    <dgm:cxn modelId="{62DF1712-FEA6-41D7-8D04-53A5AAA7824A}" type="presParOf" srcId="{2A6D937C-8102-49D9-ABBC-09C888F0BCA4}" destId="{E5411AF0-2AE5-4E78-9ED8-2D4EF7451D7C}" srcOrd="0" destOrd="0" presId="urn:microsoft.com/office/officeart/2008/layout/LinedList"/>
    <dgm:cxn modelId="{5D46929C-B838-4B11-81A9-0816CD13A4A1}" type="presParOf" srcId="{2A6D937C-8102-49D9-ABBC-09C888F0BCA4}" destId="{49D49DEC-861C-4801-9184-C13E7AF99F89}" srcOrd="1" destOrd="0" presId="urn:microsoft.com/office/officeart/2008/layout/LinedList"/>
    <dgm:cxn modelId="{5C318FAC-D1D9-41BA-94FB-CBC2F557376A}" type="presParOf" srcId="{49D49DEC-861C-4801-9184-C13E7AF99F89}" destId="{07E12AC0-01C9-4468-B0DC-387047BF9354}" srcOrd="0" destOrd="0" presId="urn:microsoft.com/office/officeart/2008/layout/LinedList"/>
    <dgm:cxn modelId="{586C0E79-31C4-42C4-8AA0-5653373F5572}" type="presParOf" srcId="{49D49DEC-861C-4801-9184-C13E7AF99F89}" destId="{0E32E272-8DF8-42D8-9211-AB1B8C0678AC}" srcOrd="1" destOrd="0" presId="urn:microsoft.com/office/officeart/2008/layout/LinedList"/>
    <dgm:cxn modelId="{47815A10-0C71-4FE7-9D17-882E82674862}" type="presParOf" srcId="{49D49DEC-861C-4801-9184-C13E7AF99F89}" destId="{E58DCC35-ED0C-4DF5-B45C-B257D61FBAF3}" srcOrd="2" destOrd="0" presId="urn:microsoft.com/office/officeart/2008/layout/LinedList"/>
    <dgm:cxn modelId="{A81A5545-B1C0-499A-9FA1-CFD093DB2AA9}" type="presParOf" srcId="{2A6D937C-8102-49D9-ABBC-09C888F0BCA4}" destId="{FC45DFB7-361B-45F1-BBBE-617E918F4EEC}" srcOrd="2" destOrd="0" presId="urn:microsoft.com/office/officeart/2008/layout/LinedList"/>
    <dgm:cxn modelId="{455375E4-C867-456C-A6F6-19BC19C37119}" type="presParOf" srcId="{2A6D937C-8102-49D9-ABBC-09C888F0BCA4}" destId="{92B67CBE-3616-4205-9F17-AEE900EE77F4}" srcOrd="3" destOrd="0" presId="urn:microsoft.com/office/officeart/2008/layout/LinedList"/>
    <dgm:cxn modelId="{9FB69E05-5EBC-46E3-A271-D3A956671E85}" type="presParOf" srcId="{694896A0-52A4-479F-A07B-C8E11BBEA901}" destId="{2DD8A848-2081-4B2D-BF9D-E9F9010E71A7}" srcOrd="12" destOrd="0" presId="urn:microsoft.com/office/officeart/2008/layout/LinedList"/>
    <dgm:cxn modelId="{18EC9D8A-9822-4ECF-995D-6F8A5FAD7CA7}" type="presParOf" srcId="{694896A0-52A4-479F-A07B-C8E11BBEA901}" destId="{7FF669DB-7A14-4C14-A604-629C778D5AD0}" srcOrd="13" destOrd="0" presId="urn:microsoft.com/office/officeart/2008/layout/LinedList"/>
    <dgm:cxn modelId="{9D6B53B6-4032-4E71-B615-8D73FC317A72}" type="presParOf" srcId="{7FF669DB-7A14-4C14-A604-629C778D5AD0}" destId="{3B466007-DAB7-48E8-BBB4-AF66B08D2F97}" srcOrd="0" destOrd="0" presId="urn:microsoft.com/office/officeart/2008/layout/LinedList"/>
    <dgm:cxn modelId="{73514E40-FA51-431A-9779-1167FE305AAD}" type="presParOf" srcId="{7FF669DB-7A14-4C14-A604-629C778D5AD0}" destId="{F0942E2D-40B1-43CC-BE07-AD9A39AEEAFC}" srcOrd="1" destOrd="0" presId="urn:microsoft.com/office/officeart/2008/layout/LinedList"/>
    <dgm:cxn modelId="{980F0C54-3E2E-46E3-AE71-D93D72C359D3}" type="presParOf" srcId="{F0942E2D-40B1-43CC-BE07-AD9A39AEEAFC}" destId="{93125ED5-2197-4CC4-AA5E-5C93654496C5}" srcOrd="0" destOrd="0" presId="urn:microsoft.com/office/officeart/2008/layout/LinedList"/>
    <dgm:cxn modelId="{E38FF68F-83AB-4A47-8B1C-7BDF282DE597}" type="presParOf" srcId="{F0942E2D-40B1-43CC-BE07-AD9A39AEEAFC}" destId="{7203E2A3-4A36-4CA3-9704-BA731FEEA2C9}" srcOrd="1" destOrd="0" presId="urn:microsoft.com/office/officeart/2008/layout/LinedList"/>
    <dgm:cxn modelId="{BAABC644-C412-4D03-9562-599F6BAC2CE8}" type="presParOf" srcId="{7203E2A3-4A36-4CA3-9704-BA731FEEA2C9}" destId="{029D7511-6525-4832-A8E5-AC836C4CB1AF}" srcOrd="0" destOrd="0" presId="urn:microsoft.com/office/officeart/2008/layout/LinedList"/>
    <dgm:cxn modelId="{E559423B-BCBD-425E-B62D-1D36BBE589BF}" type="presParOf" srcId="{7203E2A3-4A36-4CA3-9704-BA731FEEA2C9}" destId="{1C58BA7E-C097-4A5C-8D41-F94EF0D1DF5D}" srcOrd="1" destOrd="0" presId="urn:microsoft.com/office/officeart/2008/layout/LinedList"/>
    <dgm:cxn modelId="{83FEF3EB-A489-439C-9C23-700502DA3CBA}" type="presParOf" srcId="{7203E2A3-4A36-4CA3-9704-BA731FEEA2C9}" destId="{BC71651E-6EE3-4CE6-9EC6-E9EE6D65C482}" srcOrd="2" destOrd="0" presId="urn:microsoft.com/office/officeart/2008/layout/LinedList"/>
    <dgm:cxn modelId="{851DCF6C-3A8B-4C59-AFE6-1428EA086EBA}" type="presParOf" srcId="{F0942E2D-40B1-43CC-BE07-AD9A39AEEAFC}" destId="{958B9894-8DE6-4EE2-8A5B-49EC2CACFF69}" srcOrd="2" destOrd="0" presId="urn:microsoft.com/office/officeart/2008/layout/LinedList"/>
    <dgm:cxn modelId="{7007A718-6366-418A-9E37-B71954A723B5}" type="presParOf" srcId="{F0942E2D-40B1-43CC-BE07-AD9A39AEEAFC}" destId="{DCCF82C9-4363-4AEC-9A8C-712847EF4F25}" srcOrd="3" destOrd="0" presId="urn:microsoft.com/office/officeart/2008/layout/LinedList"/>
    <dgm:cxn modelId="{BBA24905-ACD2-4218-A42F-278A59F27533}" type="presParOf" srcId="{694896A0-52A4-479F-A07B-C8E11BBEA901}" destId="{09259B03-F8FD-4CEE-B863-7B9B2C83DA80}" srcOrd="14" destOrd="0" presId="urn:microsoft.com/office/officeart/2008/layout/LinedList"/>
    <dgm:cxn modelId="{FCF4DD4E-D41C-4D0F-9BB0-AEC855C195A7}" type="presParOf" srcId="{694896A0-52A4-479F-A07B-C8E11BBEA901}" destId="{5B09F717-CD8E-4DA1-8903-3BE0ACFB5462}" srcOrd="15" destOrd="0" presId="urn:microsoft.com/office/officeart/2008/layout/LinedList"/>
    <dgm:cxn modelId="{5C0DED60-0AE0-42F8-B23D-DE36C99CFBEF}" type="presParOf" srcId="{5B09F717-CD8E-4DA1-8903-3BE0ACFB5462}" destId="{7D91BF49-4730-4A17-964C-C69B5D96F99E}" srcOrd="0" destOrd="0" presId="urn:microsoft.com/office/officeart/2008/layout/LinedList"/>
    <dgm:cxn modelId="{A71D2A4F-B216-4109-868B-D6D1C2833417}" type="presParOf" srcId="{5B09F717-CD8E-4DA1-8903-3BE0ACFB5462}" destId="{82263A2F-7036-4E74-8D54-33C5AD10F16C}" srcOrd="1" destOrd="0" presId="urn:microsoft.com/office/officeart/2008/layout/LinedList"/>
    <dgm:cxn modelId="{D00321E8-B334-465F-8235-C6AB2006A768}" type="presParOf" srcId="{82263A2F-7036-4E74-8D54-33C5AD10F16C}" destId="{DD695C15-C976-40B0-AE38-853434C53AAF}" srcOrd="0" destOrd="0" presId="urn:microsoft.com/office/officeart/2008/layout/LinedList"/>
    <dgm:cxn modelId="{B4F3CF54-C081-49A3-BF2B-6488C73D3760}" type="presParOf" srcId="{82263A2F-7036-4E74-8D54-33C5AD10F16C}" destId="{E1596B0D-EF24-4FD0-ADB6-F1E02CCEB78A}" srcOrd="1" destOrd="0" presId="urn:microsoft.com/office/officeart/2008/layout/LinedList"/>
    <dgm:cxn modelId="{D6419C51-82F7-4CC7-968E-909C26493EE0}" type="presParOf" srcId="{E1596B0D-EF24-4FD0-ADB6-F1E02CCEB78A}" destId="{D72305F2-985C-4C3E-B4BA-52141C913C59}" srcOrd="0" destOrd="0" presId="urn:microsoft.com/office/officeart/2008/layout/LinedList"/>
    <dgm:cxn modelId="{D568E7D2-E9CD-4FED-B866-120F412D452B}" type="presParOf" srcId="{E1596B0D-EF24-4FD0-ADB6-F1E02CCEB78A}" destId="{58004EFC-7B76-424E-92A3-EE6BBE759B91}" srcOrd="1" destOrd="0" presId="urn:microsoft.com/office/officeart/2008/layout/LinedList"/>
    <dgm:cxn modelId="{ADBC1AF4-0961-4D08-80CE-F6E2158C0713}" type="presParOf" srcId="{E1596B0D-EF24-4FD0-ADB6-F1E02CCEB78A}" destId="{CF278509-48F0-44D5-8544-C0F89ECF0E0F}" srcOrd="2" destOrd="0" presId="urn:microsoft.com/office/officeart/2008/layout/LinedList"/>
    <dgm:cxn modelId="{63EE493B-6450-4946-86C5-5D35B9770B29}" type="presParOf" srcId="{82263A2F-7036-4E74-8D54-33C5AD10F16C}" destId="{70F8DC5F-E7D4-4E52-880C-A564675CD063}" srcOrd="2" destOrd="0" presId="urn:microsoft.com/office/officeart/2008/layout/LinedList"/>
    <dgm:cxn modelId="{B544514F-92E2-42AE-8E36-60D7D71A5044}" type="presParOf" srcId="{82263A2F-7036-4E74-8D54-33C5AD10F16C}" destId="{4F04F271-D03E-4208-8A44-838401CDD72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0A274-F704-46AA-B964-6EDC49C57C18}">
      <dsp:nvSpPr>
        <dsp:cNvPr id="0" name=""/>
        <dsp:cNvSpPr/>
      </dsp:nvSpPr>
      <dsp:spPr>
        <a:xfrm>
          <a:off x="2771976" y="2066"/>
          <a:ext cx="1955396" cy="977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Web Development</a:t>
          </a:r>
          <a:endParaRPr lang="en-US" sz="2500" kern="1200" dirty="0"/>
        </a:p>
      </dsp:txBody>
      <dsp:txXfrm>
        <a:off x="2800612" y="30702"/>
        <a:ext cx="1898124" cy="920426"/>
      </dsp:txXfrm>
    </dsp:sp>
    <dsp:sp modelId="{531F4C91-4030-4C0D-8562-09A72B243A7B}">
      <dsp:nvSpPr>
        <dsp:cNvPr id="0" name=""/>
        <dsp:cNvSpPr/>
      </dsp:nvSpPr>
      <dsp:spPr>
        <a:xfrm>
          <a:off x="2967516" y="979764"/>
          <a:ext cx="195539" cy="733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273"/>
              </a:lnTo>
              <a:lnTo>
                <a:pt x="195539" y="733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498D7-380A-4009-8B23-2B288699C486}">
      <dsp:nvSpPr>
        <dsp:cNvPr id="0" name=""/>
        <dsp:cNvSpPr/>
      </dsp:nvSpPr>
      <dsp:spPr>
        <a:xfrm>
          <a:off x="3163055" y="1224189"/>
          <a:ext cx="1564317" cy="977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Front-End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HTML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CSS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JavaScript</a:t>
          </a:r>
          <a:endParaRPr lang="en-US" sz="1200" kern="1200" dirty="0"/>
        </a:p>
      </dsp:txBody>
      <dsp:txXfrm>
        <a:off x="3191691" y="1252825"/>
        <a:ext cx="1507045" cy="920426"/>
      </dsp:txXfrm>
    </dsp:sp>
    <dsp:sp modelId="{0EB2C132-E1FC-4C0D-A611-93BCB2E28A06}">
      <dsp:nvSpPr>
        <dsp:cNvPr id="0" name=""/>
        <dsp:cNvSpPr/>
      </dsp:nvSpPr>
      <dsp:spPr>
        <a:xfrm>
          <a:off x="2967516" y="979764"/>
          <a:ext cx="195539" cy="195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5396"/>
              </a:lnTo>
              <a:lnTo>
                <a:pt x="195539" y="19553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5CBCA-8258-4AD3-892B-90F70C5598C5}">
      <dsp:nvSpPr>
        <dsp:cNvPr id="0" name=""/>
        <dsp:cNvSpPr/>
      </dsp:nvSpPr>
      <dsp:spPr>
        <a:xfrm>
          <a:off x="3163055" y="2446312"/>
          <a:ext cx="1564317" cy="977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Back-End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Node JS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Express JS</a:t>
          </a:r>
          <a:endParaRPr lang="en-US" sz="1200" kern="1200" dirty="0"/>
        </a:p>
      </dsp:txBody>
      <dsp:txXfrm>
        <a:off x="3191691" y="2474948"/>
        <a:ext cx="1507045" cy="920426"/>
      </dsp:txXfrm>
    </dsp:sp>
    <dsp:sp modelId="{8FB6461A-C7B3-4691-9413-B5672C448268}">
      <dsp:nvSpPr>
        <dsp:cNvPr id="0" name=""/>
        <dsp:cNvSpPr/>
      </dsp:nvSpPr>
      <dsp:spPr>
        <a:xfrm>
          <a:off x="2967516" y="979764"/>
          <a:ext cx="195539" cy="3177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7520"/>
              </a:lnTo>
              <a:lnTo>
                <a:pt x="195539" y="3177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FF787-1644-42F1-BBB9-236DBEC03851}">
      <dsp:nvSpPr>
        <dsp:cNvPr id="0" name=""/>
        <dsp:cNvSpPr/>
      </dsp:nvSpPr>
      <dsp:spPr>
        <a:xfrm>
          <a:off x="3163055" y="3668435"/>
          <a:ext cx="1564317" cy="977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Data-base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Mongo-DB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MySQL</a:t>
          </a:r>
          <a:endParaRPr lang="en-US" sz="1200" kern="1200" dirty="0"/>
        </a:p>
      </dsp:txBody>
      <dsp:txXfrm>
        <a:off x="3191691" y="3697071"/>
        <a:ext cx="1507045" cy="920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D9571-BCC8-47B2-83E1-ACB2F8A9C309}">
      <dsp:nvSpPr>
        <dsp:cNvPr id="0" name=""/>
        <dsp:cNvSpPr/>
      </dsp:nvSpPr>
      <dsp:spPr>
        <a:xfrm>
          <a:off x="1043610" y="1136"/>
          <a:ext cx="5412128" cy="866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MERN</a:t>
          </a:r>
          <a:endParaRPr lang="en-US" sz="5100" kern="1200" dirty="0"/>
        </a:p>
      </dsp:txBody>
      <dsp:txXfrm>
        <a:off x="1068978" y="26504"/>
        <a:ext cx="5361392" cy="815387"/>
      </dsp:txXfrm>
    </dsp:sp>
    <dsp:sp modelId="{E6B57429-B233-4624-9A9D-8626124081BB}">
      <dsp:nvSpPr>
        <dsp:cNvPr id="0" name=""/>
        <dsp:cNvSpPr/>
      </dsp:nvSpPr>
      <dsp:spPr>
        <a:xfrm>
          <a:off x="1038572" y="1023163"/>
          <a:ext cx="946742" cy="866123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6164C-A906-4074-BA07-4E8CA4796119}">
      <dsp:nvSpPr>
        <dsp:cNvPr id="0" name=""/>
        <dsp:cNvSpPr/>
      </dsp:nvSpPr>
      <dsp:spPr>
        <a:xfrm>
          <a:off x="1996972" y="1023163"/>
          <a:ext cx="4494037" cy="86612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Mongo-DB</a:t>
          </a:r>
          <a:endParaRPr lang="en-US" sz="2800" kern="1200" dirty="0"/>
        </a:p>
      </dsp:txBody>
      <dsp:txXfrm>
        <a:off x="2039260" y="1065451"/>
        <a:ext cx="4409461" cy="781547"/>
      </dsp:txXfrm>
    </dsp:sp>
    <dsp:sp modelId="{CE915033-A05D-4AFE-BA4A-F52D6F5955CD}">
      <dsp:nvSpPr>
        <dsp:cNvPr id="0" name=""/>
        <dsp:cNvSpPr/>
      </dsp:nvSpPr>
      <dsp:spPr>
        <a:xfrm>
          <a:off x="1018417" y="1993221"/>
          <a:ext cx="987052" cy="866123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04F64-0AD7-4C68-9910-7BBE4BDE4517}">
      <dsp:nvSpPr>
        <dsp:cNvPr id="0" name=""/>
        <dsp:cNvSpPr/>
      </dsp:nvSpPr>
      <dsp:spPr>
        <a:xfrm>
          <a:off x="1996972" y="1993221"/>
          <a:ext cx="4494037" cy="86612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Express JS</a:t>
          </a:r>
          <a:endParaRPr lang="en-US" sz="2800" kern="1200" dirty="0"/>
        </a:p>
      </dsp:txBody>
      <dsp:txXfrm>
        <a:off x="2039260" y="2035509"/>
        <a:ext cx="4409461" cy="781547"/>
      </dsp:txXfrm>
    </dsp:sp>
    <dsp:sp modelId="{F3E33278-BEEF-4D3B-9457-7C3743F98761}">
      <dsp:nvSpPr>
        <dsp:cNvPr id="0" name=""/>
        <dsp:cNvSpPr/>
      </dsp:nvSpPr>
      <dsp:spPr>
        <a:xfrm>
          <a:off x="1008339" y="2963280"/>
          <a:ext cx="1007206" cy="866123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11A68-4239-465E-BD4D-49C56F45E240}">
      <dsp:nvSpPr>
        <dsp:cNvPr id="0" name=""/>
        <dsp:cNvSpPr/>
      </dsp:nvSpPr>
      <dsp:spPr>
        <a:xfrm>
          <a:off x="1996972" y="2963280"/>
          <a:ext cx="4494037" cy="86612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React</a:t>
          </a:r>
          <a:endParaRPr lang="en-US" sz="2800" kern="1200" dirty="0"/>
        </a:p>
      </dsp:txBody>
      <dsp:txXfrm>
        <a:off x="2039260" y="3005568"/>
        <a:ext cx="4409461" cy="781547"/>
      </dsp:txXfrm>
    </dsp:sp>
    <dsp:sp modelId="{E7EB9985-22DB-411C-96D5-C236037B362B}">
      <dsp:nvSpPr>
        <dsp:cNvPr id="0" name=""/>
        <dsp:cNvSpPr/>
      </dsp:nvSpPr>
      <dsp:spPr>
        <a:xfrm>
          <a:off x="1078881" y="3933339"/>
          <a:ext cx="866123" cy="866123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62864-0F16-4D61-BC59-A0B43EB9D6F6}">
      <dsp:nvSpPr>
        <dsp:cNvPr id="0" name=""/>
        <dsp:cNvSpPr/>
      </dsp:nvSpPr>
      <dsp:spPr>
        <a:xfrm>
          <a:off x="1996972" y="3933339"/>
          <a:ext cx="4494037" cy="86612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Node JS</a:t>
          </a:r>
          <a:endParaRPr lang="en-US" sz="2800" kern="1200" dirty="0"/>
        </a:p>
      </dsp:txBody>
      <dsp:txXfrm>
        <a:off x="2039260" y="3975627"/>
        <a:ext cx="4409461" cy="7815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B72C1-8309-4981-AB1C-3723E36589A9}">
      <dsp:nvSpPr>
        <dsp:cNvPr id="0" name=""/>
        <dsp:cNvSpPr/>
      </dsp:nvSpPr>
      <dsp:spPr>
        <a:xfrm>
          <a:off x="0" y="2344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6DB15-497E-4838-AD89-46466A35387A}">
      <dsp:nvSpPr>
        <dsp:cNvPr id="0" name=""/>
        <dsp:cNvSpPr/>
      </dsp:nvSpPr>
      <dsp:spPr>
        <a:xfrm>
          <a:off x="0" y="2344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1989</a:t>
          </a:r>
          <a:endParaRPr lang="en-US" sz="1900" kern="1200" dirty="0"/>
        </a:p>
      </dsp:txBody>
      <dsp:txXfrm>
        <a:off x="0" y="2344"/>
        <a:ext cx="1499870" cy="399659"/>
      </dsp:txXfrm>
    </dsp:sp>
    <dsp:sp modelId="{08D585CB-CE7C-4685-89E1-65F0EFEBBD36}">
      <dsp:nvSpPr>
        <dsp:cNvPr id="0" name=""/>
        <dsp:cNvSpPr/>
      </dsp:nvSpPr>
      <dsp:spPr>
        <a:xfrm>
          <a:off x="1612360" y="20492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Tim Berners lee invented www</a:t>
          </a:r>
          <a:endParaRPr lang="en-US" sz="1700" kern="1200" dirty="0"/>
        </a:p>
      </dsp:txBody>
      <dsp:txXfrm>
        <a:off x="1612360" y="20492"/>
        <a:ext cx="5886989" cy="362971"/>
      </dsp:txXfrm>
    </dsp:sp>
    <dsp:sp modelId="{F20398FA-8B84-4B41-9200-FD72AD0F4C8E}">
      <dsp:nvSpPr>
        <dsp:cNvPr id="0" name=""/>
        <dsp:cNvSpPr/>
      </dsp:nvSpPr>
      <dsp:spPr>
        <a:xfrm>
          <a:off x="1499869" y="383464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15D34-7082-43BD-85EB-0BE9622B6DD6}">
      <dsp:nvSpPr>
        <dsp:cNvPr id="0" name=""/>
        <dsp:cNvSpPr/>
      </dsp:nvSpPr>
      <dsp:spPr>
        <a:xfrm>
          <a:off x="0" y="402003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1D8C8-F446-4C06-BC8A-64F31A39082A}">
      <dsp:nvSpPr>
        <dsp:cNvPr id="0" name=""/>
        <dsp:cNvSpPr/>
      </dsp:nvSpPr>
      <dsp:spPr>
        <a:xfrm>
          <a:off x="0" y="402003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1991 </a:t>
          </a:r>
          <a:endParaRPr lang="en-US" sz="1900" kern="1200" dirty="0"/>
        </a:p>
      </dsp:txBody>
      <dsp:txXfrm>
        <a:off x="0" y="402003"/>
        <a:ext cx="1499870" cy="399659"/>
      </dsp:txXfrm>
    </dsp:sp>
    <dsp:sp modelId="{1D63DB5F-397F-4075-8542-46C133C851AE}">
      <dsp:nvSpPr>
        <dsp:cNvPr id="0" name=""/>
        <dsp:cNvSpPr/>
      </dsp:nvSpPr>
      <dsp:spPr>
        <a:xfrm>
          <a:off x="1612360" y="420151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Invented HTML</a:t>
          </a:r>
          <a:endParaRPr lang="en-US" sz="1700" kern="1200" dirty="0"/>
        </a:p>
      </dsp:txBody>
      <dsp:txXfrm>
        <a:off x="1612360" y="420151"/>
        <a:ext cx="5886989" cy="362971"/>
      </dsp:txXfrm>
    </dsp:sp>
    <dsp:sp modelId="{9857344F-0934-468C-87C1-131496706F00}">
      <dsp:nvSpPr>
        <dsp:cNvPr id="0" name=""/>
        <dsp:cNvSpPr/>
      </dsp:nvSpPr>
      <dsp:spPr>
        <a:xfrm>
          <a:off x="1499869" y="783123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D37CD-49DF-4239-9C5A-73203C0F0ECB}">
      <dsp:nvSpPr>
        <dsp:cNvPr id="0" name=""/>
        <dsp:cNvSpPr/>
      </dsp:nvSpPr>
      <dsp:spPr>
        <a:xfrm>
          <a:off x="0" y="801662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A4EDB-36A8-4E6A-9AE4-B4140F4AC2B5}">
      <dsp:nvSpPr>
        <dsp:cNvPr id="0" name=""/>
        <dsp:cNvSpPr/>
      </dsp:nvSpPr>
      <dsp:spPr>
        <a:xfrm>
          <a:off x="0" y="801662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1993</a:t>
          </a:r>
          <a:endParaRPr lang="en-US" sz="1900" kern="1200" dirty="0"/>
        </a:p>
      </dsp:txBody>
      <dsp:txXfrm>
        <a:off x="0" y="801662"/>
        <a:ext cx="1499870" cy="399659"/>
      </dsp:txXfrm>
    </dsp:sp>
    <dsp:sp modelId="{7CF57C7A-E688-4A86-B779-7AF8D6E5F27C}">
      <dsp:nvSpPr>
        <dsp:cNvPr id="0" name=""/>
        <dsp:cNvSpPr/>
      </dsp:nvSpPr>
      <dsp:spPr>
        <a:xfrm>
          <a:off x="1612360" y="819811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Dave raggett drafted HTML+</a:t>
          </a:r>
          <a:endParaRPr lang="en-US" sz="1700" kern="1200" dirty="0"/>
        </a:p>
      </dsp:txBody>
      <dsp:txXfrm>
        <a:off x="1612360" y="819811"/>
        <a:ext cx="5886989" cy="362971"/>
      </dsp:txXfrm>
    </dsp:sp>
    <dsp:sp modelId="{C513BD87-9548-4098-97B2-5C190635802B}">
      <dsp:nvSpPr>
        <dsp:cNvPr id="0" name=""/>
        <dsp:cNvSpPr/>
      </dsp:nvSpPr>
      <dsp:spPr>
        <a:xfrm>
          <a:off x="1499869" y="1182783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5FA8C-58C1-41FC-B791-EF77A3C809A8}">
      <dsp:nvSpPr>
        <dsp:cNvPr id="0" name=""/>
        <dsp:cNvSpPr/>
      </dsp:nvSpPr>
      <dsp:spPr>
        <a:xfrm>
          <a:off x="0" y="1201322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19687-14F2-462E-A1E0-5A748275A26E}">
      <dsp:nvSpPr>
        <dsp:cNvPr id="0" name=""/>
        <dsp:cNvSpPr/>
      </dsp:nvSpPr>
      <dsp:spPr>
        <a:xfrm>
          <a:off x="0" y="1201322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1995</a:t>
          </a:r>
          <a:endParaRPr lang="en-US" sz="1900" kern="1200" dirty="0"/>
        </a:p>
      </dsp:txBody>
      <dsp:txXfrm>
        <a:off x="0" y="1201322"/>
        <a:ext cx="1499870" cy="399659"/>
      </dsp:txXfrm>
    </dsp:sp>
    <dsp:sp modelId="{A72820A0-C5EA-4250-A76B-CC51BE11C070}">
      <dsp:nvSpPr>
        <dsp:cNvPr id="0" name=""/>
        <dsp:cNvSpPr/>
      </dsp:nvSpPr>
      <dsp:spPr>
        <a:xfrm>
          <a:off x="1612360" y="1219470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 working group defined</a:t>
          </a:r>
          <a:endParaRPr lang="en-US" sz="1700" kern="1200" dirty="0"/>
        </a:p>
      </dsp:txBody>
      <dsp:txXfrm>
        <a:off x="1612360" y="1219470"/>
        <a:ext cx="5886989" cy="362971"/>
      </dsp:txXfrm>
    </dsp:sp>
    <dsp:sp modelId="{61218F83-1F4D-4B5A-A121-EEAA016D8069}">
      <dsp:nvSpPr>
        <dsp:cNvPr id="0" name=""/>
        <dsp:cNvSpPr/>
      </dsp:nvSpPr>
      <dsp:spPr>
        <a:xfrm>
          <a:off x="1499869" y="1582442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A537C-F224-466D-9EFD-E4217D14893D}">
      <dsp:nvSpPr>
        <dsp:cNvPr id="0" name=""/>
        <dsp:cNvSpPr/>
      </dsp:nvSpPr>
      <dsp:spPr>
        <a:xfrm>
          <a:off x="0" y="1600981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29238-6009-4A38-B3C7-17B934193833}">
      <dsp:nvSpPr>
        <dsp:cNvPr id="0" name=""/>
        <dsp:cNvSpPr/>
      </dsp:nvSpPr>
      <dsp:spPr>
        <a:xfrm>
          <a:off x="0" y="1600981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1997</a:t>
          </a:r>
          <a:endParaRPr lang="en-US" sz="1900" kern="1200" dirty="0"/>
        </a:p>
      </dsp:txBody>
      <dsp:txXfrm>
        <a:off x="0" y="1600981"/>
        <a:ext cx="1499870" cy="399659"/>
      </dsp:txXfrm>
    </dsp:sp>
    <dsp:sp modelId="{95DCBA6C-1585-4D11-946A-B563D67A8E65}">
      <dsp:nvSpPr>
        <dsp:cNvPr id="0" name=""/>
        <dsp:cNvSpPr/>
      </dsp:nvSpPr>
      <dsp:spPr>
        <a:xfrm>
          <a:off x="1612360" y="1619129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W3C Recommendation HTML 3.2</a:t>
          </a:r>
          <a:endParaRPr lang="en-US" sz="1700" kern="1200" dirty="0"/>
        </a:p>
      </dsp:txBody>
      <dsp:txXfrm>
        <a:off x="1612360" y="1619129"/>
        <a:ext cx="5886989" cy="362971"/>
      </dsp:txXfrm>
    </dsp:sp>
    <dsp:sp modelId="{2EE4CE2B-8380-4443-9945-09F63463CB9A}">
      <dsp:nvSpPr>
        <dsp:cNvPr id="0" name=""/>
        <dsp:cNvSpPr/>
      </dsp:nvSpPr>
      <dsp:spPr>
        <a:xfrm>
          <a:off x="1499869" y="1982101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325E1-D704-4AE3-A60B-00A731B6B595}">
      <dsp:nvSpPr>
        <dsp:cNvPr id="0" name=""/>
        <dsp:cNvSpPr/>
      </dsp:nvSpPr>
      <dsp:spPr>
        <a:xfrm>
          <a:off x="0" y="2000640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8BF7A-A73D-4989-BF48-C74A28865D62}">
      <dsp:nvSpPr>
        <dsp:cNvPr id="0" name=""/>
        <dsp:cNvSpPr/>
      </dsp:nvSpPr>
      <dsp:spPr>
        <a:xfrm>
          <a:off x="0" y="2000640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1999</a:t>
          </a:r>
          <a:endParaRPr lang="en-US" sz="1900" kern="1200" dirty="0"/>
        </a:p>
      </dsp:txBody>
      <dsp:txXfrm>
        <a:off x="0" y="2000640"/>
        <a:ext cx="1499870" cy="399659"/>
      </dsp:txXfrm>
    </dsp:sp>
    <dsp:sp modelId="{36D7FABE-84E6-4647-9A29-51E715A1AA06}">
      <dsp:nvSpPr>
        <dsp:cNvPr id="0" name=""/>
        <dsp:cNvSpPr/>
      </dsp:nvSpPr>
      <dsp:spPr>
        <a:xfrm>
          <a:off x="1612360" y="2018789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 4.01</a:t>
          </a:r>
          <a:endParaRPr lang="en-US" sz="1700" kern="1200" dirty="0"/>
        </a:p>
      </dsp:txBody>
      <dsp:txXfrm>
        <a:off x="1612360" y="2018789"/>
        <a:ext cx="5886989" cy="362971"/>
      </dsp:txXfrm>
    </dsp:sp>
    <dsp:sp modelId="{A3C8C577-6121-441F-AA3C-F7F2B65E4FF7}">
      <dsp:nvSpPr>
        <dsp:cNvPr id="0" name=""/>
        <dsp:cNvSpPr/>
      </dsp:nvSpPr>
      <dsp:spPr>
        <a:xfrm>
          <a:off x="1499869" y="2381761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308FE-F960-4AE4-ADE1-181F3729659A}">
      <dsp:nvSpPr>
        <dsp:cNvPr id="0" name=""/>
        <dsp:cNvSpPr/>
      </dsp:nvSpPr>
      <dsp:spPr>
        <a:xfrm>
          <a:off x="0" y="2400300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6396A-09D9-40E0-8A75-98B1AFC3A57F}">
      <dsp:nvSpPr>
        <dsp:cNvPr id="0" name=""/>
        <dsp:cNvSpPr/>
      </dsp:nvSpPr>
      <dsp:spPr>
        <a:xfrm>
          <a:off x="0" y="2400300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2000</a:t>
          </a:r>
          <a:endParaRPr lang="en-US" sz="1900" kern="1200" dirty="0"/>
        </a:p>
      </dsp:txBody>
      <dsp:txXfrm>
        <a:off x="0" y="2400300"/>
        <a:ext cx="1499870" cy="399659"/>
      </dsp:txXfrm>
    </dsp:sp>
    <dsp:sp modelId="{D27CCFAB-42F0-493E-A9A0-7370CDE80992}">
      <dsp:nvSpPr>
        <dsp:cNvPr id="0" name=""/>
        <dsp:cNvSpPr/>
      </dsp:nvSpPr>
      <dsp:spPr>
        <a:xfrm>
          <a:off x="1612360" y="2418448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XHTML 1.0</a:t>
          </a:r>
          <a:endParaRPr lang="en-US" sz="1700" kern="1200" dirty="0"/>
        </a:p>
      </dsp:txBody>
      <dsp:txXfrm>
        <a:off x="1612360" y="2418448"/>
        <a:ext cx="5886989" cy="362971"/>
      </dsp:txXfrm>
    </dsp:sp>
    <dsp:sp modelId="{2709F4B3-C8CE-47E8-B957-89C58A9CD7A5}">
      <dsp:nvSpPr>
        <dsp:cNvPr id="0" name=""/>
        <dsp:cNvSpPr/>
      </dsp:nvSpPr>
      <dsp:spPr>
        <a:xfrm>
          <a:off x="1499869" y="2781420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A4D4D-97B4-4564-8A96-A1932FB051F3}">
      <dsp:nvSpPr>
        <dsp:cNvPr id="0" name=""/>
        <dsp:cNvSpPr/>
      </dsp:nvSpPr>
      <dsp:spPr>
        <a:xfrm>
          <a:off x="0" y="2799959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21BAF-AA38-4032-86AE-56BFA0052580}">
      <dsp:nvSpPr>
        <dsp:cNvPr id="0" name=""/>
        <dsp:cNvSpPr/>
      </dsp:nvSpPr>
      <dsp:spPr>
        <a:xfrm>
          <a:off x="0" y="2799959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2008</a:t>
          </a:r>
          <a:endParaRPr lang="en-US" sz="1900" kern="1200" dirty="0"/>
        </a:p>
      </dsp:txBody>
      <dsp:txXfrm>
        <a:off x="0" y="2799959"/>
        <a:ext cx="1499870" cy="399659"/>
      </dsp:txXfrm>
    </dsp:sp>
    <dsp:sp modelId="{208C99BF-A5CC-4E17-A8F7-CB4C63935CCA}">
      <dsp:nvSpPr>
        <dsp:cNvPr id="0" name=""/>
        <dsp:cNvSpPr/>
      </dsp:nvSpPr>
      <dsp:spPr>
        <a:xfrm>
          <a:off x="1612360" y="2818107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WHATWG HTML 5 first public draft</a:t>
          </a:r>
          <a:endParaRPr lang="en-US" sz="1700" kern="1200" dirty="0"/>
        </a:p>
      </dsp:txBody>
      <dsp:txXfrm>
        <a:off x="1612360" y="2818107"/>
        <a:ext cx="5886989" cy="362971"/>
      </dsp:txXfrm>
    </dsp:sp>
    <dsp:sp modelId="{761563DF-0D32-49BA-A024-FEE60986CE1B}">
      <dsp:nvSpPr>
        <dsp:cNvPr id="0" name=""/>
        <dsp:cNvSpPr/>
      </dsp:nvSpPr>
      <dsp:spPr>
        <a:xfrm>
          <a:off x="1499869" y="3181079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C1793-A9A5-4919-94A4-3A8E84001E6B}">
      <dsp:nvSpPr>
        <dsp:cNvPr id="0" name=""/>
        <dsp:cNvSpPr/>
      </dsp:nvSpPr>
      <dsp:spPr>
        <a:xfrm>
          <a:off x="0" y="3199618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FEE17-FA3E-43D2-B7E0-0C4286DA86E1}">
      <dsp:nvSpPr>
        <dsp:cNvPr id="0" name=""/>
        <dsp:cNvSpPr/>
      </dsp:nvSpPr>
      <dsp:spPr>
        <a:xfrm>
          <a:off x="0" y="3199618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2012</a:t>
          </a:r>
          <a:endParaRPr lang="en-US" sz="1900" kern="1200" dirty="0"/>
        </a:p>
      </dsp:txBody>
      <dsp:txXfrm>
        <a:off x="0" y="3199618"/>
        <a:ext cx="1499870" cy="399659"/>
      </dsp:txXfrm>
    </dsp:sp>
    <dsp:sp modelId="{30F857C9-CD18-4D4E-85BC-06BCFAA518F3}">
      <dsp:nvSpPr>
        <dsp:cNvPr id="0" name=""/>
        <dsp:cNvSpPr/>
      </dsp:nvSpPr>
      <dsp:spPr>
        <a:xfrm>
          <a:off x="1612360" y="3217767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WHATWG HTML 5 living Standard</a:t>
          </a:r>
          <a:endParaRPr lang="en-US" sz="1700" kern="1200" dirty="0"/>
        </a:p>
      </dsp:txBody>
      <dsp:txXfrm>
        <a:off x="1612360" y="3217767"/>
        <a:ext cx="5886989" cy="362971"/>
      </dsp:txXfrm>
    </dsp:sp>
    <dsp:sp modelId="{C43B72D4-DDD1-4721-A308-E4F4833DF12F}">
      <dsp:nvSpPr>
        <dsp:cNvPr id="0" name=""/>
        <dsp:cNvSpPr/>
      </dsp:nvSpPr>
      <dsp:spPr>
        <a:xfrm>
          <a:off x="1499869" y="3580739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06D86-6D54-4B63-86CD-11BA8775DA36}">
      <dsp:nvSpPr>
        <dsp:cNvPr id="0" name=""/>
        <dsp:cNvSpPr/>
      </dsp:nvSpPr>
      <dsp:spPr>
        <a:xfrm>
          <a:off x="0" y="3599277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BDAD2-2A62-486F-9B66-2B795A174D79}">
      <dsp:nvSpPr>
        <dsp:cNvPr id="0" name=""/>
        <dsp:cNvSpPr/>
      </dsp:nvSpPr>
      <dsp:spPr>
        <a:xfrm>
          <a:off x="0" y="3599277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2014</a:t>
          </a:r>
          <a:endParaRPr lang="en-US" sz="1900" kern="1200" dirty="0"/>
        </a:p>
      </dsp:txBody>
      <dsp:txXfrm>
        <a:off x="0" y="3599277"/>
        <a:ext cx="1499870" cy="399659"/>
      </dsp:txXfrm>
    </dsp:sp>
    <dsp:sp modelId="{0368BF04-5B0E-4AE2-8E95-532E79554228}">
      <dsp:nvSpPr>
        <dsp:cNvPr id="0" name=""/>
        <dsp:cNvSpPr/>
      </dsp:nvSpPr>
      <dsp:spPr>
        <a:xfrm>
          <a:off x="1612360" y="3617426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W3C Recommendation HTML 5</a:t>
          </a:r>
          <a:endParaRPr lang="en-US" sz="1700" kern="1200" dirty="0"/>
        </a:p>
      </dsp:txBody>
      <dsp:txXfrm>
        <a:off x="1612360" y="3617426"/>
        <a:ext cx="5886989" cy="362971"/>
      </dsp:txXfrm>
    </dsp:sp>
    <dsp:sp modelId="{05477755-8746-4F88-9B4F-960293F10632}">
      <dsp:nvSpPr>
        <dsp:cNvPr id="0" name=""/>
        <dsp:cNvSpPr/>
      </dsp:nvSpPr>
      <dsp:spPr>
        <a:xfrm>
          <a:off x="1499869" y="3980398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5D21E-0F1E-42F2-801E-38778FC33490}">
      <dsp:nvSpPr>
        <dsp:cNvPr id="0" name=""/>
        <dsp:cNvSpPr/>
      </dsp:nvSpPr>
      <dsp:spPr>
        <a:xfrm>
          <a:off x="0" y="3998937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D7972-7A72-405B-AD8E-E731A8149104}">
      <dsp:nvSpPr>
        <dsp:cNvPr id="0" name=""/>
        <dsp:cNvSpPr/>
      </dsp:nvSpPr>
      <dsp:spPr>
        <a:xfrm>
          <a:off x="0" y="3998937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2016</a:t>
          </a:r>
          <a:endParaRPr lang="en-US" sz="1900" kern="1200" dirty="0"/>
        </a:p>
      </dsp:txBody>
      <dsp:txXfrm>
        <a:off x="0" y="3998937"/>
        <a:ext cx="1499870" cy="399659"/>
      </dsp:txXfrm>
    </dsp:sp>
    <dsp:sp modelId="{BB490C60-F4CF-400D-99C2-02B74F5F1509}">
      <dsp:nvSpPr>
        <dsp:cNvPr id="0" name=""/>
        <dsp:cNvSpPr/>
      </dsp:nvSpPr>
      <dsp:spPr>
        <a:xfrm>
          <a:off x="1612360" y="4017085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W3C Candidate recommendation of HTML5</a:t>
          </a:r>
          <a:endParaRPr lang="en-US" sz="1700" kern="1200" dirty="0"/>
        </a:p>
      </dsp:txBody>
      <dsp:txXfrm>
        <a:off x="1612360" y="4017085"/>
        <a:ext cx="5886989" cy="362971"/>
      </dsp:txXfrm>
    </dsp:sp>
    <dsp:sp modelId="{3E7A62DC-920C-430E-AD7A-EFDFD9DE9C40}">
      <dsp:nvSpPr>
        <dsp:cNvPr id="0" name=""/>
        <dsp:cNvSpPr/>
      </dsp:nvSpPr>
      <dsp:spPr>
        <a:xfrm>
          <a:off x="1499869" y="4380057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0ADDA-498C-44B7-90BB-0A45BBD4F507}">
      <dsp:nvSpPr>
        <dsp:cNvPr id="0" name=""/>
        <dsp:cNvSpPr/>
      </dsp:nvSpPr>
      <dsp:spPr>
        <a:xfrm>
          <a:off x="0" y="4398596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D4C19-6613-4825-B347-1CD1C7C4A6CC}">
      <dsp:nvSpPr>
        <dsp:cNvPr id="0" name=""/>
        <dsp:cNvSpPr/>
      </dsp:nvSpPr>
      <dsp:spPr>
        <a:xfrm>
          <a:off x="0" y="4398596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2017</a:t>
          </a:r>
          <a:endParaRPr lang="en-US" sz="1900" kern="1200" dirty="0"/>
        </a:p>
      </dsp:txBody>
      <dsp:txXfrm>
        <a:off x="0" y="4398596"/>
        <a:ext cx="1499870" cy="399659"/>
      </dsp:txXfrm>
    </dsp:sp>
    <dsp:sp modelId="{94FBCBE4-7040-4F66-915C-A50C2C3EE16C}">
      <dsp:nvSpPr>
        <dsp:cNvPr id="0" name=""/>
        <dsp:cNvSpPr/>
      </dsp:nvSpPr>
      <dsp:spPr>
        <a:xfrm>
          <a:off x="1612360" y="4416745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W3C Recommendation HTML 5.2</a:t>
          </a:r>
          <a:endParaRPr lang="en-US" sz="1700" kern="1200" dirty="0"/>
        </a:p>
      </dsp:txBody>
      <dsp:txXfrm>
        <a:off x="1612360" y="4416745"/>
        <a:ext cx="5886989" cy="362971"/>
      </dsp:txXfrm>
    </dsp:sp>
    <dsp:sp modelId="{381B29A6-CD57-4D34-90EC-B79C5FA5D816}">
      <dsp:nvSpPr>
        <dsp:cNvPr id="0" name=""/>
        <dsp:cNvSpPr/>
      </dsp:nvSpPr>
      <dsp:spPr>
        <a:xfrm>
          <a:off x="1499869" y="4779717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BC1F8-3D2C-4F8C-AE07-0028F4C6A7A6}">
      <dsp:nvSpPr>
        <dsp:cNvPr id="0" name=""/>
        <dsp:cNvSpPr/>
      </dsp:nvSpPr>
      <dsp:spPr>
        <a:xfrm>
          <a:off x="0" y="0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2DAFA-45E1-499A-99A2-D885FF5B7CCA}">
      <dsp:nvSpPr>
        <dsp:cNvPr id="0" name=""/>
        <dsp:cNvSpPr/>
      </dsp:nvSpPr>
      <dsp:spPr>
        <a:xfrm>
          <a:off x="0" y="0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 2.0</a:t>
          </a:r>
          <a:endParaRPr lang="en-US" sz="1700" kern="1200" dirty="0"/>
        </a:p>
      </dsp:txBody>
      <dsp:txXfrm>
        <a:off x="0" y="0"/>
        <a:ext cx="1499870" cy="600075"/>
      </dsp:txXfrm>
    </dsp:sp>
    <dsp:sp modelId="{7793DEB4-4678-4972-997A-F48E21D209F5}">
      <dsp:nvSpPr>
        <dsp:cNvPr id="0" name=""/>
        <dsp:cNvSpPr/>
      </dsp:nvSpPr>
      <dsp:spPr>
        <a:xfrm>
          <a:off x="1612360" y="27249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&lt;!DOCTYPE HTML PUBLIC "-//IETF//DTD HTML//EN"&gt;</a:t>
          </a:r>
          <a:endParaRPr lang="en-US" sz="1500" kern="1200" dirty="0"/>
        </a:p>
      </dsp:txBody>
      <dsp:txXfrm>
        <a:off x="1612360" y="27249"/>
        <a:ext cx="5886989" cy="544989"/>
      </dsp:txXfrm>
    </dsp:sp>
    <dsp:sp modelId="{426F7B30-C786-4817-81B9-D50AA29D629F}">
      <dsp:nvSpPr>
        <dsp:cNvPr id="0" name=""/>
        <dsp:cNvSpPr/>
      </dsp:nvSpPr>
      <dsp:spPr>
        <a:xfrm>
          <a:off x="1499870" y="572239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4980A-0133-4EDF-89B0-C798E71ABF37}">
      <dsp:nvSpPr>
        <dsp:cNvPr id="0" name=""/>
        <dsp:cNvSpPr/>
      </dsp:nvSpPr>
      <dsp:spPr>
        <a:xfrm>
          <a:off x="0" y="600075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ED438-AEAC-420B-95A7-1B34EBCAE4A3}">
      <dsp:nvSpPr>
        <dsp:cNvPr id="0" name=""/>
        <dsp:cNvSpPr/>
      </dsp:nvSpPr>
      <dsp:spPr>
        <a:xfrm>
          <a:off x="0" y="600075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 3.2</a:t>
          </a:r>
          <a:endParaRPr lang="en-US" sz="1700" kern="1200" dirty="0"/>
        </a:p>
      </dsp:txBody>
      <dsp:txXfrm>
        <a:off x="0" y="600075"/>
        <a:ext cx="1499870" cy="600075"/>
      </dsp:txXfrm>
    </dsp:sp>
    <dsp:sp modelId="{600D7309-39D5-4591-AEF3-C7ED2AA97D07}">
      <dsp:nvSpPr>
        <dsp:cNvPr id="0" name=""/>
        <dsp:cNvSpPr/>
      </dsp:nvSpPr>
      <dsp:spPr>
        <a:xfrm>
          <a:off x="1612360" y="627324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&lt;!DOCTYPE HTML PUBLIC "-//W3C//DTD HTML 3.2 Final//EN"&gt;</a:t>
          </a:r>
          <a:endParaRPr lang="en-US" sz="1500" kern="1200" dirty="0"/>
        </a:p>
      </dsp:txBody>
      <dsp:txXfrm>
        <a:off x="1612360" y="627324"/>
        <a:ext cx="5886989" cy="544989"/>
      </dsp:txXfrm>
    </dsp:sp>
    <dsp:sp modelId="{EA0B41EA-4CC1-4343-ADB1-D6F4CA8D8E2A}">
      <dsp:nvSpPr>
        <dsp:cNvPr id="0" name=""/>
        <dsp:cNvSpPr/>
      </dsp:nvSpPr>
      <dsp:spPr>
        <a:xfrm>
          <a:off x="1499870" y="1172314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CF093-3EE6-4E55-BDDA-31841021BD80}">
      <dsp:nvSpPr>
        <dsp:cNvPr id="0" name=""/>
        <dsp:cNvSpPr/>
      </dsp:nvSpPr>
      <dsp:spPr>
        <a:xfrm>
          <a:off x="0" y="1200150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E7395-115D-4052-B4A7-2193E5864749}">
      <dsp:nvSpPr>
        <dsp:cNvPr id="0" name=""/>
        <dsp:cNvSpPr/>
      </dsp:nvSpPr>
      <dsp:spPr>
        <a:xfrm>
          <a:off x="0" y="1200150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 4.0</a:t>
          </a:r>
          <a:endParaRPr lang="en-US" sz="1700" kern="1200" dirty="0"/>
        </a:p>
      </dsp:txBody>
      <dsp:txXfrm>
        <a:off x="0" y="1200150"/>
        <a:ext cx="1499870" cy="600075"/>
      </dsp:txXfrm>
    </dsp:sp>
    <dsp:sp modelId="{6796C269-C79D-4AB3-B101-353CB4A7C70D}">
      <dsp:nvSpPr>
        <dsp:cNvPr id="0" name=""/>
        <dsp:cNvSpPr/>
      </dsp:nvSpPr>
      <dsp:spPr>
        <a:xfrm>
          <a:off x="1612360" y="1227399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Transitional &lt;!DOCTYPE HTML PUBLIC "-//W3C//DTD HTML 4.0 Transitional//EN""http://www.w3.org/TR/html4/loose.dtd"&gt;</a:t>
          </a:r>
          <a:endParaRPr lang="en-US" sz="1500" kern="1200" dirty="0"/>
        </a:p>
      </dsp:txBody>
      <dsp:txXfrm>
        <a:off x="1612360" y="1227399"/>
        <a:ext cx="5886989" cy="544989"/>
      </dsp:txXfrm>
    </dsp:sp>
    <dsp:sp modelId="{AC7D13D0-E3D2-4765-AD40-6970B11D766A}">
      <dsp:nvSpPr>
        <dsp:cNvPr id="0" name=""/>
        <dsp:cNvSpPr/>
      </dsp:nvSpPr>
      <dsp:spPr>
        <a:xfrm>
          <a:off x="1499870" y="1772389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F0BDA-EAB8-41E4-B327-893063DD5774}">
      <dsp:nvSpPr>
        <dsp:cNvPr id="0" name=""/>
        <dsp:cNvSpPr/>
      </dsp:nvSpPr>
      <dsp:spPr>
        <a:xfrm>
          <a:off x="0" y="1800224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03F54-7BAF-4618-871A-5052AD74147D}">
      <dsp:nvSpPr>
        <dsp:cNvPr id="0" name=""/>
        <dsp:cNvSpPr/>
      </dsp:nvSpPr>
      <dsp:spPr>
        <a:xfrm>
          <a:off x="0" y="1800224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 4.0  Frameset</a:t>
          </a:r>
          <a:endParaRPr lang="en-US" sz="1700" kern="1200" dirty="0"/>
        </a:p>
      </dsp:txBody>
      <dsp:txXfrm>
        <a:off x="0" y="1800224"/>
        <a:ext cx="1499870" cy="600075"/>
      </dsp:txXfrm>
    </dsp:sp>
    <dsp:sp modelId="{C20D5BBC-53B9-4DAF-A755-6288D205DB47}">
      <dsp:nvSpPr>
        <dsp:cNvPr id="0" name=""/>
        <dsp:cNvSpPr/>
      </dsp:nvSpPr>
      <dsp:spPr>
        <a:xfrm>
          <a:off x="1612360" y="1827474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&lt;!DOCTYPE HTML PUBLIC "-//W3C//DTD HTML 4.0 Frameset//EN""http://www.w3.org/TR/html4/frameset.dtd"&gt;</a:t>
          </a:r>
          <a:endParaRPr lang="en-US" sz="1500" kern="1200" dirty="0"/>
        </a:p>
      </dsp:txBody>
      <dsp:txXfrm>
        <a:off x="1612360" y="1827474"/>
        <a:ext cx="5886989" cy="544989"/>
      </dsp:txXfrm>
    </dsp:sp>
    <dsp:sp modelId="{DE8C4D6B-6693-4019-88FA-9324FC723AAF}">
      <dsp:nvSpPr>
        <dsp:cNvPr id="0" name=""/>
        <dsp:cNvSpPr/>
      </dsp:nvSpPr>
      <dsp:spPr>
        <a:xfrm>
          <a:off x="1499870" y="2372464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8FF1F-8677-4DD0-8A03-F6212A8FB79C}">
      <dsp:nvSpPr>
        <dsp:cNvPr id="0" name=""/>
        <dsp:cNvSpPr/>
      </dsp:nvSpPr>
      <dsp:spPr>
        <a:xfrm>
          <a:off x="0" y="2400300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A8C90-6D3E-40A6-B761-F30DB17AEC6F}">
      <dsp:nvSpPr>
        <dsp:cNvPr id="0" name=""/>
        <dsp:cNvSpPr/>
      </dsp:nvSpPr>
      <dsp:spPr>
        <a:xfrm>
          <a:off x="0" y="2400300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 4.0 Strict</a:t>
          </a:r>
          <a:endParaRPr lang="en-US" sz="1700" kern="1200" dirty="0"/>
        </a:p>
      </dsp:txBody>
      <dsp:txXfrm>
        <a:off x="0" y="2400300"/>
        <a:ext cx="1499870" cy="600075"/>
      </dsp:txXfrm>
    </dsp:sp>
    <dsp:sp modelId="{BE8597F4-93F4-404C-8545-8B7DA4337F5B}">
      <dsp:nvSpPr>
        <dsp:cNvPr id="0" name=""/>
        <dsp:cNvSpPr/>
      </dsp:nvSpPr>
      <dsp:spPr>
        <a:xfrm>
          <a:off x="1612360" y="2427549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&lt;!DOCTYPE HTML PUBLIC "-//W3C//DTD HTML 4.0//EN""http://www.w3.org/TR/html4/strict.dtd"&gt;</a:t>
          </a:r>
          <a:endParaRPr lang="en-US" sz="1500" kern="1200" dirty="0"/>
        </a:p>
      </dsp:txBody>
      <dsp:txXfrm>
        <a:off x="1612360" y="2427549"/>
        <a:ext cx="5886989" cy="544989"/>
      </dsp:txXfrm>
    </dsp:sp>
    <dsp:sp modelId="{02C47157-E1ED-4C3F-8AF6-8F593D44646F}">
      <dsp:nvSpPr>
        <dsp:cNvPr id="0" name=""/>
        <dsp:cNvSpPr/>
      </dsp:nvSpPr>
      <dsp:spPr>
        <a:xfrm>
          <a:off x="1499870" y="2972539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161EA-5830-46C0-842A-79178FD5FF55}">
      <dsp:nvSpPr>
        <dsp:cNvPr id="0" name=""/>
        <dsp:cNvSpPr/>
      </dsp:nvSpPr>
      <dsp:spPr>
        <a:xfrm>
          <a:off x="0" y="3000375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2F4F7-612E-44E8-943D-DDA968C59FF5}">
      <dsp:nvSpPr>
        <dsp:cNvPr id="0" name=""/>
        <dsp:cNvSpPr/>
      </dsp:nvSpPr>
      <dsp:spPr>
        <a:xfrm>
          <a:off x="0" y="3000375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 4.01 Transitional</a:t>
          </a:r>
          <a:endParaRPr lang="en-US" sz="1700" kern="1200" dirty="0"/>
        </a:p>
      </dsp:txBody>
      <dsp:txXfrm>
        <a:off x="0" y="3000375"/>
        <a:ext cx="1499870" cy="600075"/>
      </dsp:txXfrm>
    </dsp:sp>
    <dsp:sp modelId="{21059006-A8B6-4C86-AEE6-35E3BD6A4D84}">
      <dsp:nvSpPr>
        <dsp:cNvPr id="0" name=""/>
        <dsp:cNvSpPr/>
      </dsp:nvSpPr>
      <dsp:spPr>
        <a:xfrm>
          <a:off x="1612360" y="3027624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&lt;!DOCTYPE HTML PUBLIC "-//W3C//DTD HTML 4.01 Transitional//EN""http://www.w3.org/TR/html4/loose.dtd"&gt;</a:t>
          </a:r>
          <a:endParaRPr lang="en-US" sz="1500" kern="1200" dirty="0"/>
        </a:p>
      </dsp:txBody>
      <dsp:txXfrm>
        <a:off x="1612360" y="3027624"/>
        <a:ext cx="5886989" cy="544989"/>
      </dsp:txXfrm>
    </dsp:sp>
    <dsp:sp modelId="{309EAD58-F444-4AA0-9979-67D81C61AF96}">
      <dsp:nvSpPr>
        <dsp:cNvPr id="0" name=""/>
        <dsp:cNvSpPr/>
      </dsp:nvSpPr>
      <dsp:spPr>
        <a:xfrm>
          <a:off x="1499870" y="3572614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E49E-AD33-4A34-AB8C-BF688B63D627}">
      <dsp:nvSpPr>
        <dsp:cNvPr id="0" name=""/>
        <dsp:cNvSpPr/>
      </dsp:nvSpPr>
      <dsp:spPr>
        <a:xfrm>
          <a:off x="0" y="3600450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CC5A3-BABB-4E13-8605-DCC28E40B6F0}">
      <dsp:nvSpPr>
        <dsp:cNvPr id="0" name=""/>
        <dsp:cNvSpPr/>
      </dsp:nvSpPr>
      <dsp:spPr>
        <a:xfrm>
          <a:off x="0" y="3600450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 4.01 Frameset</a:t>
          </a:r>
          <a:endParaRPr lang="en-US" sz="1700" kern="1200" dirty="0"/>
        </a:p>
      </dsp:txBody>
      <dsp:txXfrm>
        <a:off x="0" y="3600450"/>
        <a:ext cx="1499870" cy="600075"/>
      </dsp:txXfrm>
    </dsp:sp>
    <dsp:sp modelId="{DEC460D1-8A6F-4569-B485-8DB05E5CD074}">
      <dsp:nvSpPr>
        <dsp:cNvPr id="0" name=""/>
        <dsp:cNvSpPr/>
      </dsp:nvSpPr>
      <dsp:spPr>
        <a:xfrm>
          <a:off x="1612360" y="3627699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&lt;!DOCTYPE HTML PUBLIC "-//W3C//DTD HTML 4.01 Frameset//EN""http://www.w3.org/TR/html4/frameset.dtd"&gt;</a:t>
          </a:r>
          <a:endParaRPr lang="en-US" sz="1500" kern="1200" dirty="0"/>
        </a:p>
      </dsp:txBody>
      <dsp:txXfrm>
        <a:off x="1612360" y="3627699"/>
        <a:ext cx="5886989" cy="544989"/>
      </dsp:txXfrm>
    </dsp:sp>
    <dsp:sp modelId="{3DDA7454-F1E7-4252-ADD1-3DC6B10791D3}">
      <dsp:nvSpPr>
        <dsp:cNvPr id="0" name=""/>
        <dsp:cNvSpPr/>
      </dsp:nvSpPr>
      <dsp:spPr>
        <a:xfrm>
          <a:off x="1499870" y="4172689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57F3A-EEA9-4B8D-A6A7-9F4880A6979D}">
      <dsp:nvSpPr>
        <dsp:cNvPr id="0" name=""/>
        <dsp:cNvSpPr/>
      </dsp:nvSpPr>
      <dsp:spPr>
        <a:xfrm>
          <a:off x="0" y="4200524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95C1B-18F6-419A-A65B-4A2C0C6F1ED4}">
      <dsp:nvSpPr>
        <dsp:cNvPr id="0" name=""/>
        <dsp:cNvSpPr/>
      </dsp:nvSpPr>
      <dsp:spPr>
        <a:xfrm>
          <a:off x="0" y="4200525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 4.01 Strict</a:t>
          </a:r>
          <a:endParaRPr lang="en-US" sz="1700" kern="1200" dirty="0"/>
        </a:p>
      </dsp:txBody>
      <dsp:txXfrm>
        <a:off x="0" y="4200525"/>
        <a:ext cx="1499870" cy="600075"/>
      </dsp:txXfrm>
    </dsp:sp>
    <dsp:sp modelId="{C8E84002-A68E-4F1E-BC38-33C3C73E7012}">
      <dsp:nvSpPr>
        <dsp:cNvPr id="0" name=""/>
        <dsp:cNvSpPr/>
      </dsp:nvSpPr>
      <dsp:spPr>
        <a:xfrm>
          <a:off x="1612360" y="4227774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&lt;!DOCTYPE HTML PUBLIC "-//W3C//DTD HTML 4.01//EN""http://www.w3.org/TR/html4/strict.dtd"&gt;</a:t>
          </a:r>
          <a:endParaRPr lang="en-US" sz="1500" kern="1200" dirty="0"/>
        </a:p>
      </dsp:txBody>
      <dsp:txXfrm>
        <a:off x="1612360" y="4227774"/>
        <a:ext cx="5886989" cy="544989"/>
      </dsp:txXfrm>
    </dsp:sp>
    <dsp:sp modelId="{DD02697B-8A0F-4435-8452-57AB7BC9C752}">
      <dsp:nvSpPr>
        <dsp:cNvPr id="0" name=""/>
        <dsp:cNvSpPr/>
      </dsp:nvSpPr>
      <dsp:spPr>
        <a:xfrm>
          <a:off x="1499870" y="4772764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CF4F-B815-467A-BD83-7C0C374DD906}">
      <dsp:nvSpPr>
        <dsp:cNvPr id="0" name=""/>
        <dsp:cNvSpPr/>
      </dsp:nvSpPr>
      <dsp:spPr>
        <a:xfrm>
          <a:off x="0" y="0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BDFBB-5DDC-4613-AC4E-560F34269A6F}">
      <dsp:nvSpPr>
        <dsp:cNvPr id="0" name=""/>
        <dsp:cNvSpPr/>
      </dsp:nvSpPr>
      <dsp:spPr>
        <a:xfrm>
          <a:off x="0" y="0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HTML5</a:t>
          </a:r>
          <a:endParaRPr lang="en-US" sz="1700" kern="1200" dirty="0"/>
        </a:p>
      </dsp:txBody>
      <dsp:txXfrm>
        <a:off x="0" y="0"/>
        <a:ext cx="1499870" cy="600075"/>
      </dsp:txXfrm>
    </dsp:sp>
    <dsp:sp modelId="{7642994E-69FA-4834-9918-88D644AECC92}">
      <dsp:nvSpPr>
        <dsp:cNvPr id="0" name=""/>
        <dsp:cNvSpPr/>
      </dsp:nvSpPr>
      <dsp:spPr>
        <a:xfrm>
          <a:off x="1612360" y="27249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&lt;!DOCTYPE html&gt;</a:t>
          </a:r>
          <a:endParaRPr lang="en-US" sz="1400" kern="1200" dirty="0"/>
        </a:p>
      </dsp:txBody>
      <dsp:txXfrm>
        <a:off x="1612360" y="27249"/>
        <a:ext cx="5886989" cy="544989"/>
      </dsp:txXfrm>
    </dsp:sp>
    <dsp:sp modelId="{BC47142D-88F7-4DC1-B693-DC0BB9A85550}">
      <dsp:nvSpPr>
        <dsp:cNvPr id="0" name=""/>
        <dsp:cNvSpPr/>
      </dsp:nvSpPr>
      <dsp:spPr>
        <a:xfrm>
          <a:off x="1499870" y="572239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22A13-5031-4D56-A8D9-0D9462DA1A1E}">
      <dsp:nvSpPr>
        <dsp:cNvPr id="0" name=""/>
        <dsp:cNvSpPr/>
      </dsp:nvSpPr>
      <dsp:spPr>
        <a:xfrm>
          <a:off x="0" y="600075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C9295-564E-4AED-B53D-4B34AA9F3BFC}">
      <dsp:nvSpPr>
        <dsp:cNvPr id="0" name=""/>
        <dsp:cNvSpPr/>
      </dsp:nvSpPr>
      <dsp:spPr>
        <a:xfrm>
          <a:off x="0" y="600075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XHTML 1.0 Transitional</a:t>
          </a:r>
          <a:endParaRPr lang="en-US" sz="1700" kern="1200" dirty="0"/>
        </a:p>
      </dsp:txBody>
      <dsp:txXfrm>
        <a:off x="0" y="600075"/>
        <a:ext cx="1499870" cy="600075"/>
      </dsp:txXfrm>
    </dsp:sp>
    <dsp:sp modelId="{14330B5F-51C3-4935-9FEF-EBD18B7FA423}">
      <dsp:nvSpPr>
        <dsp:cNvPr id="0" name=""/>
        <dsp:cNvSpPr/>
      </dsp:nvSpPr>
      <dsp:spPr>
        <a:xfrm>
          <a:off x="1612360" y="627324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&lt;!DOCTYPE html PUBLIC "-//W3C//DTD XHTML 1.0 Transitional//EN""http://www.w3.org/TR/xhtml1/DTD/xhtml1-transitional.dtd"&gt;</a:t>
          </a:r>
          <a:endParaRPr lang="en-US" sz="1400" kern="1200" dirty="0"/>
        </a:p>
      </dsp:txBody>
      <dsp:txXfrm>
        <a:off x="1612360" y="627324"/>
        <a:ext cx="5886989" cy="544989"/>
      </dsp:txXfrm>
    </dsp:sp>
    <dsp:sp modelId="{922726AF-2FCB-4527-B99B-6A64BC2B4C73}">
      <dsp:nvSpPr>
        <dsp:cNvPr id="0" name=""/>
        <dsp:cNvSpPr/>
      </dsp:nvSpPr>
      <dsp:spPr>
        <a:xfrm>
          <a:off x="1499870" y="1172314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AEE37-0BE4-4E17-8862-B204710BDD8F}">
      <dsp:nvSpPr>
        <dsp:cNvPr id="0" name=""/>
        <dsp:cNvSpPr/>
      </dsp:nvSpPr>
      <dsp:spPr>
        <a:xfrm>
          <a:off x="0" y="1200150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74F8D-CBF1-4861-ADC2-8B69F3CAA643}">
      <dsp:nvSpPr>
        <dsp:cNvPr id="0" name=""/>
        <dsp:cNvSpPr/>
      </dsp:nvSpPr>
      <dsp:spPr>
        <a:xfrm>
          <a:off x="0" y="1200150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XHTML 1.0 Strict</a:t>
          </a:r>
          <a:endParaRPr lang="en-US" sz="1700" kern="1200" dirty="0"/>
        </a:p>
      </dsp:txBody>
      <dsp:txXfrm>
        <a:off x="0" y="1200150"/>
        <a:ext cx="1499870" cy="600075"/>
      </dsp:txXfrm>
    </dsp:sp>
    <dsp:sp modelId="{89815834-4817-4870-B65C-C847C05F3AFA}">
      <dsp:nvSpPr>
        <dsp:cNvPr id="0" name=""/>
        <dsp:cNvSpPr/>
      </dsp:nvSpPr>
      <dsp:spPr>
        <a:xfrm>
          <a:off x="1612360" y="1227399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&lt;!DOCTYPE html PUBLIC "-//W3C//DTD XHTML 1.0 Strict//EN""http://www.w3.org/TR/xhtml1/DTD/xhtml1-strict.dtd"&gt;</a:t>
          </a:r>
          <a:endParaRPr lang="en-US" sz="1400" kern="1200" dirty="0"/>
        </a:p>
      </dsp:txBody>
      <dsp:txXfrm>
        <a:off x="1612360" y="1227399"/>
        <a:ext cx="5886989" cy="544989"/>
      </dsp:txXfrm>
    </dsp:sp>
    <dsp:sp modelId="{E565507B-ACD6-46CF-9B89-278E52801193}">
      <dsp:nvSpPr>
        <dsp:cNvPr id="0" name=""/>
        <dsp:cNvSpPr/>
      </dsp:nvSpPr>
      <dsp:spPr>
        <a:xfrm>
          <a:off x="1499870" y="1772389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AE96D-3567-4AE0-8689-B7FD344B4BCC}">
      <dsp:nvSpPr>
        <dsp:cNvPr id="0" name=""/>
        <dsp:cNvSpPr/>
      </dsp:nvSpPr>
      <dsp:spPr>
        <a:xfrm>
          <a:off x="0" y="1800224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E85A3-9370-43AA-839E-F6F13F75F15A}">
      <dsp:nvSpPr>
        <dsp:cNvPr id="0" name=""/>
        <dsp:cNvSpPr/>
      </dsp:nvSpPr>
      <dsp:spPr>
        <a:xfrm>
          <a:off x="0" y="1800224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XHTML 1.0 Frameset</a:t>
          </a:r>
          <a:endParaRPr lang="en-US" sz="1700" kern="1200" dirty="0"/>
        </a:p>
      </dsp:txBody>
      <dsp:txXfrm>
        <a:off x="0" y="1800224"/>
        <a:ext cx="1499870" cy="600075"/>
      </dsp:txXfrm>
    </dsp:sp>
    <dsp:sp modelId="{42CE8C11-BB82-4E28-9909-05324052BF6E}">
      <dsp:nvSpPr>
        <dsp:cNvPr id="0" name=""/>
        <dsp:cNvSpPr/>
      </dsp:nvSpPr>
      <dsp:spPr>
        <a:xfrm>
          <a:off x="1612360" y="1827474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DOCTYPE html PUBLIC "-//W3C//DTD XHTML 1.0 Frameset//EN""http://www.w3.org/TR/xhtml1/DTD/xhtml1-frameset.dtd"&gt;</a:t>
          </a:r>
          <a:endParaRPr lang="en-US" sz="1400" kern="1200" dirty="0"/>
        </a:p>
      </dsp:txBody>
      <dsp:txXfrm>
        <a:off x="1612360" y="1827474"/>
        <a:ext cx="5886989" cy="544989"/>
      </dsp:txXfrm>
    </dsp:sp>
    <dsp:sp modelId="{9C8C0DBE-1F50-4706-A45C-BBEAA26C24A4}">
      <dsp:nvSpPr>
        <dsp:cNvPr id="0" name=""/>
        <dsp:cNvSpPr/>
      </dsp:nvSpPr>
      <dsp:spPr>
        <a:xfrm>
          <a:off x="1499870" y="2372464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C6B58-616D-4148-93A8-FE6265B43D0D}">
      <dsp:nvSpPr>
        <dsp:cNvPr id="0" name=""/>
        <dsp:cNvSpPr/>
      </dsp:nvSpPr>
      <dsp:spPr>
        <a:xfrm>
          <a:off x="0" y="2400300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FD22F-D618-406B-823C-C5E31BF64C57}">
      <dsp:nvSpPr>
        <dsp:cNvPr id="0" name=""/>
        <dsp:cNvSpPr/>
      </dsp:nvSpPr>
      <dsp:spPr>
        <a:xfrm>
          <a:off x="0" y="2400300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XHTML 1.1</a:t>
          </a:r>
          <a:endParaRPr lang="en-US" sz="1700" kern="1200" dirty="0"/>
        </a:p>
      </dsp:txBody>
      <dsp:txXfrm>
        <a:off x="0" y="2400300"/>
        <a:ext cx="1499870" cy="600075"/>
      </dsp:txXfrm>
    </dsp:sp>
    <dsp:sp modelId="{FD6A3662-5D76-460A-98A9-E035FBDB78C6}">
      <dsp:nvSpPr>
        <dsp:cNvPr id="0" name=""/>
        <dsp:cNvSpPr/>
      </dsp:nvSpPr>
      <dsp:spPr>
        <a:xfrm>
          <a:off x="1612360" y="2427549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&lt;!DOCTYPE html PUBLIC "-//W3C//DTD XHTML 1.1//EN""http://www.w3.org/TR/xhtml11/DTD/xhtml11.dtd"&gt;</a:t>
          </a:r>
          <a:endParaRPr lang="en-US" sz="1400" kern="1200" dirty="0"/>
        </a:p>
      </dsp:txBody>
      <dsp:txXfrm>
        <a:off x="1612360" y="2427549"/>
        <a:ext cx="5886989" cy="544989"/>
      </dsp:txXfrm>
    </dsp:sp>
    <dsp:sp modelId="{E9B7B40B-F5A9-4AFE-B30B-204FDD7B6D3E}">
      <dsp:nvSpPr>
        <dsp:cNvPr id="0" name=""/>
        <dsp:cNvSpPr/>
      </dsp:nvSpPr>
      <dsp:spPr>
        <a:xfrm>
          <a:off x="1499870" y="2972539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48AEF-79E3-4400-873B-1AE224F23F66}">
      <dsp:nvSpPr>
        <dsp:cNvPr id="0" name=""/>
        <dsp:cNvSpPr/>
      </dsp:nvSpPr>
      <dsp:spPr>
        <a:xfrm>
          <a:off x="0" y="3000375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75A23-6D30-4005-84B1-6177C4F565C9}">
      <dsp:nvSpPr>
        <dsp:cNvPr id="0" name=""/>
        <dsp:cNvSpPr/>
      </dsp:nvSpPr>
      <dsp:spPr>
        <a:xfrm>
          <a:off x="0" y="3000375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XHTML 2.0</a:t>
          </a:r>
          <a:endParaRPr lang="en-US" sz="1700" kern="1200" dirty="0"/>
        </a:p>
      </dsp:txBody>
      <dsp:txXfrm>
        <a:off x="0" y="3000375"/>
        <a:ext cx="1499870" cy="600075"/>
      </dsp:txXfrm>
    </dsp:sp>
    <dsp:sp modelId="{0E32E272-8DF8-42D8-9211-AB1B8C0678AC}">
      <dsp:nvSpPr>
        <dsp:cNvPr id="0" name=""/>
        <dsp:cNvSpPr/>
      </dsp:nvSpPr>
      <dsp:spPr>
        <a:xfrm>
          <a:off x="1612360" y="3027624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&lt;!DOCTYPE html PUBLIC "-//W3C//DTD XHTML 2.0//EN""http://www.w3.org/MarkUp/DTD/xhtml2.dtd"&gt;</a:t>
          </a:r>
          <a:endParaRPr lang="en-US" sz="1400" kern="1200" dirty="0"/>
        </a:p>
      </dsp:txBody>
      <dsp:txXfrm>
        <a:off x="1612360" y="3027624"/>
        <a:ext cx="5886989" cy="544989"/>
      </dsp:txXfrm>
    </dsp:sp>
    <dsp:sp modelId="{FC45DFB7-361B-45F1-BBBE-617E918F4EEC}">
      <dsp:nvSpPr>
        <dsp:cNvPr id="0" name=""/>
        <dsp:cNvSpPr/>
      </dsp:nvSpPr>
      <dsp:spPr>
        <a:xfrm>
          <a:off x="1499870" y="3572614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8A848-2081-4B2D-BF9D-E9F9010E71A7}">
      <dsp:nvSpPr>
        <dsp:cNvPr id="0" name=""/>
        <dsp:cNvSpPr/>
      </dsp:nvSpPr>
      <dsp:spPr>
        <a:xfrm>
          <a:off x="0" y="3600450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66007-DAB7-48E8-BBB4-AF66B08D2F97}">
      <dsp:nvSpPr>
        <dsp:cNvPr id="0" name=""/>
        <dsp:cNvSpPr/>
      </dsp:nvSpPr>
      <dsp:spPr>
        <a:xfrm>
          <a:off x="0" y="3600450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XHTML Basic 1.0</a:t>
          </a:r>
          <a:endParaRPr lang="en-US" sz="1700" kern="1200" dirty="0"/>
        </a:p>
      </dsp:txBody>
      <dsp:txXfrm>
        <a:off x="0" y="3600450"/>
        <a:ext cx="1499870" cy="600075"/>
      </dsp:txXfrm>
    </dsp:sp>
    <dsp:sp modelId="{1C58BA7E-C097-4A5C-8D41-F94EF0D1DF5D}">
      <dsp:nvSpPr>
        <dsp:cNvPr id="0" name=""/>
        <dsp:cNvSpPr/>
      </dsp:nvSpPr>
      <dsp:spPr>
        <a:xfrm>
          <a:off x="1612360" y="3627699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&lt;!DOCTYPE html PUBLIC "-//W3C//DTD XHTML Basic 1.0//EN""http://www.w3.org/TR/xhtml-basic/xhtml-basic10.dtd"&gt;</a:t>
          </a:r>
          <a:endParaRPr lang="en-US" sz="1400" kern="1200" dirty="0"/>
        </a:p>
      </dsp:txBody>
      <dsp:txXfrm>
        <a:off x="1612360" y="3627699"/>
        <a:ext cx="5886989" cy="544989"/>
      </dsp:txXfrm>
    </dsp:sp>
    <dsp:sp modelId="{958B9894-8DE6-4EE2-8A5B-49EC2CACFF69}">
      <dsp:nvSpPr>
        <dsp:cNvPr id="0" name=""/>
        <dsp:cNvSpPr/>
      </dsp:nvSpPr>
      <dsp:spPr>
        <a:xfrm>
          <a:off x="1499870" y="4172689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59B03-F8FD-4CEE-B863-7B9B2C83DA80}">
      <dsp:nvSpPr>
        <dsp:cNvPr id="0" name=""/>
        <dsp:cNvSpPr/>
      </dsp:nvSpPr>
      <dsp:spPr>
        <a:xfrm>
          <a:off x="0" y="4200524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1BF49-4730-4A17-964C-C69B5D96F99E}">
      <dsp:nvSpPr>
        <dsp:cNvPr id="0" name=""/>
        <dsp:cNvSpPr/>
      </dsp:nvSpPr>
      <dsp:spPr>
        <a:xfrm>
          <a:off x="0" y="4200525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XHTML Basic 1.1</a:t>
          </a:r>
          <a:endParaRPr lang="en-US" sz="1700" kern="1200" dirty="0"/>
        </a:p>
      </dsp:txBody>
      <dsp:txXfrm>
        <a:off x="0" y="4200525"/>
        <a:ext cx="1499870" cy="600075"/>
      </dsp:txXfrm>
    </dsp:sp>
    <dsp:sp modelId="{58004EFC-7B76-424E-92A3-EE6BBE759B91}">
      <dsp:nvSpPr>
        <dsp:cNvPr id="0" name=""/>
        <dsp:cNvSpPr/>
      </dsp:nvSpPr>
      <dsp:spPr>
        <a:xfrm>
          <a:off x="1612360" y="4227774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&lt;!DOCTYPE html PUBLIC "-//W3C//DTD XHTML Basic 1.1//EN""http://www.w3.org/TR/xhtml-basic/xhtml-basic11.dtd"&gt;</a:t>
          </a:r>
          <a:endParaRPr lang="en-US" sz="1400" kern="1200" dirty="0"/>
        </a:p>
      </dsp:txBody>
      <dsp:txXfrm>
        <a:off x="1612360" y="4227774"/>
        <a:ext cx="5886989" cy="544989"/>
      </dsp:txXfrm>
    </dsp:sp>
    <dsp:sp modelId="{70F8DC5F-E7D4-4E52-880C-A564675CD063}">
      <dsp:nvSpPr>
        <dsp:cNvPr id="0" name=""/>
        <dsp:cNvSpPr/>
      </dsp:nvSpPr>
      <dsp:spPr>
        <a:xfrm>
          <a:off x="1499870" y="4772764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89C753-1348-4110-9C91-DFD7AB90C1E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115507"/>
            <a:ext cx="6400800" cy="1514475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Stack Development - MERN Stack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514600" y="2514600"/>
            <a:ext cx="6400800" cy="10525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itchFamily="82" charset="0"/>
              </a:rPr>
              <a:t>Introduction to FSD &amp; IDE </a:t>
            </a:r>
            <a:r>
              <a:rPr lang="en-US" sz="2800" dirty="0" smtClean="0">
                <a:latin typeface="Algerian" pitchFamily="82" charset="0"/>
              </a:rPr>
              <a:t>Setting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4419600"/>
            <a:ext cx="2469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Presenting By: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tx2"/>
                </a:solidFill>
              </a:rPr>
              <a:t> G. Venkata Deepthi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  (</a:t>
            </a:r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dirty="0" smtClean="0">
                <a:solidFill>
                  <a:schemeClr val="tx2"/>
                </a:solidFill>
              </a:rPr>
              <a:t>ull stack Mentor)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81000"/>
            <a:ext cx="1920753" cy="151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9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and its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</a:t>
            </a:r>
            <a:r>
              <a:rPr lang="en-US" dirty="0" smtClean="0">
                <a:sym typeface="Wingdings" pitchFamily="2" charset="2"/>
              </a:rPr>
              <a:t> Integrated Development Environment</a:t>
            </a:r>
          </a:p>
          <a:p>
            <a:r>
              <a:rPr lang="en-US" dirty="0" smtClean="0">
                <a:sym typeface="Wingdings" pitchFamily="2" charset="2"/>
              </a:rPr>
              <a:t>It is designed to provide facilities a programmer needs for software development</a:t>
            </a:r>
          </a:p>
          <a:p>
            <a:r>
              <a:rPr lang="en-US" dirty="0" smtClean="0"/>
              <a:t>It provides text editor , debugger , compiler</a:t>
            </a:r>
            <a:r>
              <a:rPr lang="en-US" dirty="0"/>
              <a:t> i</a:t>
            </a:r>
            <a:r>
              <a:rPr lang="en-US" dirty="0" smtClean="0"/>
              <a:t>n one application.</a:t>
            </a:r>
          </a:p>
          <a:p>
            <a:r>
              <a:rPr lang="en-US" dirty="0" smtClean="0"/>
              <a:t>Example </a:t>
            </a:r>
            <a:r>
              <a:rPr lang="en-US" dirty="0" smtClean="0">
                <a:sym typeface="Wingdings" pitchFamily="2" charset="2"/>
              </a:rPr>
              <a:t> VS code, Eclipse, Net beans, Komodo etc…</a:t>
            </a:r>
          </a:p>
        </p:txBody>
      </p:sp>
    </p:spTree>
    <p:extLst>
      <p:ext uri="{BB962C8B-B14F-4D97-AF65-F5344CB8AC3E}">
        <p14:creationId xmlns:p14="http://schemas.microsoft.com/office/powerpoint/2010/main" val="259032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</a:t>
            </a:r>
            <a:r>
              <a:rPr lang="en-US" dirty="0" smtClean="0"/>
              <a:t>ook and feel Customization</a:t>
            </a:r>
            <a:r>
              <a:rPr lang="en-US" b="1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as themes, fonts, </a:t>
            </a:r>
            <a:r>
              <a:rPr lang="en-US" dirty="0" smtClean="0"/>
              <a:t>color.</a:t>
            </a:r>
          </a:p>
          <a:p>
            <a:r>
              <a:rPr lang="en-US" dirty="0" smtClean="0"/>
              <a:t>Auto </a:t>
            </a:r>
            <a:r>
              <a:rPr lang="en-US" dirty="0"/>
              <a:t>compiles and runs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Folder </a:t>
            </a:r>
            <a:r>
              <a:rPr lang="en-US" dirty="0"/>
              <a:t>Structure for the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Provide </a:t>
            </a:r>
            <a:r>
              <a:rPr lang="en-US" dirty="0"/>
              <a:t>Syntax </a:t>
            </a:r>
            <a:r>
              <a:rPr lang="en-US" dirty="0" smtClean="0"/>
              <a:t>highlighting</a:t>
            </a:r>
          </a:p>
          <a:p>
            <a:r>
              <a:rPr lang="en-US" dirty="0" smtClean="0"/>
              <a:t>Automatic </a:t>
            </a:r>
            <a:r>
              <a:rPr lang="en-US" dirty="0"/>
              <a:t>indentation for code </a:t>
            </a:r>
            <a:r>
              <a:rPr lang="en-US" dirty="0" smtClean="0"/>
              <a:t>blocks</a:t>
            </a:r>
          </a:p>
          <a:p>
            <a:r>
              <a:rPr lang="en-US" dirty="0" smtClean="0"/>
              <a:t>Line numbers</a:t>
            </a:r>
          </a:p>
          <a:p>
            <a:r>
              <a:rPr lang="en-US" dirty="0" smtClean="0"/>
              <a:t>Auto </a:t>
            </a:r>
            <a:r>
              <a:rPr lang="en-US" dirty="0"/>
              <a:t>code </a:t>
            </a:r>
            <a:r>
              <a:rPr lang="en-US" dirty="0" smtClean="0"/>
              <a:t>completion</a:t>
            </a:r>
          </a:p>
          <a:p>
            <a:r>
              <a:rPr lang="en-US" dirty="0" smtClean="0"/>
              <a:t>Auto </a:t>
            </a:r>
            <a:r>
              <a:rPr lang="en-US" dirty="0"/>
              <a:t>code for inherited </a:t>
            </a:r>
            <a:r>
              <a:rPr lang="en-US" dirty="0" smtClean="0"/>
              <a:t>members</a:t>
            </a:r>
          </a:p>
          <a:p>
            <a:r>
              <a:rPr lang="en-US" dirty="0" smtClean="0"/>
              <a:t>Provide </a:t>
            </a:r>
            <a:r>
              <a:rPr lang="en-US" dirty="0"/>
              <a:t>debugging functionality, identifying syntax and obvious </a:t>
            </a:r>
            <a:r>
              <a:rPr lang="en-US" dirty="0" smtClean="0"/>
              <a:t>errors</a:t>
            </a:r>
          </a:p>
          <a:p>
            <a:r>
              <a:rPr lang="en-US" dirty="0" smtClean="0"/>
              <a:t>Often </a:t>
            </a:r>
            <a:r>
              <a:rPr lang="en-US" dirty="0"/>
              <a:t>provide GUI builders(Drag drop systems) for increased </a:t>
            </a:r>
            <a:r>
              <a:rPr lang="en-US" dirty="0" smtClean="0"/>
              <a:t>speed</a:t>
            </a:r>
          </a:p>
          <a:p>
            <a:r>
              <a:rPr lang="en-US" dirty="0" smtClean="0"/>
              <a:t>Plug </a:t>
            </a:r>
            <a:r>
              <a:rPr lang="en-US" dirty="0"/>
              <a:t>ins for additional functionality + more</a:t>
            </a:r>
          </a:p>
        </p:txBody>
      </p:sp>
    </p:spTree>
    <p:extLst>
      <p:ext uri="{BB962C8B-B14F-4D97-AF65-F5344CB8AC3E}">
        <p14:creationId xmlns:p14="http://schemas.microsoft.com/office/powerpoint/2010/main" val="41791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of  VS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browser </a:t>
            </a:r>
            <a:r>
              <a:rPr lang="en-US" dirty="0" smtClean="0">
                <a:sym typeface="Wingdings" pitchFamily="2" charset="2"/>
              </a:rPr>
              <a:t> type download VS code</a:t>
            </a:r>
          </a:p>
          <a:p>
            <a:r>
              <a:rPr lang="en-US" dirty="0" smtClean="0"/>
              <a:t>Click on very </a:t>
            </a:r>
            <a:r>
              <a:rPr lang="en-US" dirty="0"/>
              <a:t>first link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code.visualstudio.com/download</a:t>
            </a:r>
            <a:endParaRPr lang="en-US" dirty="0" smtClean="0"/>
          </a:p>
          <a:p>
            <a:r>
              <a:rPr lang="en-US" dirty="0" smtClean="0"/>
              <a:t>Run the .exe file</a:t>
            </a:r>
          </a:p>
          <a:p>
            <a:pPr marL="82296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of 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next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232" y="2057400"/>
            <a:ext cx="56007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</a:t>
            </a:r>
            <a:r>
              <a:rPr lang="en-US" dirty="0"/>
              <a:t>of 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75310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7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of 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49582"/>
            <a:ext cx="566737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6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of 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6483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up and Extensions of  VS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</a:t>
            </a:r>
            <a:r>
              <a:rPr lang="en-US" dirty="0" smtClean="0">
                <a:sym typeface="Wingdings" pitchFamily="2" charset="2"/>
              </a:rPr>
              <a:t> Used to highlight text , auto complete, auto correct </a:t>
            </a:r>
          </a:p>
          <a:p>
            <a:r>
              <a:rPr lang="en-US" dirty="0" smtClean="0">
                <a:sym typeface="Wingdings" pitchFamily="2" charset="2"/>
              </a:rPr>
              <a:t>Prettier</a:t>
            </a:r>
          </a:p>
          <a:p>
            <a:r>
              <a:rPr lang="en-US" dirty="0" smtClean="0">
                <a:sym typeface="Wingdings" pitchFamily="2" charset="2"/>
              </a:rPr>
              <a:t>Live server</a:t>
            </a:r>
          </a:p>
          <a:p>
            <a:r>
              <a:rPr lang="en-US" dirty="0" smtClean="0">
                <a:sym typeface="Wingdings" pitchFamily="2" charset="2"/>
              </a:rPr>
              <a:t>Auto rename tag</a:t>
            </a:r>
          </a:p>
          <a:p>
            <a:r>
              <a:rPr lang="en-US" dirty="0" smtClean="0">
                <a:sym typeface="Wingdings" pitchFamily="2" charset="2"/>
              </a:rPr>
              <a:t>CSS peek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hypertext markup language</a:t>
            </a:r>
          </a:p>
          <a:p>
            <a:r>
              <a:rPr lang="en-US" dirty="0" smtClean="0"/>
              <a:t>Standard language used to create web pages</a:t>
            </a:r>
          </a:p>
          <a:p>
            <a:r>
              <a:rPr lang="en-US" dirty="0" smtClean="0"/>
              <a:t>It is not case sensitive</a:t>
            </a:r>
          </a:p>
          <a:p>
            <a:r>
              <a:rPr lang="en-US" dirty="0" smtClean="0"/>
              <a:t>It is forgiving language</a:t>
            </a:r>
          </a:p>
          <a:p>
            <a:r>
              <a:rPr lang="en-US" dirty="0" smtClean="0"/>
              <a:t>Content and presentation</a:t>
            </a:r>
          </a:p>
          <a:p>
            <a:r>
              <a:rPr lang="en-US" dirty="0" smtClean="0"/>
              <a:t>Semantic markup vs. Styling</a:t>
            </a:r>
          </a:p>
          <a:p>
            <a:r>
              <a:rPr lang="en-US" dirty="0" smtClean="0"/>
              <a:t>Accessibility and 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</a:t>
            </a:r>
            <a:r>
              <a:rPr lang="en-US" dirty="0" smtClean="0"/>
              <a:t>HTML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951621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40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to full stack </a:t>
            </a:r>
            <a:r>
              <a:rPr lang="en-US" dirty="0" smtClean="0"/>
              <a:t>development</a:t>
            </a:r>
          </a:p>
          <a:p>
            <a:r>
              <a:rPr lang="en-US" dirty="0"/>
              <a:t>Web application </a:t>
            </a:r>
            <a:r>
              <a:rPr lang="en-US" dirty="0" smtClean="0"/>
              <a:t>architecture</a:t>
            </a:r>
          </a:p>
          <a:p>
            <a:r>
              <a:rPr lang="en-US" dirty="0"/>
              <a:t>What is MERN</a:t>
            </a:r>
            <a:r>
              <a:rPr lang="en-US" dirty="0" smtClean="0"/>
              <a:t>?</a:t>
            </a:r>
          </a:p>
          <a:p>
            <a:r>
              <a:rPr lang="en-US" dirty="0" smtClean="0"/>
              <a:t>Route Map of MERN stack Development</a:t>
            </a:r>
          </a:p>
          <a:p>
            <a:r>
              <a:rPr lang="en-US" dirty="0"/>
              <a:t>IDE and its </a:t>
            </a:r>
            <a:r>
              <a:rPr lang="en-US" dirty="0" smtClean="0"/>
              <a:t>Uses</a:t>
            </a:r>
          </a:p>
          <a:p>
            <a:r>
              <a:rPr lang="en-US" dirty="0" smtClean="0"/>
              <a:t>Downloading of  VS code</a:t>
            </a:r>
          </a:p>
          <a:p>
            <a:r>
              <a:rPr lang="en-US" dirty="0" smtClean="0"/>
              <a:t>Set Up of Visual Studio </a:t>
            </a:r>
            <a:r>
              <a:rPr lang="en-US" dirty="0" smtClean="0"/>
              <a:t>Code</a:t>
            </a:r>
          </a:p>
          <a:p>
            <a:r>
              <a:rPr lang="en-US" dirty="0"/>
              <a:t>Introduction to HTML</a:t>
            </a:r>
          </a:p>
          <a:p>
            <a:r>
              <a:rPr lang="en-US" dirty="0"/>
              <a:t>History of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HTML Documents</a:t>
            </a:r>
          </a:p>
          <a:p>
            <a:r>
              <a:rPr lang="en-US" dirty="0" smtClean="0"/>
              <a:t>HTML Boilerplate</a:t>
            </a: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 smtClean="0"/>
              <a:t>Documents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74196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72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20050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7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 smtClean="0"/>
              <a:t>Boilerplate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6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2667000"/>
            <a:ext cx="749808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3124200"/>
            <a:ext cx="7498080" cy="114300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86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full stack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Process of developing both front end and back end is full stack development.</a:t>
            </a: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28901" y="2667000"/>
            <a:ext cx="2133600" cy="210312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55584" y="2667000"/>
            <a:ext cx="2103120" cy="2103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8817" y="4091648"/>
            <a:ext cx="2127853" cy="2103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Data- base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219" y="2811086"/>
            <a:ext cx="842963" cy="91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24201" y="390698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Front-end</a:t>
            </a:r>
            <a:endParaRPr lang="en-US" dirty="0"/>
          </a:p>
        </p:txBody>
      </p:sp>
      <p:sp>
        <p:nvSpPr>
          <p:cNvPr id="10" name="AutoShape 5" descr="Front end - Free computer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98267" y="367482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21181" y="5546375"/>
            <a:ext cx="114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Data-base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122" y="2862547"/>
            <a:ext cx="711431" cy="81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40" y="4787481"/>
            <a:ext cx="939806" cy="65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7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architecture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7315200" cy="4343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1994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4.googleusercontent.com/mn4hplKh_L0kVyYLxl2A487ZMIuBag25Od6NaIhXp490YuXvU7pUQIRX0D6AjimvQDIh3iT18otNts-adE8MToats9y_n95yEaDQcVg4Y62V6tnveItRqreXDTiyH_X_oNm-PRUBefuUyzGqSCSaKZ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754062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571576"/>
              </p:ext>
            </p:extLst>
          </p:nvPr>
        </p:nvGraphicFramePr>
        <p:xfrm>
          <a:off x="1435100" y="1447800"/>
          <a:ext cx="74993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0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MERN?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705791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743200"/>
            <a:ext cx="7498080" cy="1371600"/>
          </a:xfrm>
        </p:spPr>
        <p:txBody>
          <a:bodyPr/>
          <a:lstStyle/>
          <a:p>
            <a:r>
              <a:rPr lang="en-US" dirty="0" smtClean="0"/>
              <a:t>Route Map of MERN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urved Connector 4"/>
          <p:cNvCxnSpPr/>
          <p:nvPr/>
        </p:nvCxnSpPr>
        <p:spPr>
          <a:xfrm>
            <a:off x="2348706" y="953608"/>
            <a:ext cx="5867400" cy="426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7391400" y="4455203"/>
            <a:ext cx="914400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Step-1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256622" y="4496739"/>
            <a:ext cx="914400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466662" y="3087208"/>
            <a:ext cx="914400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Step-3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114800" y="2379872"/>
            <a:ext cx="914400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Step-4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799422" y="1066800"/>
            <a:ext cx="914400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Step-5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81062" y="3595206"/>
            <a:ext cx="1159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HTML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Basic Text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and shape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2030" y="4427573"/>
            <a:ext cx="1837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CSS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Style HTML page,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Bootstrap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81062" y="2911748"/>
            <a:ext cx="208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Java Script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Interactive Elements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1679448"/>
            <a:ext cx="2337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Node JS , Express JS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Programming Server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2030" y="30502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React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6622" y="1679448"/>
            <a:ext cx="1983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SQL , Mongo DB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Data Manipulation</a:t>
            </a:r>
          </a:p>
          <a:p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2676136" y="1220724"/>
            <a:ext cx="914400" cy="45872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1527</TotalTime>
  <Words>763</Words>
  <Application>Microsoft Office PowerPoint</Application>
  <PresentationFormat>On-screen Show (4:3)</PresentationFormat>
  <Paragraphs>172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Full Stack Development - MERN Stack</vt:lpstr>
      <vt:lpstr>Agenda</vt:lpstr>
      <vt:lpstr>Introduction to full stack development</vt:lpstr>
      <vt:lpstr>Web application architecture</vt:lpstr>
      <vt:lpstr>PowerPoint Presentation</vt:lpstr>
      <vt:lpstr>Web Development</vt:lpstr>
      <vt:lpstr>What is MERN?</vt:lpstr>
      <vt:lpstr>Route Map of MERN Stack</vt:lpstr>
      <vt:lpstr>PowerPoint Presentation</vt:lpstr>
      <vt:lpstr>IDE and its Uses</vt:lpstr>
      <vt:lpstr>Advantages of  IDE</vt:lpstr>
      <vt:lpstr>Downloading of  VS code</vt:lpstr>
      <vt:lpstr>Downloading of  VS code</vt:lpstr>
      <vt:lpstr>Downloading of  VS code</vt:lpstr>
      <vt:lpstr>Downloading of  VS code</vt:lpstr>
      <vt:lpstr>Downloading of  VS code</vt:lpstr>
      <vt:lpstr>Set up and Extensions of  VS code</vt:lpstr>
      <vt:lpstr>Introduction to HTML</vt:lpstr>
      <vt:lpstr>History of HTML</vt:lpstr>
      <vt:lpstr>HTML Documents</vt:lpstr>
      <vt:lpstr>HTML Documents</vt:lpstr>
      <vt:lpstr>HTML Boilerplate</vt:lpstr>
      <vt:lpstr>Questions?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Raghunath</dc:creator>
  <cp:lastModifiedBy>Raghunath</cp:lastModifiedBy>
  <cp:revision>39</cp:revision>
  <dcterms:created xsi:type="dcterms:W3CDTF">2024-04-21T14:36:53Z</dcterms:created>
  <dcterms:modified xsi:type="dcterms:W3CDTF">2024-05-17T06:06:01Z</dcterms:modified>
</cp:coreProperties>
</file>