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60" r:id="rId5"/>
    <p:sldId id="266" r:id="rId6"/>
    <p:sldId id="268" r:id="rId7"/>
    <p:sldId id="267" r:id="rId8"/>
    <p:sldId id="261" r:id="rId9"/>
    <p:sldId id="262" r:id="rId10"/>
    <p:sldId id="263" r:id="rId11"/>
    <p:sldId id="264" r:id="rId12"/>
    <p:sldId id="270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6D068-40D0-460F-A15F-4A9A6D6566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C3E9C-48D2-44B7-8C61-E3978C4C62A1}">
      <dgm:prSet phldrT="[Text]"/>
      <dgm:spPr/>
      <dgm:t>
        <a:bodyPr/>
        <a:lstStyle/>
        <a:p>
          <a:r>
            <a:rPr lang="en-US" dirty="0" smtClean="0"/>
            <a:t>1989</a:t>
          </a:r>
          <a:endParaRPr lang="en-US" dirty="0"/>
        </a:p>
      </dgm:t>
    </dgm:pt>
    <dgm:pt modelId="{6FA2FAFF-9B96-492D-A635-32D267A94477}" type="parTrans" cxnId="{6AC0ECC0-DA3E-4B4E-A89F-2EF8C5BA6D7C}">
      <dgm:prSet/>
      <dgm:spPr/>
      <dgm:t>
        <a:bodyPr/>
        <a:lstStyle/>
        <a:p>
          <a:endParaRPr lang="en-US"/>
        </a:p>
      </dgm:t>
    </dgm:pt>
    <dgm:pt modelId="{AE7873ED-5311-40CE-AE4E-2E5531EC2588}" type="sibTrans" cxnId="{6AC0ECC0-DA3E-4B4E-A89F-2EF8C5BA6D7C}">
      <dgm:prSet/>
      <dgm:spPr/>
      <dgm:t>
        <a:bodyPr/>
        <a:lstStyle/>
        <a:p>
          <a:endParaRPr lang="en-US"/>
        </a:p>
      </dgm:t>
    </dgm:pt>
    <dgm:pt modelId="{A2CFCC5D-0035-4390-BDA6-4527B2EC8FDD}">
      <dgm:prSet phldrT="[Text]"/>
      <dgm:spPr/>
      <dgm:t>
        <a:bodyPr/>
        <a:lstStyle/>
        <a:p>
          <a:r>
            <a:rPr lang="en-US" dirty="0" smtClean="0"/>
            <a:t>Tim Berners lee invented www</a:t>
          </a:r>
          <a:endParaRPr lang="en-US" dirty="0"/>
        </a:p>
      </dgm:t>
    </dgm:pt>
    <dgm:pt modelId="{2067A56B-BCE8-408D-961E-23AF8CDCBEB2}" type="parTrans" cxnId="{57980B8D-50B4-4592-B07E-BB6B1B27A704}">
      <dgm:prSet/>
      <dgm:spPr/>
      <dgm:t>
        <a:bodyPr/>
        <a:lstStyle/>
        <a:p>
          <a:endParaRPr lang="en-US"/>
        </a:p>
      </dgm:t>
    </dgm:pt>
    <dgm:pt modelId="{68ABB5C4-3716-463F-82D4-DF52DD99D0AF}" type="sibTrans" cxnId="{57980B8D-50B4-4592-B07E-BB6B1B27A704}">
      <dgm:prSet/>
      <dgm:spPr/>
      <dgm:t>
        <a:bodyPr/>
        <a:lstStyle/>
        <a:p>
          <a:endParaRPr lang="en-US"/>
        </a:p>
      </dgm:t>
    </dgm:pt>
    <dgm:pt modelId="{F09A3412-933A-4935-B10A-BBEA660E80CD}">
      <dgm:prSet phldrT="[Text]"/>
      <dgm:spPr/>
      <dgm:t>
        <a:bodyPr/>
        <a:lstStyle/>
        <a:p>
          <a:r>
            <a:rPr lang="en-US" dirty="0" smtClean="0"/>
            <a:t>1991 </a:t>
          </a:r>
          <a:endParaRPr lang="en-US" dirty="0"/>
        </a:p>
      </dgm:t>
    </dgm:pt>
    <dgm:pt modelId="{51F26208-B158-46B1-96F6-7F6DDA395377}" type="parTrans" cxnId="{121D6E4A-41C3-49D2-9123-58B06CD1494B}">
      <dgm:prSet/>
      <dgm:spPr/>
      <dgm:t>
        <a:bodyPr/>
        <a:lstStyle/>
        <a:p>
          <a:endParaRPr lang="en-US"/>
        </a:p>
      </dgm:t>
    </dgm:pt>
    <dgm:pt modelId="{77319765-8E7D-41EF-A14C-57B40341B4FD}" type="sibTrans" cxnId="{121D6E4A-41C3-49D2-9123-58B06CD1494B}">
      <dgm:prSet/>
      <dgm:spPr/>
      <dgm:t>
        <a:bodyPr/>
        <a:lstStyle/>
        <a:p>
          <a:endParaRPr lang="en-US"/>
        </a:p>
      </dgm:t>
    </dgm:pt>
    <dgm:pt modelId="{3A9CF32C-6A30-4A6D-84D7-867847EBE6A7}">
      <dgm:prSet phldrT="[Text]"/>
      <dgm:spPr/>
      <dgm:t>
        <a:bodyPr/>
        <a:lstStyle/>
        <a:p>
          <a:r>
            <a:rPr lang="en-US" dirty="0" smtClean="0"/>
            <a:t>Invented HTML</a:t>
          </a:r>
          <a:endParaRPr lang="en-US" dirty="0"/>
        </a:p>
      </dgm:t>
    </dgm:pt>
    <dgm:pt modelId="{F69598AA-D6DF-4EB4-817A-56399F99B6E7}" type="parTrans" cxnId="{E0BBC5C7-98D0-4F27-9FA1-A7A4706C71E8}">
      <dgm:prSet/>
      <dgm:spPr/>
      <dgm:t>
        <a:bodyPr/>
        <a:lstStyle/>
        <a:p>
          <a:endParaRPr lang="en-US"/>
        </a:p>
      </dgm:t>
    </dgm:pt>
    <dgm:pt modelId="{0ACDE057-05C9-448B-8260-17050AA4B6E5}" type="sibTrans" cxnId="{E0BBC5C7-98D0-4F27-9FA1-A7A4706C71E8}">
      <dgm:prSet/>
      <dgm:spPr/>
      <dgm:t>
        <a:bodyPr/>
        <a:lstStyle/>
        <a:p>
          <a:endParaRPr lang="en-US"/>
        </a:p>
      </dgm:t>
    </dgm:pt>
    <dgm:pt modelId="{AD044A5B-26BD-48CD-A162-CE146D73ADBC}">
      <dgm:prSet phldrT="[Text]"/>
      <dgm:spPr/>
      <dgm:t>
        <a:bodyPr/>
        <a:lstStyle/>
        <a:p>
          <a:r>
            <a:rPr lang="en-US" dirty="0" smtClean="0"/>
            <a:t>1993</a:t>
          </a:r>
          <a:endParaRPr lang="en-US" dirty="0"/>
        </a:p>
      </dgm:t>
    </dgm:pt>
    <dgm:pt modelId="{CF3310ED-38E8-4E20-A5E3-FCDF554287C7}" type="parTrans" cxnId="{7E32C460-11AA-460D-A465-3C6C25C23710}">
      <dgm:prSet/>
      <dgm:spPr/>
      <dgm:t>
        <a:bodyPr/>
        <a:lstStyle/>
        <a:p>
          <a:endParaRPr lang="en-US"/>
        </a:p>
      </dgm:t>
    </dgm:pt>
    <dgm:pt modelId="{B68173EA-6399-42B0-A997-DD23D3936275}" type="sibTrans" cxnId="{7E32C460-11AA-460D-A465-3C6C25C23710}">
      <dgm:prSet/>
      <dgm:spPr/>
      <dgm:t>
        <a:bodyPr/>
        <a:lstStyle/>
        <a:p>
          <a:endParaRPr lang="en-US"/>
        </a:p>
      </dgm:t>
    </dgm:pt>
    <dgm:pt modelId="{A7061777-CF94-4236-B00C-02DEC2EC0818}">
      <dgm:prSet phldrT="[Text]"/>
      <dgm:spPr/>
      <dgm:t>
        <a:bodyPr/>
        <a:lstStyle/>
        <a:p>
          <a:r>
            <a:rPr lang="en-US" dirty="0" smtClean="0"/>
            <a:t>Dave raggett drafted HTML+</a:t>
          </a:r>
          <a:endParaRPr lang="en-US" dirty="0"/>
        </a:p>
      </dgm:t>
    </dgm:pt>
    <dgm:pt modelId="{D9CC3443-CD53-4C75-B2CA-A9473A10A38F}" type="parTrans" cxnId="{7489EEEF-C8CE-47D5-8D33-29F07A9D3C9D}">
      <dgm:prSet/>
      <dgm:spPr/>
      <dgm:t>
        <a:bodyPr/>
        <a:lstStyle/>
        <a:p>
          <a:endParaRPr lang="en-US"/>
        </a:p>
      </dgm:t>
    </dgm:pt>
    <dgm:pt modelId="{605F9F76-9043-4FB2-B699-AAE280D6C18E}" type="sibTrans" cxnId="{7489EEEF-C8CE-47D5-8D33-29F07A9D3C9D}">
      <dgm:prSet/>
      <dgm:spPr/>
      <dgm:t>
        <a:bodyPr/>
        <a:lstStyle/>
        <a:p>
          <a:endParaRPr lang="en-US"/>
        </a:p>
      </dgm:t>
    </dgm:pt>
    <dgm:pt modelId="{90F3EF91-2175-4C6C-9510-2596BC3BFAD9}">
      <dgm:prSet phldrT="[Text]"/>
      <dgm:spPr/>
      <dgm:t>
        <a:bodyPr/>
        <a:lstStyle/>
        <a:p>
          <a:r>
            <a:rPr lang="en-US" dirty="0" smtClean="0"/>
            <a:t>1995</a:t>
          </a:r>
          <a:endParaRPr lang="en-US" dirty="0"/>
        </a:p>
      </dgm:t>
    </dgm:pt>
    <dgm:pt modelId="{096B7667-909A-4685-BD66-695F918B07F9}" type="parTrans" cxnId="{E73022B5-10A7-47DB-BCAA-BBECB7E6D8EC}">
      <dgm:prSet/>
      <dgm:spPr/>
      <dgm:t>
        <a:bodyPr/>
        <a:lstStyle/>
        <a:p>
          <a:endParaRPr lang="en-US"/>
        </a:p>
      </dgm:t>
    </dgm:pt>
    <dgm:pt modelId="{7C6A3614-1618-4144-AF40-902E9A7ABACE}" type="sibTrans" cxnId="{E73022B5-10A7-47DB-BCAA-BBECB7E6D8EC}">
      <dgm:prSet/>
      <dgm:spPr/>
      <dgm:t>
        <a:bodyPr/>
        <a:lstStyle/>
        <a:p>
          <a:endParaRPr lang="en-US"/>
        </a:p>
      </dgm:t>
    </dgm:pt>
    <dgm:pt modelId="{AD99FD9D-FDA7-445D-B9D0-94021660D3AE}">
      <dgm:prSet phldrT="[Text]"/>
      <dgm:spPr/>
      <dgm:t>
        <a:bodyPr/>
        <a:lstStyle/>
        <a:p>
          <a:r>
            <a:rPr lang="en-US" dirty="0" smtClean="0"/>
            <a:t>HTML working group defined</a:t>
          </a:r>
          <a:endParaRPr lang="en-US" dirty="0"/>
        </a:p>
      </dgm:t>
    </dgm:pt>
    <dgm:pt modelId="{AB9B54F7-93DF-40CD-8D56-5D90342AD4DD}" type="parTrans" cxnId="{B74761BF-F7C5-4DB1-A6D7-03F4FA3A0F96}">
      <dgm:prSet/>
      <dgm:spPr/>
      <dgm:t>
        <a:bodyPr/>
        <a:lstStyle/>
        <a:p>
          <a:endParaRPr lang="en-US"/>
        </a:p>
      </dgm:t>
    </dgm:pt>
    <dgm:pt modelId="{1BB12CB9-7AAA-43A2-8314-9FD6D6E7E5F4}" type="sibTrans" cxnId="{B74761BF-F7C5-4DB1-A6D7-03F4FA3A0F96}">
      <dgm:prSet/>
      <dgm:spPr/>
      <dgm:t>
        <a:bodyPr/>
        <a:lstStyle/>
        <a:p>
          <a:endParaRPr lang="en-US"/>
        </a:p>
      </dgm:t>
    </dgm:pt>
    <dgm:pt modelId="{5B8E73F5-B596-4940-8232-3E211B141CB7}">
      <dgm:prSet phldrT="[Text]"/>
      <dgm:spPr/>
      <dgm:t>
        <a:bodyPr/>
        <a:lstStyle/>
        <a:p>
          <a:r>
            <a:rPr lang="en-US" dirty="0" smtClean="0"/>
            <a:t>1997</a:t>
          </a:r>
          <a:endParaRPr lang="en-US" dirty="0"/>
        </a:p>
      </dgm:t>
    </dgm:pt>
    <dgm:pt modelId="{F2C18B90-F7AD-43FD-A392-29729C326C8E}" type="parTrans" cxnId="{D52B74F9-B61F-42EE-A1D8-6179339305A4}">
      <dgm:prSet/>
      <dgm:spPr/>
      <dgm:t>
        <a:bodyPr/>
        <a:lstStyle/>
        <a:p>
          <a:endParaRPr lang="en-US"/>
        </a:p>
      </dgm:t>
    </dgm:pt>
    <dgm:pt modelId="{8438F22B-66E4-49B2-AAC8-CF94E5673564}" type="sibTrans" cxnId="{D52B74F9-B61F-42EE-A1D8-6179339305A4}">
      <dgm:prSet/>
      <dgm:spPr/>
      <dgm:t>
        <a:bodyPr/>
        <a:lstStyle/>
        <a:p>
          <a:endParaRPr lang="en-US"/>
        </a:p>
      </dgm:t>
    </dgm:pt>
    <dgm:pt modelId="{D001C710-DCA1-4162-9D24-A700EEBA846D}">
      <dgm:prSet phldrT="[Text]"/>
      <dgm:spPr/>
      <dgm:t>
        <a:bodyPr/>
        <a:lstStyle/>
        <a:p>
          <a:r>
            <a:rPr lang="en-US" dirty="0" smtClean="0"/>
            <a:t>W3C Recommendation HTML 3.2</a:t>
          </a:r>
          <a:endParaRPr lang="en-US" dirty="0"/>
        </a:p>
      </dgm:t>
    </dgm:pt>
    <dgm:pt modelId="{14CDDA6D-F77D-42A7-90D7-07B51C2B2DE2}" type="parTrans" cxnId="{303C7AA0-225F-4DD4-9B7B-B68E397C772B}">
      <dgm:prSet/>
      <dgm:spPr/>
      <dgm:t>
        <a:bodyPr/>
        <a:lstStyle/>
        <a:p>
          <a:endParaRPr lang="en-US"/>
        </a:p>
      </dgm:t>
    </dgm:pt>
    <dgm:pt modelId="{26C4514A-1C01-4D47-99AE-06821A92BA0A}" type="sibTrans" cxnId="{303C7AA0-225F-4DD4-9B7B-B68E397C772B}">
      <dgm:prSet/>
      <dgm:spPr/>
      <dgm:t>
        <a:bodyPr/>
        <a:lstStyle/>
        <a:p>
          <a:endParaRPr lang="en-US"/>
        </a:p>
      </dgm:t>
    </dgm:pt>
    <dgm:pt modelId="{D0A4F8AD-D63B-46EB-92AC-5F7AC5812BD1}">
      <dgm:prSet phldrT="[Text]"/>
      <dgm:spPr/>
      <dgm:t>
        <a:bodyPr/>
        <a:lstStyle/>
        <a:p>
          <a:r>
            <a:rPr lang="en-US" dirty="0" smtClean="0"/>
            <a:t>1999</a:t>
          </a:r>
          <a:endParaRPr lang="en-US" dirty="0"/>
        </a:p>
      </dgm:t>
    </dgm:pt>
    <dgm:pt modelId="{9EC5BBDB-40F1-4C2D-90C2-AAE304491E79}" type="parTrans" cxnId="{631322C8-520C-4184-A9BE-59C619C66981}">
      <dgm:prSet/>
      <dgm:spPr/>
      <dgm:t>
        <a:bodyPr/>
        <a:lstStyle/>
        <a:p>
          <a:endParaRPr lang="en-US"/>
        </a:p>
      </dgm:t>
    </dgm:pt>
    <dgm:pt modelId="{5A8AD863-D72D-44B1-8E35-F925F7355402}" type="sibTrans" cxnId="{631322C8-520C-4184-A9BE-59C619C66981}">
      <dgm:prSet/>
      <dgm:spPr/>
      <dgm:t>
        <a:bodyPr/>
        <a:lstStyle/>
        <a:p>
          <a:endParaRPr lang="en-US"/>
        </a:p>
      </dgm:t>
    </dgm:pt>
    <dgm:pt modelId="{386690F7-47EF-4DE6-A81B-D4052DE13611}">
      <dgm:prSet phldrT="[Text]"/>
      <dgm:spPr/>
      <dgm:t>
        <a:bodyPr/>
        <a:lstStyle/>
        <a:p>
          <a:r>
            <a:rPr lang="en-US" dirty="0" smtClean="0"/>
            <a:t>HTML 4.01</a:t>
          </a:r>
          <a:endParaRPr lang="en-US" dirty="0"/>
        </a:p>
      </dgm:t>
    </dgm:pt>
    <dgm:pt modelId="{E3FCB4CE-1261-435A-B4BF-6A0D39F90925}" type="parTrans" cxnId="{A19CAACC-873B-4309-A2DB-39AEA34BF858}">
      <dgm:prSet/>
      <dgm:spPr/>
      <dgm:t>
        <a:bodyPr/>
        <a:lstStyle/>
        <a:p>
          <a:endParaRPr lang="en-US"/>
        </a:p>
      </dgm:t>
    </dgm:pt>
    <dgm:pt modelId="{BA222649-1B50-42C2-9E16-AF224DEC9EB5}" type="sibTrans" cxnId="{A19CAACC-873B-4309-A2DB-39AEA34BF858}">
      <dgm:prSet/>
      <dgm:spPr/>
      <dgm:t>
        <a:bodyPr/>
        <a:lstStyle/>
        <a:p>
          <a:endParaRPr lang="en-US"/>
        </a:p>
      </dgm:t>
    </dgm:pt>
    <dgm:pt modelId="{4EA0B384-0BD4-4767-9D4E-058F20EE175E}">
      <dgm:prSet phldrT="[Text]"/>
      <dgm:spPr/>
      <dgm:t>
        <a:bodyPr/>
        <a:lstStyle/>
        <a:p>
          <a:r>
            <a:rPr lang="en-US" dirty="0" smtClean="0"/>
            <a:t>2000</a:t>
          </a:r>
          <a:endParaRPr lang="en-US" dirty="0"/>
        </a:p>
      </dgm:t>
    </dgm:pt>
    <dgm:pt modelId="{1AD65074-996F-4D9B-806C-29402E2116CB}" type="parTrans" cxnId="{1FB561C3-AA53-49F5-9395-D5FE51328F2F}">
      <dgm:prSet/>
      <dgm:spPr/>
      <dgm:t>
        <a:bodyPr/>
        <a:lstStyle/>
        <a:p>
          <a:endParaRPr lang="en-US"/>
        </a:p>
      </dgm:t>
    </dgm:pt>
    <dgm:pt modelId="{EF81F595-E56B-4F70-AD42-D78BA22609C6}" type="sibTrans" cxnId="{1FB561C3-AA53-49F5-9395-D5FE51328F2F}">
      <dgm:prSet/>
      <dgm:spPr/>
      <dgm:t>
        <a:bodyPr/>
        <a:lstStyle/>
        <a:p>
          <a:endParaRPr lang="en-US"/>
        </a:p>
      </dgm:t>
    </dgm:pt>
    <dgm:pt modelId="{B40F5101-74C8-4B55-9C69-8A277853DB6A}">
      <dgm:prSet phldrT="[Text]"/>
      <dgm:spPr/>
      <dgm:t>
        <a:bodyPr/>
        <a:lstStyle/>
        <a:p>
          <a:r>
            <a:rPr lang="en-US" dirty="0" smtClean="0"/>
            <a:t>XHTML 1.0</a:t>
          </a:r>
          <a:endParaRPr lang="en-US" dirty="0"/>
        </a:p>
      </dgm:t>
    </dgm:pt>
    <dgm:pt modelId="{748A49AA-6A34-40AA-AB02-46FED12363DE}" type="parTrans" cxnId="{A396A677-0F15-4718-A9BB-48C86C2ED656}">
      <dgm:prSet/>
      <dgm:spPr/>
      <dgm:t>
        <a:bodyPr/>
        <a:lstStyle/>
        <a:p>
          <a:endParaRPr lang="en-US"/>
        </a:p>
      </dgm:t>
    </dgm:pt>
    <dgm:pt modelId="{FD693C12-7F79-4DA9-A0F9-C6C9286D0601}" type="sibTrans" cxnId="{A396A677-0F15-4718-A9BB-48C86C2ED656}">
      <dgm:prSet/>
      <dgm:spPr/>
      <dgm:t>
        <a:bodyPr/>
        <a:lstStyle/>
        <a:p>
          <a:endParaRPr lang="en-US"/>
        </a:p>
      </dgm:t>
    </dgm:pt>
    <dgm:pt modelId="{D2AC4239-85C8-408C-ABF3-D826DBCD0B48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F83CE4D8-D58A-4F77-8A24-0568467BBD2A}" type="parTrans" cxnId="{5590B46D-251A-4A33-B1FC-3C00744389A0}">
      <dgm:prSet/>
      <dgm:spPr/>
      <dgm:t>
        <a:bodyPr/>
        <a:lstStyle/>
        <a:p>
          <a:endParaRPr lang="en-US"/>
        </a:p>
      </dgm:t>
    </dgm:pt>
    <dgm:pt modelId="{7D603727-1D30-4B61-983A-823B7B2F5C76}" type="sibTrans" cxnId="{5590B46D-251A-4A33-B1FC-3C00744389A0}">
      <dgm:prSet/>
      <dgm:spPr/>
      <dgm:t>
        <a:bodyPr/>
        <a:lstStyle/>
        <a:p>
          <a:endParaRPr lang="en-US"/>
        </a:p>
      </dgm:t>
    </dgm:pt>
    <dgm:pt modelId="{49A501C0-0D34-4394-9C42-AE41396CF99B}">
      <dgm:prSet phldrT="[Text]"/>
      <dgm:spPr/>
      <dgm:t>
        <a:bodyPr/>
        <a:lstStyle/>
        <a:p>
          <a:r>
            <a:rPr lang="en-US" dirty="0" smtClean="0"/>
            <a:t>WHATWG HTML 5 first public draft</a:t>
          </a:r>
          <a:endParaRPr lang="en-US" dirty="0"/>
        </a:p>
      </dgm:t>
    </dgm:pt>
    <dgm:pt modelId="{7D812B0F-01CE-4CE4-913C-9A1FEE8DD55F}" type="parTrans" cxnId="{C5E6D3A0-5F16-4704-A187-2AAF13F9AD57}">
      <dgm:prSet/>
      <dgm:spPr/>
      <dgm:t>
        <a:bodyPr/>
        <a:lstStyle/>
        <a:p>
          <a:endParaRPr lang="en-US"/>
        </a:p>
      </dgm:t>
    </dgm:pt>
    <dgm:pt modelId="{388ADFAC-8916-4976-969B-1306D48522F7}" type="sibTrans" cxnId="{C5E6D3A0-5F16-4704-A187-2AAF13F9AD57}">
      <dgm:prSet/>
      <dgm:spPr/>
      <dgm:t>
        <a:bodyPr/>
        <a:lstStyle/>
        <a:p>
          <a:endParaRPr lang="en-US"/>
        </a:p>
      </dgm:t>
    </dgm:pt>
    <dgm:pt modelId="{F66F6748-D0AE-47CE-AD85-8E4F26D1AF6C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1A3C2CAA-2A68-4EAF-B693-852E51F5C13B}" type="parTrans" cxnId="{3858CD3E-CA36-4EB3-BDFE-4EF32677993F}">
      <dgm:prSet/>
      <dgm:spPr/>
      <dgm:t>
        <a:bodyPr/>
        <a:lstStyle/>
        <a:p>
          <a:endParaRPr lang="en-US"/>
        </a:p>
      </dgm:t>
    </dgm:pt>
    <dgm:pt modelId="{D6FF3171-8286-408E-B013-3BA42BB003B0}" type="sibTrans" cxnId="{3858CD3E-CA36-4EB3-BDFE-4EF32677993F}">
      <dgm:prSet/>
      <dgm:spPr/>
      <dgm:t>
        <a:bodyPr/>
        <a:lstStyle/>
        <a:p>
          <a:endParaRPr lang="en-US"/>
        </a:p>
      </dgm:t>
    </dgm:pt>
    <dgm:pt modelId="{F94EE744-FA6E-410D-9536-7AB8154179EF}">
      <dgm:prSet phldrT="[Text]"/>
      <dgm:spPr/>
      <dgm:t>
        <a:bodyPr/>
        <a:lstStyle/>
        <a:p>
          <a:r>
            <a:rPr lang="en-US" dirty="0" smtClean="0"/>
            <a:t>WHATWG HTML 5 living Standard</a:t>
          </a:r>
          <a:endParaRPr lang="en-US" dirty="0"/>
        </a:p>
      </dgm:t>
    </dgm:pt>
    <dgm:pt modelId="{3DE66D88-8F8A-4A92-A2C6-8B398862EEF3}" type="parTrans" cxnId="{F83BF051-41D5-4FD3-9F54-CEFA1030C136}">
      <dgm:prSet/>
      <dgm:spPr/>
      <dgm:t>
        <a:bodyPr/>
        <a:lstStyle/>
        <a:p>
          <a:endParaRPr lang="en-US"/>
        </a:p>
      </dgm:t>
    </dgm:pt>
    <dgm:pt modelId="{0186D70F-987C-46C0-9D19-0A786CA6E6C2}" type="sibTrans" cxnId="{F83BF051-41D5-4FD3-9F54-CEFA1030C136}">
      <dgm:prSet/>
      <dgm:spPr/>
      <dgm:t>
        <a:bodyPr/>
        <a:lstStyle/>
        <a:p>
          <a:endParaRPr lang="en-US"/>
        </a:p>
      </dgm:t>
    </dgm:pt>
    <dgm:pt modelId="{BC02607D-37E9-4B0F-B8E7-56D52B5CA2D2}">
      <dgm:prSet phldrT="[Text]"/>
      <dgm:spPr/>
      <dgm:t>
        <a:bodyPr/>
        <a:lstStyle/>
        <a:p>
          <a:r>
            <a:rPr lang="en-US" dirty="0" smtClean="0"/>
            <a:t>2016</a:t>
          </a:r>
          <a:endParaRPr lang="en-US" dirty="0"/>
        </a:p>
      </dgm:t>
    </dgm:pt>
    <dgm:pt modelId="{B8FE4419-3A40-490F-8267-AACB0CB23A02}" type="parTrans" cxnId="{FA82B337-07C0-4CC5-A907-F95FA35289BB}">
      <dgm:prSet/>
      <dgm:spPr/>
      <dgm:t>
        <a:bodyPr/>
        <a:lstStyle/>
        <a:p>
          <a:endParaRPr lang="en-US"/>
        </a:p>
      </dgm:t>
    </dgm:pt>
    <dgm:pt modelId="{C063BEE7-8A24-4F48-B524-2FBFCB8149A3}" type="sibTrans" cxnId="{FA82B337-07C0-4CC5-A907-F95FA35289BB}">
      <dgm:prSet/>
      <dgm:spPr/>
      <dgm:t>
        <a:bodyPr/>
        <a:lstStyle/>
        <a:p>
          <a:endParaRPr lang="en-US"/>
        </a:p>
      </dgm:t>
    </dgm:pt>
    <dgm:pt modelId="{851F5E3C-645B-492E-8FEC-A81F9B90264C}">
      <dgm:prSet phldrT="[Text]"/>
      <dgm:spPr/>
      <dgm:t>
        <a:bodyPr/>
        <a:lstStyle/>
        <a:p>
          <a:r>
            <a:rPr lang="en-US" dirty="0" smtClean="0"/>
            <a:t>W3C Candidate recommendation of HTML5</a:t>
          </a:r>
          <a:endParaRPr lang="en-US" dirty="0"/>
        </a:p>
      </dgm:t>
    </dgm:pt>
    <dgm:pt modelId="{7C6BD204-ECAE-40BE-A492-4D1BD2D98F15}" type="parTrans" cxnId="{81CF4D34-5F8C-4DA1-9742-527954991548}">
      <dgm:prSet/>
      <dgm:spPr/>
      <dgm:t>
        <a:bodyPr/>
        <a:lstStyle/>
        <a:p>
          <a:endParaRPr lang="en-US"/>
        </a:p>
      </dgm:t>
    </dgm:pt>
    <dgm:pt modelId="{D4DE99B5-DE72-4618-B2F8-F002CE21176F}" type="sibTrans" cxnId="{81CF4D34-5F8C-4DA1-9742-527954991548}">
      <dgm:prSet/>
      <dgm:spPr/>
      <dgm:t>
        <a:bodyPr/>
        <a:lstStyle/>
        <a:p>
          <a:endParaRPr lang="en-US"/>
        </a:p>
      </dgm:t>
    </dgm:pt>
    <dgm:pt modelId="{DB490CC6-4700-4D8F-8EFC-93F476C38CB5}">
      <dgm:prSet phldrT="[Text]"/>
      <dgm:spPr/>
      <dgm:t>
        <a:bodyPr/>
        <a:lstStyle/>
        <a:p>
          <a:r>
            <a:rPr lang="en-US" dirty="0" smtClean="0"/>
            <a:t>2017</a:t>
          </a:r>
          <a:endParaRPr lang="en-US" dirty="0"/>
        </a:p>
      </dgm:t>
    </dgm:pt>
    <dgm:pt modelId="{428EFCCB-949D-4ECA-A83D-8293C4A2C7CA}" type="parTrans" cxnId="{865BCB55-1E97-4C10-968D-DC83BA699048}">
      <dgm:prSet/>
      <dgm:spPr/>
      <dgm:t>
        <a:bodyPr/>
        <a:lstStyle/>
        <a:p>
          <a:endParaRPr lang="en-US"/>
        </a:p>
      </dgm:t>
    </dgm:pt>
    <dgm:pt modelId="{19478A34-CF2A-4BA8-8CB6-36D07A7CBA2C}" type="sibTrans" cxnId="{865BCB55-1E97-4C10-968D-DC83BA699048}">
      <dgm:prSet/>
      <dgm:spPr/>
      <dgm:t>
        <a:bodyPr/>
        <a:lstStyle/>
        <a:p>
          <a:endParaRPr lang="en-US"/>
        </a:p>
      </dgm:t>
    </dgm:pt>
    <dgm:pt modelId="{30181E49-C6E0-48AF-88F0-E0FFF298AF0D}">
      <dgm:prSet phldrT="[Text]"/>
      <dgm:spPr/>
      <dgm:t>
        <a:bodyPr/>
        <a:lstStyle/>
        <a:p>
          <a:r>
            <a:rPr lang="en-US" dirty="0" smtClean="0"/>
            <a:t>W3C Recommendation HTML 5.2</a:t>
          </a:r>
          <a:endParaRPr lang="en-US" dirty="0"/>
        </a:p>
      </dgm:t>
    </dgm:pt>
    <dgm:pt modelId="{1D19457E-6784-49C8-A59C-9D316AA9DE75}" type="parTrans" cxnId="{8E4E7A18-ED3C-4EE9-9B89-20709BDA9598}">
      <dgm:prSet/>
      <dgm:spPr/>
      <dgm:t>
        <a:bodyPr/>
        <a:lstStyle/>
        <a:p>
          <a:endParaRPr lang="en-US"/>
        </a:p>
      </dgm:t>
    </dgm:pt>
    <dgm:pt modelId="{81D2F0CC-640E-4608-901C-6B47B0FCA2A1}" type="sibTrans" cxnId="{8E4E7A18-ED3C-4EE9-9B89-20709BDA9598}">
      <dgm:prSet/>
      <dgm:spPr/>
      <dgm:t>
        <a:bodyPr/>
        <a:lstStyle/>
        <a:p>
          <a:endParaRPr lang="en-US"/>
        </a:p>
      </dgm:t>
    </dgm:pt>
    <dgm:pt modelId="{0782C561-9C75-4AFF-BAB6-A507890C111C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278E3F32-6A86-4446-99C2-C0F4D5905FFB}" type="parTrans" cxnId="{4F61422B-1CA3-4D35-B210-6ABD62E33016}">
      <dgm:prSet/>
      <dgm:spPr/>
      <dgm:t>
        <a:bodyPr/>
        <a:lstStyle/>
        <a:p>
          <a:endParaRPr lang="en-US"/>
        </a:p>
      </dgm:t>
    </dgm:pt>
    <dgm:pt modelId="{A1F598C3-16E6-4054-97D6-3FA031861B59}" type="sibTrans" cxnId="{4F61422B-1CA3-4D35-B210-6ABD62E33016}">
      <dgm:prSet/>
      <dgm:spPr/>
      <dgm:t>
        <a:bodyPr/>
        <a:lstStyle/>
        <a:p>
          <a:endParaRPr lang="en-US"/>
        </a:p>
      </dgm:t>
    </dgm:pt>
    <dgm:pt modelId="{BB771D35-C4A2-47D9-872E-4ACD9C1CCF97}">
      <dgm:prSet phldrT="[Text]"/>
      <dgm:spPr/>
      <dgm:t>
        <a:bodyPr/>
        <a:lstStyle/>
        <a:p>
          <a:r>
            <a:rPr lang="en-US" dirty="0" smtClean="0"/>
            <a:t>W3C Recommendation HTML 5</a:t>
          </a:r>
          <a:endParaRPr lang="en-US" dirty="0"/>
        </a:p>
      </dgm:t>
    </dgm:pt>
    <dgm:pt modelId="{29900226-1FFB-4573-BC56-3E09EDD9B047}" type="parTrans" cxnId="{FCE864D7-E4BD-477E-A065-95C080FFF5CD}">
      <dgm:prSet/>
      <dgm:spPr/>
      <dgm:t>
        <a:bodyPr/>
        <a:lstStyle/>
        <a:p>
          <a:endParaRPr lang="en-US"/>
        </a:p>
      </dgm:t>
    </dgm:pt>
    <dgm:pt modelId="{BC537E8A-2701-497C-905B-854DF766A318}" type="sibTrans" cxnId="{FCE864D7-E4BD-477E-A065-95C080FFF5CD}">
      <dgm:prSet/>
      <dgm:spPr/>
      <dgm:t>
        <a:bodyPr/>
        <a:lstStyle/>
        <a:p>
          <a:endParaRPr lang="en-US"/>
        </a:p>
      </dgm:t>
    </dgm:pt>
    <dgm:pt modelId="{0200AE4C-52E7-4A8C-AB60-E2E54E7F1DC4}" type="pres">
      <dgm:prSet presAssocID="{7E36D068-40D0-460F-A15F-4A9A6D65660F}" presName="vert0" presStyleCnt="0">
        <dgm:presLayoutVars>
          <dgm:dir/>
          <dgm:animOne val="branch"/>
          <dgm:animLvl val="lvl"/>
        </dgm:presLayoutVars>
      </dgm:prSet>
      <dgm:spPr/>
    </dgm:pt>
    <dgm:pt modelId="{91BB72C1-8309-4981-AB1C-3723E36589A9}" type="pres">
      <dgm:prSet presAssocID="{C15C3E9C-48D2-44B7-8C61-E3978C4C62A1}" presName="thickLine" presStyleLbl="alignNode1" presStyleIdx="0" presStyleCnt="12"/>
      <dgm:spPr/>
    </dgm:pt>
    <dgm:pt modelId="{08C9441D-4EB3-45E8-BA43-4E1208137F93}" type="pres">
      <dgm:prSet presAssocID="{C15C3E9C-48D2-44B7-8C61-E3978C4C62A1}" presName="horz1" presStyleCnt="0"/>
      <dgm:spPr/>
    </dgm:pt>
    <dgm:pt modelId="{98D6DB15-497E-4838-AD89-46466A35387A}" type="pres">
      <dgm:prSet presAssocID="{C15C3E9C-48D2-44B7-8C61-E3978C4C62A1}" presName="tx1" presStyleLbl="revTx" presStyleIdx="0" presStyleCnt="24"/>
      <dgm:spPr/>
      <dgm:t>
        <a:bodyPr/>
        <a:lstStyle/>
        <a:p>
          <a:endParaRPr lang="en-US"/>
        </a:p>
      </dgm:t>
    </dgm:pt>
    <dgm:pt modelId="{AD6065A8-44AA-4F62-9B80-A98536003829}" type="pres">
      <dgm:prSet presAssocID="{C15C3E9C-48D2-44B7-8C61-E3978C4C62A1}" presName="vert1" presStyleCnt="0"/>
      <dgm:spPr/>
    </dgm:pt>
    <dgm:pt modelId="{A166750E-B28C-454C-B85D-BDB51AFF49B6}" type="pres">
      <dgm:prSet presAssocID="{A2CFCC5D-0035-4390-BDA6-4527B2EC8FDD}" presName="vertSpace2a" presStyleCnt="0"/>
      <dgm:spPr/>
    </dgm:pt>
    <dgm:pt modelId="{B7C28567-CB73-44F9-8765-20950833B86E}" type="pres">
      <dgm:prSet presAssocID="{A2CFCC5D-0035-4390-BDA6-4527B2EC8FDD}" presName="horz2" presStyleCnt="0"/>
      <dgm:spPr/>
    </dgm:pt>
    <dgm:pt modelId="{148DFD44-9ED5-4479-803D-86D35EB17F38}" type="pres">
      <dgm:prSet presAssocID="{A2CFCC5D-0035-4390-BDA6-4527B2EC8FDD}" presName="horzSpace2" presStyleCnt="0"/>
      <dgm:spPr/>
    </dgm:pt>
    <dgm:pt modelId="{08D585CB-CE7C-4685-89E1-65F0EFEBBD36}" type="pres">
      <dgm:prSet presAssocID="{A2CFCC5D-0035-4390-BDA6-4527B2EC8FDD}" presName="tx2" presStyleLbl="revTx" presStyleIdx="1" presStyleCnt="24"/>
      <dgm:spPr/>
    </dgm:pt>
    <dgm:pt modelId="{544FC27C-7363-473B-9798-B129ADE8284D}" type="pres">
      <dgm:prSet presAssocID="{A2CFCC5D-0035-4390-BDA6-4527B2EC8FDD}" presName="vert2" presStyleCnt="0"/>
      <dgm:spPr/>
    </dgm:pt>
    <dgm:pt modelId="{F20398FA-8B84-4B41-9200-FD72AD0F4C8E}" type="pres">
      <dgm:prSet presAssocID="{A2CFCC5D-0035-4390-BDA6-4527B2EC8FDD}" presName="thinLine2b" presStyleLbl="callout" presStyleIdx="0" presStyleCnt="12"/>
      <dgm:spPr/>
    </dgm:pt>
    <dgm:pt modelId="{4C6A3B97-BF25-4CFC-84E8-A2F7D23BB217}" type="pres">
      <dgm:prSet presAssocID="{A2CFCC5D-0035-4390-BDA6-4527B2EC8FDD}" presName="vertSpace2b" presStyleCnt="0"/>
      <dgm:spPr/>
    </dgm:pt>
    <dgm:pt modelId="{C3E15D34-7082-43BD-85EB-0BE9622B6DD6}" type="pres">
      <dgm:prSet presAssocID="{F09A3412-933A-4935-B10A-BBEA660E80CD}" presName="thickLine" presStyleLbl="alignNode1" presStyleIdx="1" presStyleCnt="12"/>
      <dgm:spPr/>
    </dgm:pt>
    <dgm:pt modelId="{1BD28616-C321-43A4-931F-431194E2D368}" type="pres">
      <dgm:prSet presAssocID="{F09A3412-933A-4935-B10A-BBEA660E80CD}" presName="horz1" presStyleCnt="0"/>
      <dgm:spPr/>
    </dgm:pt>
    <dgm:pt modelId="{8E91D8C8-F446-4C06-BC8A-64F31A39082A}" type="pres">
      <dgm:prSet presAssocID="{F09A3412-933A-4935-B10A-BBEA660E80CD}" presName="tx1" presStyleLbl="revTx" presStyleIdx="2" presStyleCnt="24"/>
      <dgm:spPr/>
    </dgm:pt>
    <dgm:pt modelId="{75305A33-3B3C-4508-8E54-603B54E928A9}" type="pres">
      <dgm:prSet presAssocID="{F09A3412-933A-4935-B10A-BBEA660E80CD}" presName="vert1" presStyleCnt="0"/>
      <dgm:spPr/>
    </dgm:pt>
    <dgm:pt modelId="{455CCDFC-CF46-4FEC-9030-1C41354E7DB1}" type="pres">
      <dgm:prSet presAssocID="{3A9CF32C-6A30-4A6D-84D7-867847EBE6A7}" presName="vertSpace2a" presStyleCnt="0"/>
      <dgm:spPr/>
    </dgm:pt>
    <dgm:pt modelId="{85D64EC5-13C6-4AB4-8348-4944878C7711}" type="pres">
      <dgm:prSet presAssocID="{3A9CF32C-6A30-4A6D-84D7-867847EBE6A7}" presName="horz2" presStyleCnt="0"/>
      <dgm:spPr/>
    </dgm:pt>
    <dgm:pt modelId="{289BA391-E6D0-46FA-BFC3-63195E37C9FB}" type="pres">
      <dgm:prSet presAssocID="{3A9CF32C-6A30-4A6D-84D7-867847EBE6A7}" presName="horzSpace2" presStyleCnt="0"/>
      <dgm:spPr/>
    </dgm:pt>
    <dgm:pt modelId="{1D63DB5F-397F-4075-8542-46C133C851AE}" type="pres">
      <dgm:prSet presAssocID="{3A9CF32C-6A30-4A6D-84D7-867847EBE6A7}" presName="tx2" presStyleLbl="revTx" presStyleIdx="3" presStyleCnt="24"/>
      <dgm:spPr/>
    </dgm:pt>
    <dgm:pt modelId="{10F05150-AD0D-42BD-8D53-B1691797CE01}" type="pres">
      <dgm:prSet presAssocID="{3A9CF32C-6A30-4A6D-84D7-867847EBE6A7}" presName="vert2" presStyleCnt="0"/>
      <dgm:spPr/>
    </dgm:pt>
    <dgm:pt modelId="{9857344F-0934-468C-87C1-131496706F00}" type="pres">
      <dgm:prSet presAssocID="{3A9CF32C-6A30-4A6D-84D7-867847EBE6A7}" presName="thinLine2b" presStyleLbl="callout" presStyleIdx="1" presStyleCnt="12"/>
      <dgm:spPr/>
    </dgm:pt>
    <dgm:pt modelId="{418EB226-77A4-4044-B7D2-2FEC6FEAB57A}" type="pres">
      <dgm:prSet presAssocID="{3A9CF32C-6A30-4A6D-84D7-867847EBE6A7}" presName="vertSpace2b" presStyleCnt="0"/>
      <dgm:spPr/>
    </dgm:pt>
    <dgm:pt modelId="{520D37CD-49DF-4239-9C5A-73203C0F0ECB}" type="pres">
      <dgm:prSet presAssocID="{AD044A5B-26BD-48CD-A162-CE146D73ADBC}" presName="thickLine" presStyleLbl="alignNode1" presStyleIdx="2" presStyleCnt="12"/>
      <dgm:spPr/>
    </dgm:pt>
    <dgm:pt modelId="{74F78242-8FE0-42D5-89D8-C1960450C8C2}" type="pres">
      <dgm:prSet presAssocID="{AD044A5B-26BD-48CD-A162-CE146D73ADBC}" presName="horz1" presStyleCnt="0"/>
      <dgm:spPr/>
    </dgm:pt>
    <dgm:pt modelId="{021A4EDB-36A8-4E6A-9AE4-B4140F4AC2B5}" type="pres">
      <dgm:prSet presAssocID="{AD044A5B-26BD-48CD-A162-CE146D73ADBC}" presName="tx1" presStyleLbl="revTx" presStyleIdx="4" presStyleCnt="24"/>
      <dgm:spPr/>
    </dgm:pt>
    <dgm:pt modelId="{FBEFB0A9-B319-4F30-BA36-BA6DAA8D7C71}" type="pres">
      <dgm:prSet presAssocID="{AD044A5B-26BD-48CD-A162-CE146D73ADBC}" presName="vert1" presStyleCnt="0"/>
      <dgm:spPr/>
    </dgm:pt>
    <dgm:pt modelId="{B1B26CB6-40C7-4EED-B653-DD54D865C161}" type="pres">
      <dgm:prSet presAssocID="{A7061777-CF94-4236-B00C-02DEC2EC0818}" presName="vertSpace2a" presStyleCnt="0"/>
      <dgm:spPr/>
    </dgm:pt>
    <dgm:pt modelId="{1F134BAE-E3B9-4774-A783-9EE12C3B1C55}" type="pres">
      <dgm:prSet presAssocID="{A7061777-CF94-4236-B00C-02DEC2EC0818}" presName="horz2" presStyleCnt="0"/>
      <dgm:spPr/>
    </dgm:pt>
    <dgm:pt modelId="{6CBD987C-5025-48A4-AB95-1B7D25D2FA6B}" type="pres">
      <dgm:prSet presAssocID="{A7061777-CF94-4236-B00C-02DEC2EC0818}" presName="horzSpace2" presStyleCnt="0"/>
      <dgm:spPr/>
    </dgm:pt>
    <dgm:pt modelId="{7CF57C7A-E688-4A86-B779-7AF8D6E5F27C}" type="pres">
      <dgm:prSet presAssocID="{A7061777-CF94-4236-B00C-02DEC2EC0818}" presName="tx2" presStyleLbl="revTx" presStyleIdx="5" presStyleCnt="24"/>
      <dgm:spPr/>
    </dgm:pt>
    <dgm:pt modelId="{2B08A020-4216-46D2-B6B1-06B08A35621C}" type="pres">
      <dgm:prSet presAssocID="{A7061777-CF94-4236-B00C-02DEC2EC0818}" presName="vert2" presStyleCnt="0"/>
      <dgm:spPr/>
    </dgm:pt>
    <dgm:pt modelId="{C513BD87-9548-4098-97B2-5C190635802B}" type="pres">
      <dgm:prSet presAssocID="{A7061777-CF94-4236-B00C-02DEC2EC0818}" presName="thinLine2b" presStyleLbl="callout" presStyleIdx="2" presStyleCnt="12"/>
      <dgm:spPr/>
    </dgm:pt>
    <dgm:pt modelId="{C74D7531-3A7D-4CD4-9E17-79F8BF6FE8A2}" type="pres">
      <dgm:prSet presAssocID="{A7061777-CF94-4236-B00C-02DEC2EC0818}" presName="vertSpace2b" presStyleCnt="0"/>
      <dgm:spPr/>
    </dgm:pt>
    <dgm:pt modelId="{0F05FA8C-58C1-41FC-B791-EF77A3C809A8}" type="pres">
      <dgm:prSet presAssocID="{90F3EF91-2175-4C6C-9510-2596BC3BFAD9}" presName="thickLine" presStyleLbl="alignNode1" presStyleIdx="3" presStyleCnt="12"/>
      <dgm:spPr/>
    </dgm:pt>
    <dgm:pt modelId="{86722B29-CC3F-4A95-8648-FAAF90758724}" type="pres">
      <dgm:prSet presAssocID="{90F3EF91-2175-4C6C-9510-2596BC3BFAD9}" presName="horz1" presStyleCnt="0"/>
      <dgm:spPr/>
    </dgm:pt>
    <dgm:pt modelId="{9D319687-14F2-462E-A1E0-5A748275A26E}" type="pres">
      <dgm:prSet presAssocID="{90F3EF91-2175-4C6C-9510-2596BC3BFAD9}" presName="tx1" presStyleLbl="revTx" presStyleIdx="6" presStyleCnt="24"/>
      <dgm:spPr/>
    </dgm:pt>
    <dgm:pt modelId="{93F4F1DB-BD0E-4450-80AA-6E6B3D8E3CF7}" type="pres">
      <dgm:prSet presAssocID="{90F3EF91-2175-4C6C-9510-2596BC3BFAD9}" presName="vert1" presStyleCnt="0"/>
      <dgm:spPr/>
    </dgm:pt>
    <dgm:pt modelId="{42F29D15-C7D4-4EE3-AB2B-7EF5842DB105}" type="pres">
      <dgm:prSet presAssocID="{AD99FD9D-FDA7-445D-B9D0-94021660D3AE}" presName="vertSpace2a" presStyleCnt="0"/>
      <dgm:spPr/>
    </dgm:pt>
    <dgm:pt modelId="{46FE4413-FF9C-47C0-B367-2035884BEBB8}" type="pres">
      <dgm:prSet presAssocID="{AD99FD9D-FDA7-445D-B9D0-94021660D3AE}" presName="horz2" presStyleCnt="0"/>
      <dgm:spPr/>
    </dgm:pt>
    <dgm:pt modelId="{5B2C81FF-19D2-400A-94D5-4EBEAC3D295C}" type="pres">
      <dgm:prSet presAssocID="{AD99FD9D-FDA7-445D-B9D0-94021660D3AE}" presName="horzSpace2" presStyleCnt="0"/>
      <dgm:spPr/>
    </dgm:pt>
    <dgm:pt modelId="{A72820A0-C5EA-4250-A76B-CC51BE11C070}" type="pres">
      <dgm:prSet presAssocID="{AD99FD9D-FDA7-445D-B9D0-94021660D3AE}" presName="tx2" presStyleLbl="revTx" presStyleIdx="7" presStyleCnt="24"/>
      <dgm:spPr/>
    </dgm:pt>
    <dgm:pt modelId="{FB75A416-A090-4D01-8D36-AF4D12366BE3}" type="pres">
      <dgm:prSet presAssocID="{AD99FD9D-FDA7-445D-B9D0-94021660D3AE}" presName="vert2" presStyleCnt="0"/>
      <dgm:spPr/>
    </dgm:pt>
    <dgm:pt modelId="{61218F83-1F4D-4B5A-A121-EEAA016D8069}" type="pres">
      <dgm:prSet presAssocID="{AD99FD9D-FDA7-445D-B9D0-94021660D3AE}" presName="thinLine2b" presStyleLbl="callout" presStyleIdx="3" presStyleCnt="12"/>
      <dgm:spPr/>
    </dgm:pt>
    <dgm:pt modelId="{B9F3FF11-1EAD-46A5-8DB0-844A847BD47B}" type="pres">
      <dgm:prSet presAssocID="{AD99FD9D-FDA7-445D-B9D0-94021660D3AE}" presName="vertSpace2b" presStyleCnt="0"/>
      <dgm:spPr/>
    </dgm:pt>
    <dgm:pt modelId="{12AA537C-F224-466D-9EFD-E4217D14893D}" type="pres">
      <dgm:prSet presAssocID="{5B8E73F5-B596-4940-8232-3E211B141CB7}" presName="thickLine" presStyleLbl="alignNode1" presStyleIdx="4" presStyleCnt="12"/>
      <dgm:spPr/>
    </dgm:pt>
    <dgm:pt modelId="{780296AC-FFD7-4C15-BB06-9D141DC72BD0}" type="pres">
      <dgm:prSet presAssocID="{5B8E73F5-B596-4940-8232-3E211B141CB7}" presName="horz1" presStyleCnt="0"/>
      <dgm:spPr/>
    </dgm:pt>
    <dgm:pt modelId="{66329238-6009-4A38-B3C7-17B934193833}" type="pres">
      <dgm:prSet presAssocID="{5B8E73F5-B596-4940-8232-3E211B141CB7}" presName="tx1" presStyleLbl="revTx" presStyleIdx="8" presStyleCnt="24"/>
      <dgm:spPr/>
    </dgm:pt>
    <dgm:pt modelId="{627FCAF5-AD3A-4178-9374-BD30DC945BAE}" type="pres">
      <dgm:prSet presAssocID="{5B8E73F5-B596-4940-8232-3E211B141CB7}" presName="vert1" presStyleCnt="0"/>
      <dgm:spPr/>
    </dgm:pt>
    <dgm:pt modelId="{386C48FE-2C9B-408A-9BB5-AD5147F4A966}" type="pres">
      <dgm:prSet presAssocID="{D001C710-DCA1-4162-9D24-A700EEBA846D}" presName="vertSpace2a" presStyleCnt="0"/>
      <dgm:spPr/>
    </dgm:pt>
    <dgm:pt modelId="{07595A19-86B2-446E-9FB9-76B8C82D6CCA}" type="pres">
      <dgm:prSet presAssocID="{D001C710-DCA1-4162-9D24-A700EEBA846D}" presName="horz2" presStyleCnt="0"/>
      <dgm:spPr/>
    </dgm:pt>
    <dgm:pt modelId="{6CF7C9E2-31D7-40B6-ABBE-05798AFEC996}" type="pres">
      <dgm:prSet presAssocID="{D001C710-DCA1-4162-9D24-A700EEBA846D}" presName="horzSpace2" presStyleCnt="0"/>
      <dgm:spPr/>
    </dgm:pt>
    <dgm:pt modelId="{95DCBA6C-1585-4D11-946A-B563D67A8E65}" type="pres">
      <dgm:prSet presAssocID="{D001C710-DCA1-4162-9D24-A700EEBA846D}" presName="tx2" presStyleLbl="revTx" presStyleIdx="9" presStyleCnt="24"/>
      <dgm:spPr/>
    </dgm:pt>
    <dgm:pt modelId="{BF4A2C74-23FA-4B3C-9241-1F3407921FEE}" type="pres">
      <dgm:prSet presAssocID="{D001C710-DCA1-4162-9D24-A700EEBA846D}" presName="vert2" presStyleCnt="0"/>
      <dgm:spPr/>
    </dgm:pt>
    <dgm:pt modelId="{2EE4CE2B-8380-4443-9945-09F63463CB9A}" type="pres">
      <dgm:prSet presAssocID="{D001C710-DCA1-4162-9D24-A700EEBA846D}" presName="thinLine2b" presStyleLbl="callout" presStyleIdx="4" presStyleCnt="12"/>
      <dgm:spPr/>
    </dgm:pt>
    <dgm:pt modelId="{51C5CED7-2A6C-4AF9-AF25-1ABD1B6FD4AC}" type="pres">
      <dgm:prSet presAssocID="{D001C710-DCA1-4162-9D24-A700EEBA846D}" presName="vertSpace2b" presStyleCnt="0"/>
      <dgm:spPr/>
    </dgm:pt>
    <dgm:pt modelId="{DB4325E1-D704-4AE3-A60B-00A731B6B595}" type="pres">
      <dgm:prSet presAssocID="{D0A4F8AD-D63B-46EB-92AC-5F7AC5812BD1}" presName="thickLine" presStyleLbl="alignNode1" presStyleIdx="5" presStyleCnt="12"/>
      <dgm:spPr/>
    </dgm:pt>
    <dgm:pt modelId="{A5852F1D-F1AF-46E6-A019-A355C3DBCE81}" type="pres">
      <dgm:prSet presAssocID="{D0A4F8AD-D63B-46EB-92AC-5F7AC5812BD1}" presName="horz1" presStyleCnt="0"/>
      <dgm:spPr/>
    </dgm:pt>
    <dgm:pt modelId="{7908BF7A-A73D-4989-BF48-C74A28865D62}" type="pres">
      <dgm:prSet presAssocID="{D0A4F8AD-D63B-46EB-92AC-5F7AC5812BD1}" presName="tx1" presStyleLbl="revTx" presStyleIdx="10" presStyleCnt="24"/>
      <dgm:spPr/>
    </dgm:pt>
    <dgm:pt modelId="{A02F9A22-ABF5-4E50-BC95-DC9A8B9D6336}" type="pres">
      <dgm:prSet presAssocID="{D0A4F8AD-D63B-46EB-92AC-5F7AC5812BD1}" presName="vert1" presStyleCnt="0"/>
      <dgm:spPr/>
    </dgm:pt>
    <dgm:pt modelId="{C58A04DF-A5B4-4526-ACAD-DA3E6DD8D429}" type="pres">
      <dgm:prSet presAssocID="{386690F7-47EF-4DE6-A81B-D4052DE13611}" presName="vertSpace2a" presStyleCnt="0"/>
      <dgm:spPr/>
    </dgm:pt>
    <dgm:pt modelId="{D49EA08A-448C-4960-A0F1-53ECFFBE10FB}" type="pres">
      <dgm:prSet presAssocID="{386690F7-47EF-4DE6-A81B-D4052DE13611}" presName="horz2" presStyleCnt="0"/>
      <dgm:spPr/>
    </dgm:pt>
    <dgm:pt modelId="{F3950D8C-4830-45C6-9925-DA41EA3C1243}" type="pres">
      <dgm:prSet presAssocID="{386690F7-47EF-4DE6-A81B-D4052DE13611}" presName="horzSpace2" presStyleCnt="0"/>
      <dgm:spPr/>
    </dgm:pt>
    <dgm:pt modelId="{36D7FABE-84E6-4647-9A29-51E715A1AA06}" type="pres">
      <dgm:prSet presAssocID="{386690F7-47EF-4DE6-A81B-D4052DE13611}" presName="tx2" presStyleLbl="revTx" presStyleIdx="11" presStyleCnt="24"/>
      <dgm:spPr/>
    </dgm:pt>
    <dgm:pt modelId="{5D3CD4E7-9F03-4931-AE6F-776F4ED909C2}" type="pres">
      <dgm:prSet presAssocID="{386690F7-47EF-4DE6-A81B-D4052DE13611}" presName="vert2" presStyleCnt="0"/>
      <dgm:spPr/>
    </dgm:pt>
    <dgm:pt modelId="{A3C8C577-6121-441F-AA3C-F7F2B65E4FF7}" type="pres">
      <dgm:prSet presAssocID="{386690F7-47EF-4DE6-A81B-D4052DE13611}" presName="thinLine2b" presStyleLbl="callout" presStyleIdx="5" presStyleCnt="12"/>
      <dgm:spPr/>
    </dgm:pt>
    <dgm:pt modelId="{2A3C1058-0A24-4798-9DFE-35B47BCEC739}" type="pres">
      <dgm:prSet presAssocID="{386690F7-47EF-4DE6-A81B-D4052DE13611}" presName="vertSpace2b" presStyleCnt="0"/>
      <dgm:spPr/>
    </dgm:pt>
    <dgm:pt modelId="{F96308FE-F960-4AE4-ADE1-181F3729659A}" type="pres">
      <dgm:prSet presAssocID="{4EA0B384-0BD4-4767-9D4E-058F20EE175E}" presName="thickLine" presStyleLbl="alignNode1" presStyleIdx="6" presStyleCnt="12"/>
      <dgm:spPr/>
    </dgm:pt>
    <dgm:pt modelId="{7766B9AA-1C7F-465F-9068-937267B57D1E}" type="pres">
      <dgm:prSet presAssocID="{4EA0B384-0BD4-4767-9D4E-058F20EE175E}" presName="horz1" presStyleCnt="0"/>
      <dgm:spPr/>
    </dgm:pt>
    <dgm:pt modelId="{DD86396A-09D9-40E0-8A75-98B1AFC3A57F}" type="pres">
      <dgm:prSet presAssocID="{4EA0B384-0BD4-4767-9D4E-058F20EE175E}" presName="tx1" presStyleLbl="revTx" presStyleIdx="12" presStyleCnt="24"/>
      <dgm:spPr/>
    </dgm:pt>
    <dgm:pt modelId="{8AF72E4B-EE9A-4572-9BF6-428CCC5C11B2}" type="pres">
      <dgm:prSet presAssocID="{4EA0B384-0BD4-4767-9D4E-058F20EE175E}" presName="vert1" presStyleCnt="0"/>
      <dgm:spPr/>
    </dgm:pt>
    <dgm:pt modelId="{E7A18264-6112-4B6A-878D-2B900B042442}" type="pres">
      <dgm:prSet presAssocID="{B40F5101-74C8-4B55-9C69-8A277853DB6A}" presName="vertSpace2a" presStyleCnt="0"/>
      <dgm:spPr/>
    </dgm:pt>
    <dgm:pt modelId="{F3543FDA-00D2-43B9-8028-EF0BD88DA7F6}" type="pres">
      <dgm:prSet presAssocID="{B40F5101-74C8-4B55-9C69-8A277853DB6A}" presName="horz2" presStyleCnt="0"/>
      <dgm:spPr/>
    </dgm:pt>
    <dgm:pt modelId="{246FC37E-D31B-435B-86CB-B1BBC8F69011}" type="pres">
      <dgm:prSet presAssocID="{B40F5101-74C8-4B55-9C69-8A277853DB6A}" presName="horzSpace2" presStyleCnt="0"/>
      <dgm:spPr/>
    </dgm:pt>
    <dgm:pt modelId="{D27CCFAB-42F0-493E-A9A0-7370CDE80992}" type="pres">
      <dgm:prSet presAssocID="{B40F5101-74C8-4B55-9C69-8A277853DB6A}" presName="tx2" presStyleLbl="revTx" presStyleIdx="13" presStyleCnt="24"/>
      <dgm:spPr/>
    </dgm:pt>
    <dgm:pt modelId="{1833392F-8F4F-4DB9-80E9-E85EB2779FA1}" type="pres">
      <dgm:prSet presAssocID="{B40F5101-74C8-4B55-9C69-8A277853DB6A}" presName="vert2" presStyleCnt="0"/>
      <dgm:spPr/>
    </dgm:pt>
    <dgm:pt modelId="{2709F4B3-C8CE-47E8-B957-89C58A9CD7A5}" type="pres">
      <dgm:prSet presAssocID="{B40F5101-74C8-4B55-9C69-8A277853DB6A}" presName="thinLine2b" presStyleLbl="callout" presStyleIdx="6" presStyleCnt="12"/>
      <dgm:spPr/>
    </dgm:pt>
    <dgm:pt modelId="{DEBBD9CD-ABA4-4CA6-8E8E-35FD06120E0A}" type="pres">
      <dgm:prSet presAssocID="{B40F5101-74C8-4B55-9C69-8A277853DB6A}" presName="vertSpace2b" presStyleCnt="0"/>
      <dgm:spPr/>
    </dgm:pt>
    <dgm:pt modelId="{0CFA4D4D-97B4-4564-8A96-A1932FB051F3}" type="pres">
      <dgm:prSet presAssocID="{D2AC4239-85C8-408C-ABF3-D826DBCD0B48}" presName="thickLine" presStyleLbl="alignNode1" presStyleIdx="7" presStyleCnt="12"/>
      <dgm:spPr/>
    </dgm:pt>
    <dgm:pt modelId="{40D8DCC2-BFAD-4D5E-AECE-733201BDC2F3}" type="pres">
      <dgm:prSet presAssocID="{D2AC4239-85C8-408C-ABF3-D826DBCD0B48}" presName="horz1" presStyleCnt="0"/>
      <dgm:spPr/>
    </dgm:pt>
    <dgm:pt modelId="{76C21BAF-AA38-4032-86AE-56BFA0052580}" type="pres">
      <dgm:prSet presAssocID="{D2AC4239-85C8-408C-ABF3-D826DBCD0B48}" presName="tx1" presStyleLbl="revTx" presStyleIdx="14" presStyleCnt="24"/>
      <dgm:spPr/>
    </dgm:pt>
    <dgm:pt modelId="{5BEE6958-6F86-4E37-A7E9-9BC771710C9E}" type="pres">
      <dgm:prSet presAssocID="{D2AC4239-85C8-408C-ABF3-D826DBCD0B48}" presName="vert1" presStyleCnt="0"/>
      <dgm:spPr/>
    </dgm:pt>
    <dgm:pt modelId="{CD10462F-3A12-40B1-857A-B06306E71BD0}" type="pres">
      <dgm:prSet presAssocID="{49A501C0-0D34-4394-9C42-AE41396CF99B}" presName="vertSpace2a" presStyleCnt="0"/>
      <dgm:spPr/>
    </dgm:pt>
    <dgm:pt modelId="{CD283379-D5B6-4E02-BA87-9D12D8673ABA}" type="pres">
      <dgm:prSet presAssocID="{49A501C0-0D34-4394-9C42-AE41396CF99B}" presName="horz2" presStyleCnt="0"/>
      <dgm:spPr/>
    </dgm:pt>
    <dgm:pt modelId="{7651E579-EEA3-4B72-AD33-BD1CC1514314}" type="pres">
      <dgm:prSet presAssocID="{49A501C0-0D34-4394-9C42-AE41396CF99B}" presName="horzSpace2" presStyleCnt="0"/>
      <dgm:spPr/>
    </dgm:pt>
    <dgm:pt modelId="{208C99BF-A5CC-4E17-A8F7-CB4C63935CCA}" type="pres">
      <dgm:prSet presAssocID="{49A501C0-0D34-4394-9C42-AE41396CF99B}" presName="tx2" presStyleLbl="revTx" presStyleIdx="15" presStyleCnt="24"/>
      <dgm:spPr/>
    </dgm:pt>
    <dgm:pt modelId="{F12267BC-8E9C-4BAD-8BF2-1EC8D8F91D98}" type="pres">
      <dgm:prSet presAssocID="{49A501C0-0D34-4394-9C42-AE41396CF99B}" presName="vert2" presStyleCnt="0"/>
      <dgm:spPr/>
    </dgm:pt>
    <dgm:pt modelId="{761563DF-0D32-49BA-A024-FEE60986CE1B}" type="pres">
      <dgm:prSet presAssocID="{49A501C0-0D34-4394-9C42-AE41396CF99B}" presName="thinLine2b" presStyleLbl="callout" presStyleIdx="7" presStyleCnt="12"/>
      <dgm:spPr/>
    </dgm:pt>
    <dgm:pt modelId="{1E794788-CCF1-4667-8CE8-E9AEB156971A}" type="pres">
      <dgm:prSet presAssocID="{49A501C0-0D34-4394-9C42-AE41396CF99B}" presName="vertSpace2b" presStyleCnt="0"/>
      <dgm:spPr/>
    </dgm:pt>
    <dgm:pt modelId="{2FBC1793-A9A5-4919-94A4-3A8E84001E6B}" type="pres">
      <dgm:prSet presAssocID="{F66F6748-D0AE-47CE-AD85-8E4F26D1AF6C}" presName="thickLine" presStyleLbl="alignNode1" presStyleIdx="8" presStyleCnt="12"/>
      <dgm:spPr/>
    </dgm:pt>
    <dgm:pt modelId="{DF953123-147C-49A9-A1D9-15293C326B78}" type="pres">
      <dgm:prSet presAssocID="{F66F6748-D0AE-47CE-AD85-8E4F26D1AF6C}" presName="horz1" presStyleCnt="0"/>
      <dgm:spPr/>
    </dgm:pt>
    <dgm:pt modelId="{83EFEE17-FA3E-43D2-B7E0-0C4286DA86E1}" type="pres">
      <dgm:prSet presAssocID="{F66F6748-D0AE-47CE-AD85-8E4F26D1AF6C}" presName="tx1" presStyleLbl="revTx" presStyleIdx="16" presStyleCnt="24"/>
      <dgm:spPr/>
    </dgm:pt>
    <dgm:pt modelId="{70D94610-C59A-4230-A061-EB66895B00A4}" type="pres">
      <dgm:prSet presAssocID="{F66F6748-D0AE-47CE-AD85-8E4F26D1AF6C}" presName="vert1" presStyleCnt="0"/>
      <dgm:spPr/>
    </dgm:pt>
    <dgm:pt modelId="{6BB8B655-DCE4-48DD-BE4E-D5AFA91E2113}" type="pres">
      <dgm:prSet presAssocID="{F94EE744-FA6E-410D-9536-7AB8154179EF}" presName="vertSpace2a" presStyleCnt="0"/>
      <dgm:spPr/>
    </dgm:pt>
    <dgm:pt modelId="{D24EF70B-6D1F-495D-815A-38F73234293D}" type="pres">
      <dgm:prSet presAssocID="{F94EE744-FA6E-410D-9536-7AB8154179EF}" presName="horz2" presStyleCnt="0"/>
      <dgm:spPr/>
    </dgm:pt>
    <dgm:pt modelId="{B37E0481-528B-4A17-895B-11349F598F66}" type="pres">
      <dgm:prSet presAssocID="{F94EE744-FA6E-410D-9536-7AB8154179EF}" presName="horzSpace2" presStyleCnt="0"/>
      <dgm:spPr/>
    </dgm:pt>
    <dgm:pt modelId="{30F857C9-CD18-4D4E-85BC-06BCFAA518F3}" type="pres">
      <dgm:prSet presAssocID="{F94EE744-FA6E-410D-9536-7AB8154179EF}" presName="tx2" presStyleLbl="revTx" presStyleIdx="17" presStyleCnt="24"/>
      <dgm:spPr/>
      <dgm:t>
        <a:bodyPr/>
        <a:lstStyle/>
        <a:p>
          <a:endParaRPr lang="en-US"/>
        </a:p>
      </dgm:t>
    </dgm:pt>
    <dgm:pt modelId="{A8C62834-A37F-4F47-BD9E-71374D1E68B2}" type="pres">
      <dgm:prSet presAssocID="{F94EE744-FA6E-410D-9536-7AB8154179EF}" presName="vert2" presStyleCnt="0"/>
      <dgm:spPr/>
    </dgm:pt>
    <dgm:pt modelId="{C43B72D4-DDD1-4721-A308-E4F4833DF12F}" type="pres">
      <dgm:prSet presAssocID="{F94EE744-FA6E-410D-9536-7AB8154179EF}" presName="thinLine2b" presStyleLbl="callout" presStyleIdx="8" presStyleCnt="12"/>
      <dgm:spPr/>
    </dgm:pt>
    <dgm:pt modelId="{B9046B74-7104-40E6-A3FE-EA432041E7B1}" type="pres">
      <dgm:prSet presAssocID="{F94EE744-FA6E-410D-9536-7AB8154179EF}" presName="vertSpace2b" presStyleCnt="0"/>
      <dgm:spPr/>
    </dgm:pt>
    <dgm:pt modelId="{AE406D86-6D54-4B63-86CD-11BA8775DA36}" type="pres">
      <dgm:prSet presAssocID="{0782C561-9C75-4AFF-BAB6-A507890C111C}" presName="thickLine" presStyleLbl="alignNode1" presStyleIdx="9" presStyleCnt="12"/>
      <dgm:spPr/>
    </dgm:pt>
    <dgm:pt modelId="{3A4AC39F-B9A3-4A8F-B62D-4B088AE98D36}" type="pres">
      <dgm:prSet presAssocID="{0782C561-9C75-4AFF-BAB6-A507890C111C}" presName="horz1" presStyleCnt="0"/>
      <dgm:spPr/>
    </dgm:pt>
    <dgm:pt modelId="{2F7BDAD2-2A62-486F-9B66-2B795A174D79}" type="pres">
      <dgm:prSet presAssocID="{0782C561-9C75-4AFF-BAB6-A507890C111C}" presName="tx1" presStyleLbl="revTx" presStyleIdx="18" presStyleCnt="24"/>
      <dgm:spPr/>
      <dgm:t>
        <a:bodyPr/>
        <a:lstStyle/>
        <a:p>
          <a:endParaRPr lang="en-US"/>
        </a:p>
      </dgm:t>
    </dgm:pt>
    <dgm:pt modelId="{97A07249-5391-4747-90C7-7F8B19534C51}" type="pres">
      <dgm:prSet presAssocID="{0782C561-9C75-4AFF-BAB6-A507890C111C}" presName="vert1" presStyleCnt="0"/>
      <dgm:spPr/>
    </dgm:pt>
    <dgm:pt modelId="{8CC5A850-8113-4F11-B65E-ECF448304770}" type="pres">
      <dgm:prSet presAssocID="{BB771D35-C4A2-47D9-872E-4ACD9C1CCF97}" presName="vertSpace2a" presStyleCnt="0"/>
      <dgm:spPr/>
    </dgm:pt>
    <dgm:pt modelId="{1D57283C-BADB-4CDF-A0B7-7906AEDBA828}" type="pres">
      <dgm:prSet presAssocID="{BB771D35-C4A2-47D9-872E-4ACD9C1CCF97}" presName="horz2" presStyleCnt="0"/>
      <dgm:spPr/>
    </dgm:pt>
    <dgm:pt modelId="{9B5A835B-761E-413C-A70B-CDB452C96697}" type="pres">
      <dgm:prSet presAssocID="{BB771D35-C4A2-47D9-872E-4ACD9C1CCF97}" presName="horzSpace2" presStyleCnt="0"/>
      <dgm:spPr/>
    </dgm:pt>
    <dgm:pt modelId="{0368BF04-5B0E-4AE2-8E95-532E79554228}" type="pres">
      <dgm:prSet presAssocID="{BB771D35-C4A2-47D9-872E-4ACD9C1CCF97}" presName="tx2" presStyleLbl="revTx" presStyleIdx="19" presStyleCnt="24"/>
      <dgm:spPr/>
    </dgm:pt>
    <dgm:pt modelId="{ECDDDA52-A8CA-4A83-8465-4E7A2D7D56F2}" type="pres">
      <dgm:prSet presAssocID="{BB771D35-C4A2-47D9-872E-4ACD9C1CCF97}" presName="vert2" presStyleCnt="0"/>
      <dgm:spPr/>
    </dgm:pt>
    <dgm:pt modelId="{05477755-8746-4F88-9B4F-960293F10632}" type="pres">
      <dgm:prSet presAssocID="{BB771D35-C4A2-47D9-872E-4ACD9C1CCF97}" presName="thinLine2b" presStyleLbl="callout" presStyleIdx="9" presStyleCnt="12"/>
      <dgm:spPr/>
    </dgm:pt>
    <dgm:pt modelId="{342740A6-A3AF-4D35-A179-37D70A638E08}" type="pres">
      <dgm:prSet presAssocID="{BB771D35-C4A2-47D9-872E-4ACD9C1CCF97}" presName="vertSpace2b" presStyleCnt="0"/>
      <dgm:spPr/>
    </dgm:pt>
    <dgm:pt modelId="{F475D21E-0F1E-42F2-801E-38778FC33490}" type="pres">
      <dgm:prSet presAssocID="{BC02607D-37E9-4B0F-B8E7-56D52B5CA2D2}" presName="thickLine" presStyleLbl="alignNode1" presStyleIdx="10" presStyleCnt="12"/>
      <dgm:spPr/>
    </dgm:pt>
    <dgm:pt modelId="{2406AE70-1C2E-4C10-A202-85EA388C2629}" type="pres">
      <dgm:prSet presAssocID="{BC02607D-37E9-4B0F-B8E7-56D52B5CA2D2}" presName="horz1" presStyleCnt="0"/>
      <dgm:spPr/>
    </dgm:pt>
    <dgm:pt modelId="{14AD7972-7A72-405B-AD8E-E731A8149104}" type="pres">
      <dgm:prSet presAssocID="{BC02607D-37E9-4B0F-B8E7-56D52B5CA2D2}" presName="tx1" presStyleLbl="revTx" presStyleIdx="20" presStyleCnt="24"/>
      <dgm:spPr/>
      <dgm:t>
        <a:bodyPr/>
        <a:lstStyle/>
        <a:p>
          <a:endParaRPr lang="en-US"/>
        </a:p>
      </dgm:t>
    </dgm:pt>
    <dgm:pt modelId="{12731868-2944-47E6-9530-24528D5C86A2}" type="pres">
      <dgm:prSet presAssocID="{BC02607D-37E9-4B0F-B8E7-56D52B5CA2D2}" presName="vert1" presStyleCnt="0"/>
      <dgm:spPr/>
    </dgm:pt>
    <dgm:pt modelId="{D93AFFE3-2157-43F7-99E8-6539D773CB2A}" type="pres">
      <dgm:prSet presAssocID="{851F5E3C-645B-492E-8FEC-A81F9B90264C}" presName="vertSpace2a" presStyleCnt="0"/>
      <dgm:spPr/>
    </dgm:pt>
    <dgm:pt modelId="{79E9C3C4-E874-45C2-AE5F-2A95298D7DFA}" type="pres">
      <dgm:prSet presAssocID="{851F5E3C-645B-492E-8FEC-A81F9B90264C}" presName="horz2" presStyleCnt="0"/>
      <dgm:spPr/>
    </dgm:pt>
    <dgm:pt modelId="{246293BD-5317-4020-AB87-57700156351D}" type="pres">
      <dgm:prSet presAssocID="{851F5E3C-645B-492E-8FEC-A81F9B90264C}" presName="horzSpace2" presStyleCnt="0"/>
      <dgm:spPr/>
    </dgm:pt>
    <dgm:pt modelId="{BB490C60-F4CF-400D-99C2-02B74F5F1509}" type="pres">
      <dgm:prSet presAssocID="{851F5E3C-645B-492E-8FEC-A81F9B90264C}" presName="tx2" presStyleLbl="revTx" presStyleIdx="21" presStyleCnt="24"/>
      <dgm:spPr/>
      <dgm:t>
        <a:bodyPr/>
        <a:lstStyle/>
        <a:p>
          <a:endParaRPr lang="en-US"/>
        </a:p>
      </dgm:t>
    </dgm:pt>
    <dgm:pt modelId="{3D08CE3F-09B0-4803-B31E-F007B623236A}" type="pres">
      <dgm:prSet presAssocID="{851F5E3C-645B-492E-8FEC-A81F9B90264C}" presName="vert2" presStyleCnt="0"/>
      <dgm:spPr/>
    </dgm:pt>
    <dgm:pt modelId="{3E7A62DC-920C-430E-AD7A-EFDFD9DE9C40}" type="pres">
      <dgm:prSet presAssocID="{851F5E3C-645B-492E-8FEC-A81F9B90264C}" presName="thinLine2b" presStyleLbl="callout" presStyleIdx="10" presStyleCnt="12"/>
      <dgm:spPr/>
    </dgm:pt>
    <dgm:pt modelId="{D331748C-8DFE-4359-9315-6673CBA07EEE}" type="pres">
      <dgm:prSet presAssocID="{851F5E3C-645B-492E-8FEC-A81F9B90264C}" presName="vertSpace2b" presStyleCnt="0"/>
      <dgm:spPr/>
    </dgm:pt>
    <dgm:pt modelId="{CA90ADDA-498C-44B7-90BB-0A45BBD4F507}" type="pres">
      <dgm:prSet presAssocID="{DB490CC6-4700-4D8F-8EFC-93F476C38CB5}" presName="thickLine" presStyleLbl="alignNode1" presStyleIdx="11" presStyleCnt="12"/>
      <dgm:spPr/>
    </dgm:pt>
    <dgm:pt modelId="{F96A50DA-69B1-48F4-91A9-A23450BDDA82}" type="pres">
      <dgm:prSet presAssocID="{DB490CC6-4700-4D8F-8EFC-93F476C38CB5}" presName="horz1" presStyleCnt="0"/>
      <dgm:spPr/>
    </dgm:pt>
    <dgm:pt modelId="{11CD4C19-6613-4825-B347-1CD1C7C4A6CC}" type="pres">
      <dgm:prSet presAssocID="{DB490CC6-4700-4D8F-8EFC-93F476C38CB5}" presName="tx1" presStyleLbl="revTx" presStyleIdx="22" presStyleCnt="24"/>
      <dgm:spPr/>
      <dgm:t>
        <a:bodyPr/>
        <a:lstStyle/>
        <a:p>
          <a:endParaRPr lang="en-US"/>
        </a:p>
      </dgm:t>
    </dgm:pt>
    <dgm:pt modelId="{7A91086E-BBB2-413A-9E73-CB30F558840B}" type="pres">
      <dgm:prSet presAssocID="{DB490CC6-4700-4D8F-8EFC-93F476C38CB5}" presName="vert1" presStyleCnt="0"/>
      <dgm:spPr/>
    </dgm:pt>
    <dgm:pt modelId="{36FB6B34-B538-4EB8-9030-AC67369BAC5D}" type="pres">
      <dgm:prSet presAssocID="{30181E49-C6E0-48AF-88F0-E0FFF298AF0D}" presName="vertSpace2a" presStyleCnt="0"/>
      <dgm:spPr/>
    </dgm:pt>
    <dgm:pt modelId="{837CCD80-9224-4B36-A19F-A43BB4A72D49}" type="pres">
      <dgm:prSet presAssocID="{30181E49-C6E0-48AF-88F0-E0FFF298AF0D}" presName="horz2" presStyleCnt="0"/>
      <dgm:spPr/>
    </dgm:pt>
    <dgm:pt modelId="{081F5046-30D3-4973-AE1F-D6286B3AA165}" type="pres">
      <dgm:prSet presAssocID="{30181E49-C6E0-48AF-88F0-E0FFF298AF0D}" presName="horzSpace2" presStyleCnt="0"/>
      <dgm:spPr/>
    </dgm:pt>
    <dgm:pt modelId="{94FBCBE4-7040-4F66-915C-A50C2C3EE16C}" type="pres">
      <dgm:prSet presAssocID="{30181E49-C6E0-48AF-88F0-E0FFF298AF0D}" presName="tx2" presStyleLbl="revTx" presStyleIdx="23" presStyleCnt="24"/>
      <dgm:spPr/>
      <dgm:t>
        <a:bodyPr/>
        <a:lstStyle/>
        <a:p>
          <a:endParaRPr lang="en-US"/>
        </a:p>
      </dgm:t>
    </dgm:pt>
    <dgm:pt modelId="{F0308C43-47CF-4A77-AC65-BEE6B860BA16}" type="pres">
      <dgm:prSet presAssocID="{30181E49-C6E0-48AF-88F0-E0FFF298AF0D}" presName="vert2" presStyleCnt="0"/>
      <dgm:spPr/>
    </dgm:pt>
    <dgm:pt modelId="{381B29A6-CD57-4D34-90EC-B79C5FA5D816}" type="pres">
      <dgm:prSet presAssocID="{30181E49-C6E0-48AF-88F0-E0FFF298AF0D}" presName="thinLine2b" presStyleLbl="callout" presStyleIdx="11" presStyleCnt="12"/>
      <dgm:spPr/>
    </dgm:pt>
    <dgm:pt modelId="{C4BC30F9-2415-4C60-BBB8-79A0E088062B}" type="pres">
      <dgm:prSet presAssocID="{30181E49-C6E0-48AF-88F0-E0FFF298AF0D}" presName="vertSpace2b" presStyleCnt="0"/>
      <dgm:spPr/>
    </dgm:pt>
  </dgm:ptLst>
  <dgm:cxnLst>
    <dgm:cxn modelId="{81CF4D34-5F8C-4DA1-9742-527954991548}" srcId="{BC02607D-37E9-4B0F-B8E7-56D52B5CA2D2}" destId="{851F5E3C-645B-492E-8FEC-A81F9B90264C}" srcOrd="0" destOrd="0" parTransId="{7C6BD204-ECAE-40BE-A492-4D1BD2D98F15}" sibTransId="{D4DE99B5-DE72-4618-B2F8-F002CE21176F}"/>
    <dgm:cxn modelId="{A396A677-0F15-4718-A9BB-48C86C2ED656}" srcId="{4EA0B384-0BD4-4767-9D4E-058F20EE175E}" destId="{B40F5101-74C8-4B55-9C69-8A277853DB6A}" srcOrd="0" destOrd="0" parTransId="{748A49AA-6A34-40AA-AB02-46FED12363DE}" sibTransId="{FD693C12-7F79-4DA9-A0F9-C6C9286D0601}"/>
    <dgm:cxn modelId="{820BDEBE-DC80-41AE-88E0-DBCCEE13D906}" type="presOf" srcId="{386690F7-47EF-4DE6-A81B-D4052DE13611}" destId="{36D7FABE-84E6-4647-9A29-51E715A1AA06}" srcOrd="0" destOrd="0" presId="urn:microsoft.com/office/officeart/2008/layout/LinedList"/>
    <dgm:cxn modelId="{303C7AA0-225F-4DD4-9B7B-B68E397C772B}" srcId="{5B8E73F5-B596-4940-8232-3E211B141CB7}" destId="{D001C710-DCA1-4162-9D24-A700EEBA846D}" srcOrd="0" destOrd="0" parTransId="{14CDDA6D-F77D-42A7-90D7-07B51C2B2DE2}" sibTransId="{26C4514A-1C01-4D47-99AE-06821A92BA0A}"/>
    <dgm:cxn modelId="{9AD90392-7697-4288-9B86-AF2A22E377C2}" type="presOf" srcId="{A7061777-CF94-4236-B00C-02DEC2EC0818}" destId="{7CF57C7A-E688-4A86-B779-7AF8D6E5F27C}" srcOrd="0" destOrd="0" presId="urn:microsoft.com/office/officeart/2008/layout/LinedList"/>
    <dgm:cxn modelId="{0168ABF5-8AA3-4017-9F79-CF0DB80EBF2D}" type="presOf" srcId="{B40F5101-74C8-4B55-9C69-8A277853DB6A}" destId="{D27CCFAB-42F0-493E-A9A0-7370CDE80992}" srcOrd="0" destOrd="0" presId="urn:microsoft.com/office/officeart/2008/layout/LinedList"/>
    <dgm:cxn modelId="{1FB561C3-AA53-49F5-9395-D5FE51328F2F}" srcId="{7E36D068-40D0-460F-A15F-4A9A6D65660F}" destId="{4EA0B384-0BD4-4767-9D4E-058F20EE175E}" srcOrd="6" destOrd="0" parTransId="{1AD65074-996F-4D9B-806C-29402E2116CB}" sibTransId="{EF81F595-E56B-4F70-AD42-D78BA22609C6}"/>
    <dgm:cxn modelId="{26B13298-6305-4ED9-A002-694AACE89A4F}" type="presOf" srcId="{90F3EF91-2175-4C6C-9510-2596BC3BFAD9}" destId="{9D319687-14F2-462E-A1E0-5A748275A26E}" srcOrd="0" destOrd="0" presId="urn:microsoft.com/office/officeart/2008/layout/LinedList"/>
    <dgm:cxn modelId="{B74761BF-F7C5-4DB1-A6D7-03F4FA3A0F96}" srcId="{90F3EF91-2175-4C6C-9510-2596BC3BFAD9}" destId="{AD99FD9D-FDA7-445D-B9D0-94021660D3AE}" srcOrd="0" destOrd="0" parTransId="{AB9B54F7-93DF-40CD-8D56-5D90342AD4DD}" sibTransId="{1BB12CB9-7AAA-43A2-8314-9FD6D6E7E5F4}"/>
    <dgm:cxn modelId="{34B922C0-9686-43C4-BE0D-B733F12CF638}" type="presOf" srcId="{DB490CC6-4700-4D8F-8EFC-93F476C38CB5}" destId="{11CD4C19-6613-4825-B347-1CD1C7C4A6CC}" srcOrd="0" destOrd="0" presId="urn:microsoft.com/office/officeart/2008/layout/LinedList"/>
    <dgm:cxn modelId="{481E4189-8561-4B91-916C-9C8A96D22E6B}" type="presOf" srcId="{49A501C0-0D34-4394-9C42-AE41396CF99B}" destId="{208C99BF-A5CC-4E17-A8F7-CB4C63935CCA}" srcOrd="0" destOrd="0" presId="urn:microsoft.com/office/officeart/2008/layout/LinedList"/>
    <dgm:cxn modelId="{5590B46D-251A-4A33-B1FC-3C00744389A0}" srcId="{7E36D068-40D0-460F-A15F-4A9A6D65660F}" destId="{D2AC4239-85C8-408C-ABF3-D826DBCD0B48}" srcOrd="7" destOrd="0" parTransId="{F83CE4D8-D58A-4F77-8A24-0568467BBD2A}" sibTransId="{7D603727-1D30-4B61-983A-823B7B2F5C76}"/>
    <dgm:cxn modelId="{CBD65935-7318-408D-8F67-5259ED4119BF}" type="presOf" srcId="{7E36D068-40D0-460F-A15F-4A9A6D65660F}" destId="{0200AE4C-52E7-4A8C-AB60-E2E54E7F1DC4}" srcOrd="0" destOrd="0" presId="urn:microsoft.com/office/officeart/2008/layout/LinedList"/>
    <dgm:cxn modelId="{B62FCDE4-C8B3-4C20-AB19-9B991124FA57}" type="presOf" srcId="{A2CFCC5D-0035-4390-BDA6-4527B2EC8FDD}" destId="{08D585CB-CE7C-4685-89E1-65F0EFEBBD36}" srcOrd="0" destOrd="0" presId="urn:microsoft.com/office/officeart/2008/layout/LinedList"/>
    <dgm:cxn modelId="{D52B74F9-B61F-42EE-A1D8-6179339305A4}" srcId="{7E36D068-40D0-460F-A15F-4A9A6D65660F}" destId="{5B8E73F5-B596-4940-8232-3E211B141CB7}" srcOrd="4" destOrd="0" parTransId="{F2C18B90-F7AD-43FD-A392-29729C326C8E}" sibTransId="{8438F22B-66E4-49B2-AAC8-CF94E5673564}"/>
    <dgm:cxn modelId="{FA82B337-07C0-4CC5-A907-F95FA35289BB}" srcId="{7E36D068-40D0-460F-A15F-4A9A6D65660F}" destId="{BC02607D-37E9-4B0F-B8E7-56D52B5CA2D2}" srcOrd="10" destOrd="0" parTransId="{B8FE4419-3A40-490F-8267-AACB0CB23A02}" sibTransId="{C063BEE7-8A24-4F48-B524-2FBFCB8149A3}"/>
    <dgm:cxn modelId="{121D6E4A-41C3-49D2-9123-58B06CD1494B}" srcId="{7E36D068-40D0-460F-A15F-4A9A6D65660F}" destId="{F09A3412-933A-4935-B10A-BBEA660E80CD}" srcOrd="1" destOrd="0" parTransId="{51F26208-B158-46B1-96F6-7F6DDA395377}" sibTransId="{77319765-8E7D-41EF-A14C-57B40341B4FD}"/>
    <dgm:cxn modelId="{4F61422B-1CA3-4D35-B210-6ABD62E33016}" srcId="{7E36D068-40D0-460F-A15F-4A9A6D65660F}" destId="{0782C561-9C75-4AFF-BAB6-A507890C111C}" srcOrd="9" destOrd="0" parTransId="{278E3F32-6A86-4446-99C2-C0F4D5905FFB}" sibTransId="{A1F598C3-16E6-4054-97D6-3FA031861B59}"/>
    <dgm:cxn modelId="{FCE864D7-E4BD-477E-A065-95C080FFF5CD}" srcId="{0782C561-9C75-4AFF-BAB6-A507890C111C}" destId="{BB771D35-C4A2-47D9-872E-4ACD9C1CCF97}" srcOrd="0" destOrd="0" parTransId="{29900226-1FFB-4573-BC56-3E09EDD9B047}" sibTransId="{BC537E8A-2701-497C-905B-854DF766A318}"/>
    <dgm:cxn modelId="{BB27E169-1DBA-4660-8A14-3CA21E32D594}" type="presOf" srcId="{3A9CF32C-6A30-4A6D-84D7-867847EBE6A7}" destId="{1D63DB5F-397F-4075-8542-46C133C851AE}" srcOrd="0" destOrd="0" presId="urn:microsoft.com/office/officeart/2008/layout/LinedList"/>
    <dgm:cxn modelId="{11332453-72A0-4557-9E92-408AB115AF41}" type="presOf" srcId="{BC02607D-37E9-4B0F-B8E7-56D52B5CA2D2}" destId="{14AD7972-7A72-405B-AD8E-E731A8149104}" srcOrd="0" destOrd="0" presId="urn:microsoft.com/office/officeart/2008/layout/LinedList"/>
    <dgm:cxn modelId="{C5E6D3A0-5F16-4704-A187-2AAF13F9AD57}" srcId="{D2AC4239-85C8-408C-ABF3-D826DBCD0B48}" destId="{49A501C0-0D34-4394-9C42-AE41396CF99B}" srcOrd="0" destOrd="0" parTransId="{7D812B0F-01CE-4CE4-913C-9A1FEE8DD55F}" sibTransId="{388ADFAC-8916-4976-969B-1306D48522F7}"/>
    <dgm:cxn modelId="{E73022B5-10A7-47DB-BCAA-BBECB7E6D8EC}" srcId="{7E36D068-40D0-460F-A15F-4A9A6D65660F}" destId="{90F3EF91-2175-4C6C-9510-2596BC3BFAD9}" srcOrd="3" destOrd="0" parTransId="{096B7667-909A-4685-BD66-695F918B07F9}" sibTransId="{7C6A3614-1618-4144-AF40-902E9A7ABACE}"/>
    <dgm:cxn modelId="{E0BBC5C7-98D0-4F27-9FA1-A7A4706C71E8}" srcId="{F09A3412-933A-4935-B10A-BBEA660E80CD}" destId="{3A9CF32C-6A30-4A6D-84D7-867847EBE6A7}" srcOrd="0" destOrd="0" parTransId="{F69598AA-D6DF-4EB4-817A-56399F99B6E7}" sibTransId="{0ACDE057-05C9-448B-8260-17050AA4B6E5}"/>
    <dgm:cxn modelId="{A19CAACC-873B-4309-A2DB-39AEA34BF858}" srcId="{D0A4F8AD-D63B-46EB-92AC-5F7AC5812BD1}" destId="{386690F7-47EF-4DE6-A81B-D4052DE13611}" srcOrd="0" destOrd="0" parTransId="{E3FCB4CE-1261-435A-B4BF-6A0D39F90925}" sibTransId="{BA222649-1B50-42C2-9E16-AF224DEC9EB5}"/>
    <dgm:cxn modelId="{0FB2FA97-C889-405A-B644-E28DC2C318E1}" type="presOf" srcId="{D0A4F8AD-D63B-46EB-92AC-5F7AC5812BD1}" destId="{7908BF7A-A73D-4989-BF48-C74A28865D62}" srcOrd="0" destOrd="0" presId="urn:microsoft.com/office/officeart/2008/layout/LinedList"/>
    <dgm:cxn modelId="{8E4E7A18-ED3C-4EE9-9B89-20709BDA9598}" srcId="{DB490CC6-4700-4D8F-8EFC-93F476C38CB5}" destId="{30181E49-C6E0-48AF-88F0-E0FFF298AF0D}" srcOrd="0" destOrd="0" parTransId="{1D19457E-6784-49C8-A59C-9D316AA9DE75}" sibTransId="{81D2F0CC-640E-4608-901C-6B47B0FCA2A1}"/>
    <dgm:cxn modelId="{631322C8-520C-4184-A9BE-59C619C66981}" srcId="{7E36D068-40D0-460F-A15F-4A9A6D65660F}" destId="{D0A4F8AD-D63B-46EB-92AC-5F7AC5812BD1}" srcOrd="5" destOrd="0" parTransId="{9EC5BBDB-40F1-4C2D-90C2-AAE304491E79}" sibTransId="{5A8AD863-D72D-44B1-8E35-F925F7355402}"/>
    <dgm:cxn modelId="{7E32C460-11AA-460D-A465-3C6C25C23710}" srcId="{7E36D068-40D0-460F-A15F-4A9A6D65660F}" destId="{AD044A5B-26BD-48CD-A162-CE146D73ADBC}" srcOrd="2" destOrd="0" parTransId="{CF3310ED-38E8-4E20-A5E3-FCDF554287C7}" sibTransId="{B68173EA-6399-42B0-A997-DD23D3936275}"/>
    <dgm:cxn modelId="{54FB8340-95AD-4415-9BD1-E178FE418BAB}" type="presOf" srcId="{BB771D35-C4A2-47D9-872E-4ACD9C1CCF97}" destId="{0368BF04-5B0E-4AE2-8E95-532E79554228}" srcOrd="0" destOrd="0" presId="urn:microsoft.com/office/officeart/2008/layout/LinedList"/>
    <dgm:cxn modelId="{3858CD3E-CA36-4EB3-BDFE-4EF32677993F}" srcId="{7E36D068-40D0-460F-A15F-4A9A6D65660F}" destId="{F66F6748-D0AE-47CE-AD85-8E4F26D1AF6C}" srcOrd="8" destOrd="0" parTransId="{1A3C2CAA-2A68-4EAF-B693-852E51F5C13B}" sibTransId="{D6FF3171-8286-408E-B013-3BA42BB003B0}"/>
    <dgm:cxn modelId="{C8605188-AAA0-4EC9-B07D-D8773DCC4D99}" type="presOf" srcId="{C15C3E9C-48D2-44B7-8C61-E3978C4C62A1}" destId="{98D6DB15-497E-4838-AD89-46466A35387A}" srcOrd="0" destOrd="0" presId="urn:microsoft.com/office/officeart/2008/layout/LinedList"/>
    <dgm:cxn modelId="{6AC0ECC0-DA3E-4B4E-A89F-2EF8C5BA6D7C}" srcId="{7E36D068-40D0-460F-A15F-4A9A6D65660F}" destId="{C15C3E9C-48D2-44B7-8C61-E3978C4C62A1}" srcOrd="0" destOrd="0" parTransId="{6FA2FAFF-9B96-492D-A635-32D267A94477}" sibTransId="{AE7873ED-5311-40CE-AE4E-2E5531EC2588}"/>
    <dgm:cxn modelId="{23F7C00B-1FD9-4478-9E45-70DCCC50B4CB}" type="presOf" srcId="{D2AC4239-85C8-408C-ABF3-D826DBCD0B48}" destId="{76C21BAF-AA38-4032-86AE-56BFA0052580}" srcOrd="0" destOrd="0" presId="urn:microsoft.com/office/officeart/2008/layout/LinedList"/>
    <dgm:cxn modelId="{F83BF051-41D5-4FD3-9F54-CEFA1030C136}" srcId="{F66F6748-D0AE-47CE-AD85-8E4F26D1AF6C}" destId="{F94EE744-FA6E-410D-9536-7AB8154179EF}" srcOrd="0" destOrd="0" parTransId="{3DE66D88-8F8A-4A92-A2C6-8B398862EEF3}" sibTransId="{0186D70F-987C-46C0-9D19-0A786CA6E6C2}"/>
    <dgm:cxn modelId="{19BB4EBA-019F-495D-B6A5-38394BD7865C}" type="presOf" srcId="{AD044A5B-26BD-48CD-A162-CE146D73ADBC}" destId="{021A4EDB-36A8-4E6A-9AE4-B4140F4AC2B5}" srcOrd="0" destOrd="0" presId="urn:microsoft.com/office/officeart/2008/layout/LinedList"/>
    <dgm:cxn modelId="{23129353-CC78-40EA-ABB9-8D4B9154CAA1}" type="presOf" srcId="{5B8E73F5-B596-4940-8232-3E211B141CB7}" destId="{66329238-6009-4A38-B3C7-17B934193833}" srcOrd="0" destOrd="0" presId="urn:microsoft.com/office/officeart/2008/layout/LinedList"/>
    <dgm:cxn modelId="{23D71FF2-1D06-429A-8025-23C5925E7238}" type="presOf" srcId="{F66F6748-D0AE-47CE-AD85-8E4F26D1AF6C}" destId="{83EFEE17-FA3E-43D2-B7E0-0C4286DA86E1}" srcOrd="0" destOrd="0" presId="urn:microsoft.com/office/officeart/2008/layout/LinedList"/>
    <dgm:cxn modelId="{7489EEEF-C8CE-47D5-8D33-29F07A9D3C9D}" srcId="{AD044A5B-26BD-48CD-A162-CE146D73ADBC}" destId="{A7061777-CF94-4236-B00C-02DEC2EC0818}" srcOrd="0" destOrd="0" parTransId="{D9CC3443-CD53-4C75-B2CA-A9473A10A38F}" sibTransId="{605F9F76-9043-4FB2-B699-AAE280D6C18E}"/>
    <dgm:cxn modelId="{A593F7EE-11E0-4CAD-AAFB-8A6337949FDD}" type="presOf" srcId="{D001C710-DCA1-4162-9D24-A700EEBA846D}" destId="{95DCBA6C-1585-4D11-946A-B563D67A8E65}" srcOrd="0" destOrd="0" presId="urn:microsoft.com/office/officeart/2008/layout/LinedList"/>
    <dgm:cxn modelId="{865BCB55-1E97-4C10-968D-DC83BA699048}" srcId="{7E36D068-40D0-460F-A15F-4A9A6D65660F}" destId="{DB490CC6-4700-4D8F-8EFC-93F476C38CB5}" srcOrd="11" destOrd="0" parTransId="{428EFCCB-949D-4ECA-A83D-8293C4A2C7CA}" sibTransId="{19478A34-CF2A-4BA8-8CB6-36D07A7CBA2C}"/>
    <dgm:cxn modelId="{D45DE825-EB9D-4FAB-96DB-D6E4BA4CF09B}" type="presOf" srcId="{4EA0B384-0BD4-4767-9D4E-058F20EE175E}" destId="{DD86396A-09D9-40E0-8A75-98B1AFC3A57F}" srcOrd="0" destOrd="0" presId="urn:microsoft.com/office/officeart/2008/layout/LinedList"/>
    <dgm:cxn modelId="{20BA1749-A337-4241-BC02-B10A0201C510}" type="presOf" srcId="{851F5E3C-645B-492E-8FEC-A81F9B90264C}" destId="{BB490C60-F4CF-400D-99C2-02B74F5F1509}" srcOrd="0" destOrd="0" presId="urn:microsoft.com/office/officeart/2008/layout/LinedList"/>
    <dgm:cxn modelId="{128F2E76-F6E4-470C-996F-5EEE7BFA640E}" type="presOf" srcId="{30181E49-C6E0-48AF-88F0-E0FFF298AF0D}" destId="{94FBCBE4-7040-4F66-915C-A50C2C3EE16C}" srcOrd="0" destOrd="0" presId="urn:microsoft.com/office/officeart/2008/layout/LinedList"/>
    <dgm:cxn modelId="{925A75CA-F50E-4A3A-BF54-D4EFE06A3427}" type="presOf" srcId="{F94EE744-FA6E-410D-9536-7AB8154179EF}" destId="{30F857C9-CD18-4D4E-85BC-06BCFAA518F3}" srcOrd="0" destOrd="0" presId="urn:microsoft.com/office/officeart/2008/layout/LinedList"/>
    <dgm:cxn modelId="{3DFE0CEF-93AA-4B60-AAEA-2AAEF39C6DF4}" type="presOf" srcId="{AD99FD9D-FDA7-445D-B9D0-94021660D3AE}" destId="{A72820A0-C5EA-4250-A76B-CC51BE11C070}" srcOrd="0" destOrd="0" presId="urn:microsoft.com/office/officeart/2008/layout/LinedList"/>
    <dgm:cxn modelId="{A5ED24E2-E2CE-4CCD-96B9-BDE411C357A5}" type="presOf" srcId="{0782C561-9C75-4AFF-BAB6-A507890C111C}" destId="{2F7BDAD2-2A62-486F-9B66-2B795A174D79}" srcOrd="0" destOrd="0" presId="urn:microsoft.com/office/officeart/2008/layout/LinedList"/>
    <dgm:cxn modelId="{7B89EE35-A002-45BD-AAD4-6C557BE4351D}" type="presOf" srcId="{F09A3412-933A-4935-B10A-BBEA660E80CD}" destId="{8E91D8C8-F446-4C06-BC8A-64F31A39082A}" srcOrd="0" destOrd="0" presId="urn:microsoft.com/office/officeart/2008/layout/LinedList"/>
    <dgm:cxn modelId="{57980B8D-50B4-4592-B07E-BB6B1B27A704}" srcId="{C15C3E9C-48D2-44B7-8C61-E3978C4C62A1}" destId="{A2CFCC5D-0035-4390-BDA6-4527B2EC8FDD}" srcOrd="0" destOrd="0" parTransId="{2067A56B-BCE8-408D-961E-23AF8CDCBEB2}" sibTransId="{68ABB5C4-3716-463F-82D4-DF52DD99D0AF}"/>
    <dgm:cxn modelId="{A7A7D7C1-651A-4592-999D-F0A5C28AE1AE}" type="presParOf" srcId="{0200AE4C-52E7-4A8C-AB60-E2E54E7F1DC4}" destId="{91BB72C1-8309-4981-AB1C-3723E36589A9}" srcOrd="0" destOrd="0" presId="urn:microsoft.com/office/officeart/2008/layout/LinedList"/>
    <dgm:cxn modelId="{E28DB8AE-0BEA-452C-9A77-230584C6517C}" type="presParOf" srcId="{0200AE4C-52E7-4A8C-AB60-E2E54E7F1DC4}" destId="{08C9441D-4EB3-45E8-BA43-4E1208137F93}" srcOrd="1" destOrd="0" presId="urn:microsoft.com/office/officeart/2008/layout/LinedList"/>
    <dgm:cxn modelId="{805D67CD-F123-461B-A0A4-9D1F5209E5B1}" type="presParOf" srcId="{08C9441D-4EB3-45E8-BA43-4E1208137F93}" destId="{98D6DB15-497E-4838-AD89-46466A35387A}" srcOrd="0" destOrd="0" presId="urn:microsoft.com/office/officeart/2008/layout/LinedList"/>
    <dgm:cxn modelId="{17DE0A43-529B-4C18-AFD2-23B13278BB4C}" type="presParOf" srcId="{08C9441D-4EB3-45E8-BA43-4E1208137F93}" destId="{AD6065A8-44AA-4F62-9B80-A98536003829}" srcOrd="1" destOrd="0" presId="urn:microsoft.com/office/officeart/2008/layout/LinedList"/>
    <dgm:cxn modelId="{6C96F4D3-0A0E-4737-889E-6F248E4AA451}" type="presParOf" srcId="{AD6065A8-44AA-4F62-9B80-A98536003829}" destId="{A166750E-B28C-454C-B85D-BDB51AFF49B6}" srcOrd="0" destOrd="0" presId="urn:microsoft.com/office/officeart/2008/layout/LinedList"/>
    <dgm:cxn modelId="{6123C20F-A567-45B2-9D5F-55E46EFC130B}" type="presParOf" srcId="{AD6065A8-44AA-4F62-9B80-A98536003829}" destId="{B7C28567-CB73-44F9-8765-20950833B86E}" srcOrd="1" destOrd="0" presId="urn:microsoft.com/office/officeart/2008/layout/LinedList"/>
    <dgm:cxn modelId="{5C819A0F-6AA7-41CC-8853-521FEF8613F8}" type="presParOf" srcId="{B7C28567-CB73-44F9-8765-20950833B86E}" destId="{148DFD44-9ED5-4479-803D-86D35EB17F38}" srcOrd="0" destOrd="0" presId="urn:microsoft.com/office/officeart/2008/layout/LinedList"/>
    <dgm:cxn modelId="{3C43F9A4-CB31-4D41-BA6C-4D265ACB0DC8}" type="presParOf" srcId="{B7C28567-CB73-44F9-8765-20950833B86E}" destId="{08D585CB-CE7C-4685-89E1-65F0EFEBBD36}" srcOrd="1" destOrd="0" presId="urn:microsoft.com/office/officeart/2008/layout/LinedList"/>
    <dgm:cxn modelId="{6334249F-6EC1-41BF-BAC3-53F2BAF8A66A}" type="presParOf" srcId="{B7C28567-CB73-44F9-8765-20950833B86E}" destId="{544FC27C-7363-473B-9798-B129ADE8284D}" srcOrd="2" destOrd="0" presId="urn:microsoft.com/office/officeart/2008/layout/LinedList"/>
    <dgm:cxn modelId="{D55D55CD-ABEB-4B40-BE39-120D14B15B81}" type="presParOf" srcId="{AD6065A8-44AA-4F62-9B80-A98536003829}" destId="{F20398FA-8B84-4B41-9200-FD72AD0F4C8E}" srcOrd="2" destOrd="0" presId="urn:microsoft.com/office/officeart/2008/layout/LinedList"/>
    <dgm:cxn modelId="{A004240B-26C5-4D3F-B910-5FAAE5F936A1}" type="presParOf" srcId="{AD6065A8-44AA-4F62-9B80-A98536003829}" destId="{4C6A3B97-BF25-4CFC-84E8-A2F7D23BB217}" srcOrd="3" destOrd="0" presId="urn:microsoft.com/office/officeart/2008/layout/LinedList"/>
    <dgm:cxn modelId="{B8D03761-C3D6-461C-8E89-A8CCCFFC4F74}" type="presParOf" srcId="{0200AE4C-52E7-4A8C-AB60-E2E54E7F1DC4}" destId="{C3E15D34-7082-43BD-85EB-0BE9622B6DD6}" srcOrd="2" destOrd="0" presId="urn:microsoft.com/office/officeart/2008/layout/LinedList"/>
    <dgm:cxn modelId="{9D6A0047-57E7-42FE-B06B-9AB2D171421E}" type="presParOf" srcId="{0200AE4C-52E7-4A8C-AB60-E2E54E7F1DC4}" destId="{1BD28616-C321-43A4-931F-431194E2D368}" srcOrd="3" destOrd="0" presId="urn:microsoft.com/office/officeart/2008/layout/LinedList"/>
    <dgm:cxn modelId="{E919C523-2414-425B-B367-0486E0EB1368}" type="presParOf" srcId="{1BD28616-C321-43A4-931F-431194E2D368}" destId="{8E91D8C8-F446-4C06-BC8A-64F31A39082A}" srcOrd="0" destOrd="0" presId="urn:microsoft.com/office/officeart/2008/layout/LinedList"/>
    <dgm:cxn modelId="{4C986344-5407-479F-98DC-92963D208B00}" type="presParOf" srcId="{1BD28616-C321-43A4-931F-431194E2D368}" destId="{75305A33-3B3C-4508-8E54-603B54E928A9}" srcOrd="1" destOrd="0" presId="urn:microsoft.com/office/officeart/2008/layout/LinedList"/>
    <dgm:cxn modelId="{67CAE3F2-7503-4B1C-86FF-E2686355463A}" type="presParOf" srcId="{75305A33-3B3C-4508-8E54-603B54E928A9}" destId="{455CCDFC-CF46-4FEC-9030-1C41354E7DB1}" srcOrd="0" destOrd="0" presId="urn:microsoft.com/office/officeart/2008/layout/LinedList"/>
    <dgm:cxn modelId="{732F8CA6-BEE7-41AE-9F57-302E771E5D18}" type="presParOf" srcId="{75305A33-3B3C-4508-8E54-603B54E928A9}" destId="{85D64EC5-13C6-4AB4-8348-4944878C7711}" srcOrd="1" destOrd="0" presId="urn:microsoft.com/office/officeart/2008/layout/LinedList"/>
    <dgm:cxn modelId="{F157A050-7B52-4EA5-91D5-BAE8C90D2821}" type="presParOf" srcId="{85D64EC5-13C6-4AB4-8348-4944878C7711}" destId="{289BA391-E6D0-46FA-BFC3-63195E37C9FB}" srcOrd="0" destOrd="0" presId="urn:microsoft.com/office/officeart/2008/layout/LinedList"/>
    <dgm:cxn modelId="{F6061C15-21B8-4B90-8F11-AD8EC9B1A2DD}" type="presParOf" srcId="{85D64EC5-13C6-4AB4-8348-4944878C7711}" destId="{1D63DB5F-397F-4075-8542-46C133C851AE}" srcOrd="1" destOrd="0" presId="urn:microsoft.com/office/officeart/2008/layout/LinedList"/>
    <dgm:cxn modelId="{2F3D53FD-8588-445D-9C37-F738409C014E}" type="presParOf" srcId="{85D64EC5-13C6-4AB4-8348-4944878C7711}" destId="{10F05150-AD0D-42BD-8D53-B1691797CE01}" srcOrd="2" destOrd="0" presId="urn:microsoft.com/office/officeart/2008/layout/LinedList"/>
    <dgm:cxn modelId="{6554F2F3-6B88-4DB8-9169-9F66152A9C54}" type="presParOf" srcId="{75305A33-3B3C-4508-8E54-603B54E928A9}" destId="{9857344F-0934-468C-87C1-131496706F00}" srcOrd="2" destOrd="0" presId="urn:microsoft.com/office/officeart/2008/layout/LinedList"/>
    <dgm:cxn modelId="{1A871E81-17D4-43B4-97BF-86809299D35C}" type="presParOf" srcId="{75305A33-3B3C-4508-8E54-603B54E928A9}" destId="{418EB226-77A4-4044-B7D2-2FEC6FEAB57A}" srcOrd="3" destOrd="0" presId="urn:microsoft.com/office/officeart/2008/layout/LinedList"/>
    <dgm:cxn modelId="{5A344442-A278-4719-861D-8469B7159656}" type="presParOf" srcId="{0200AE4C-52E7-4A8C-AB60-E2E54E7F1DC4}" destId="{520D37CD-49DF-4239-9C5A-73203C0F0ECB}" srcOrd="4" destOrd="0" presId="urn:microsoft.com/office/officeart/2008/layout/LinedList"/>
    <dgm:cxn modelId="{B78D1CE9-B60D-47A9-AB3A-BB24D51EB628}" type="presParOf" srcId="{0200AE4C-52E7-4A8C-AB60-E2E54E7F1DC4}" destId="{74F78242-8FE0-42D5-89D8-C1960450C8C2}" srcOrd="5" destOrd="0" presId="urn:microsoft.com/office/officeart/2008/layout/LinedList"/>
    <dgm:cxn modelId="{428EEA76-4A14-4116-A638-271A560EE655}" type="presParOf" srcId="{74F78242-8FE0-42D5-89D8-C1960450C8C2}" destId="{021A4EDB-36A8-4E6A-9AE4-B4140F4AC2B5}" srcOrd="0" destOrd="0" presId="urn:microsoft.com/office/officeart/2008/layout/LinedList"/>
    <dgm:cxn modelId="{434D1D2B-000E-44A3-8BAB-D87D40AF06C7}" type="presParOf" srcId="{74F78242-8FE0-42D5-89D8-C1960450C8C2}" destId="{FBEFB0A9-B319-4F30-BA36-BA6DAA8D7C71}" srcOrd="1" destOrd="0" presId="urn:microsoft.com/office/officeart/2008/layout/LinedList"/>
    <dgm:cxn modelId="{7529556E-01E6-42C3-B373-79B8954D5085}" type="presParOf" srcId="{FBEFB0A9-B319-4F30-BA36-BA6DAA8D7C71}" destId="{B1B26CB6-40C7-4EED-B653-DD54D865C161}" srcOrd="0" destOrd="0" presId="urn:microsoft.com/office/officeart/2008/layout/LinedList"/>
    <dgm:cxn modelId="{A51A67E2-D21E-4F9B-974C-0E94B76C0B5A}" type="presParOf" srcId="{FBEFB0A9-B319-4F30-BA36-BA6DAA8D7C71}" destId="{1F134BAE-E3B9-4774-A783-9EE12C3B1C55}" srcOrd="1" destOrd="0" presId="urn:microsoft.com/office/officeart/2008/layout/LinedList"/>
    <dgm:cxn modelId="{5709B0EA-3FAC-442C-8381-A71CD4733A2D}" type="presParOf" srcId="{1F134BAE-E3B9-4774-A783-9EE12C3B1C55}" destId="{6CBD987C-5025-48A4-AB95-1B7D25D2FA6B}" srcOrd="0" destOrd="0" presId="urn:microsoft.com/office/officeart/2008/layout/LinedList"/>
    <dgm:cxn modelId="{6917BC04-A275-4ACC-9877-64E36F016BBC}" type="presParOf" srcId="{1F134BAE-E3B9-4774-A783-9EE12C3B1C55}" destId="{7CF57C7A-E688-4A86-B779-7AF8D6E5F27C}" srcOrd="1" destOrd="0" presId="urn:microsoft.com/office/officeart/2008/layout/LinedList"/>
    <dgm:cxn modelId="{26D03EED-422F-4383-A3CA-50084836220F}" type="presParOf" srcId="{1F134BAE-E3B9-4774-A783-9EE12C3B1C55}" destId="{2B08A020-4216-46D2-B6B1-06B08A35621C}" srcOrd="2" destOrd="0" presId="urn:microsoft.com/office/officeart/2008/layout/LinedList"/>
    <dgm:cxn modelId="{11677DA3-8F7D-4B42-84CE-DA07199FEC5F}" type="presParOf" srcId="{FBEFB0A9-B319-4F30-BA36-BA6DAA8D7C71}" destId="{C513BD87-9548-4098-97B2-5C190635802B}" srcOrd="2" destOrd="0" presId="urn:microsoft.com/office/officeart/2008/layout/LinedList"/>
    <dgm:cxn modelId="{9CF43157-830C-4961-9F5A-1BC88298CCAD}" type="presParOf" srcId="{FBEFB0A9-B319-4F30-BA36-BA6DAA8D7C71}" destId="{C74D7531-3A7D-4CD4-9E17-79F8BF6FE8A2}" srcOrd="3" destOrd="0" presId="urn:microsoft.com/office/officeart/2008/layout/LinedList"/>
    <dgm:cxn modelId="{2CB3D5FD-165D-4EB2-A7E3-BB2224609C7A}" type="presParOf" srcId="{0200AE4C-52E7-4A8C-AB60-E2E54E7F1DC4}" destId="{0F05FA8C-58C1-41FC-B791-EF77A3C809A8}" srcOrd="6" destOrd="0" presId="urn:microsoft.com/office/officeart/2008/layout/LinedList"/>
    <dgm:cxn modelId="{BD0A372A-5845-424D-8ADD-E94AA23A92EE}" type="presParOf" srcId="{0200AE4C-52E7-4A8C-AB60-E2E54E7F1DC4}" destId="{86722B29-CC3F-4A95-8648-FAAF90758724}" srcOrd="7" destOrd="0" presId="urn:microsoft.com/office/officeart/2008/layout/LinedList"/>
    <dgm:cxn modelId="{33A3A520-964D-46B7-94C0-28110336CE20}" type="presParOf" srcId="{86722B29-CC3F-4A95-8648-FAAF90758724}" destId="{9D319687-14F2-462E-A1E0-5A748275A26E}" srcOrd="0" destOrd="0" presId="urn:microsoft.com/office/officeart/2008/layout/LinedList"/>
    <dgm:cxn modelId="{6928E453-DEA1-46F1-B39E-77F4CA976790}" type="presParOf" srcId="{86722B29-CC3F-4A95-8648-FAAF90758724}" destId="{93F4F1DB-BD0E-4450-80AA-6E6B3D8E3CF7}" srcOrd="1" destOrd="0" presId="urn:microsoft.com/office/officeart/2008/layout/LinedList"/>
    <dgm:cxn modelId="{020F5329-607B-4690-AB8E-3E057CA2FB95}" type="presParOf" srcId="{93F4F1DB-BD0E-4450-80AA-6E6B3D8E3CF7}" destId="{42F29D15-C7D4-4EE3-AB2B-7EF5842DB105}" srcOrd="0" destOrd="0" presId="urn:microsoft.com/office/officeart/2008/layout/LinedList"/>
    <dgm:cxn modelId="{2D310D97-99D7-41B9-B1FD-10B278EDDED0}" type="presParOf" srcId="{93F4F1DB-BD0E-4450-80AA-6E6B3D8E3CF7}" destId="{46FE4413-FF9C-47C0-B367-2035884BEBB8}" srcOrd="1" destOrd="0" presId="urn:microsoft.com/office/officeart/2008/layout/LinedList"/>
    <dgm:cxn modelId="{E28921ED-4612-419D-96F7-6591A325218D}" type="presParOf" srcId="{46FE4413-FF9C-47C0-B367-2035884BEBB8}" destId="{5B2C81FF-19D2-400A-94D5-4EBEAC3D295C}" srcOrd="0" destOrd="0" presId="urn:microsoft.com/office/officeart/2008/layout/LinedList"/>
    <dgm:cxn modelId="{0B5D6337-257A-4685-9EAC-53A7245C269E}" type="presParOf" srcId="{46FE4413-FF9C-47C0-B367-2035884BEBB8}" destId="{A72820A0-C5EA-4250-A76B-CC51BE11C070}" srcOrd="1" destOrd="0" presId="urn:microsoft.com/office/officeart/2008/layout/LinedList"/>
    <dgm:cxn modelId="{58BABED1-7312-405A-9145-64E458ECDECA}" type="presParOf" srcId="{46FE4413-FF9C-47C0-B367-2035884BEBB8}" destId="{FB75A416-A090-4D01-8D36-AF4D12366BE3}" srcOrd="2" destOrd="0" presId="urn:microsoft.com/office/officeart/2008/layout/LinedList"/>
    <dgm:cxn modelId="{E78990B4-7790-4A5A-B938-D2D5022D77FA}" type="presParOf" srcId="{93F4F1DB-BD0E-4450-80AA-6E6B3D8E3CF7}" destId="{61218F83-1F4D-4B5A-A121-EEAA016D8069}" srcOrd="2" destOrd="0" presId="urn:microsoft.com/office/officeart/2008/layout/LinedList"/>
    <dgm:cxn modelId="{0E437E0E-FD75-4B4C-B505-EA2F96E262A7}" type="presParOf" srcId="{93F4F1DB-BD0E-4450-80AA-6E6B3D8E3CF7}" destId="{B9F3FF11-1EAD-46A5-8DB0-844A847BD47B}" srcOrd="3" destOrd="0" presId="urn:microsoft.com/office/officeart/2008/layout/LinedList"/>
    <dgm:cxn modelId="{A3291F7F-4737-4691-82CA-C23F50EFD578}" type="presParOf" srcId="{0200AE4C-52E7-4A8C-AB60-E2E54E7F1DC4}" destId="{12AA537C-F224-466D-9EFD-E4217D14893D}" srcOrd="8" destOrd="0" presId="urn:microsoft.com/office/officeart/2008/layout/LinedList"/>
    <dgm:cxn modelId="{BF941808-C9DB-44CA-989E-7BB5E4EF6DD2}" type="presParOf" srcId="{0200AE4C-52E7-4A8C-AB60-E2E54E7F1DC4}" destId="{780296AC-FFD7-4C15-BB06-9D141DC72BD0}" srcOrd="9" destOrd="0" presId="urn:microsoft.com/office/officeart/2008/layout/LinedList"/>
    <dgm:cxn modelId="{63D545A9-7F75-4B1E-9F9E-F39B1A969BE7}" type="presParOf" srcId="{780296AC-FFD7-4C15-BB06-9D141DC72BD0}" destId="{66329238-6009-4A38-B3C7-17B934193833}" srcOrd="0" destOrd="0" presId="urn:microsoft.com/office/officeart/2008/layout/LinedList"/>
    <dgm:cxn modelId="{F0CE3AD8-AF7B-43B8-B089-0A7227E25C41}" type="presParOf" srcId="{780296AC-FFD7-4C15-BB06-9D141DC72BD0}" destId="{627FCAF5-AD3A-4178-9374-BD30DC945BAE}" srcOrd="1" destOrd="0" presId="urn:microsoft.com/office/officeart/2008/layout/LinedList"/>
    <dgm:cxn modelId="{A322DA05-0FFF-409B-A842-06383279F40E}" type="presParOf" srcId="{627FCAF5-AD3A-4178-9374-BD30DC945BAE}" destId="{386C48FE-2C9B-408A-9BB5-AD5147F4A966}" srcOrd="0" destOrd="0" presId="urn:microsoft.com/office/officeart/2008/layout/LinedList"/>
    <dgm:cxn modelId="{2BCF44BC-B79E-403A-942D-FB317A81395A}" type="presParOf" srcId="{627FCAF5-AD3A-4178-9374-BD30DC945BAE}" destId="{07595A19-86B2-446E-9FB9-76B8C82D6CCA}" srcOrd="1" destOrd="0" presId="urn:microsoft.com/office/officeart/2008/layout/LinedList"/>
    <dgm:cxn modelId="{46689B7B-65ED-49D1-81A3-85ACC777B6A9}" type="presParOf" srcId="{07595A19-86B2-446E-9FB9-76B8C82D6CCA}" destId="{6CF7C9E2-31D7-40B6-ABBE-05798AFEC996}" srcOrd="0" destOrd="0" presId="urn:microsoft.com/office/officeart/2008/layout/LinedList"/>
    <dgm:cxn modelId="{3E71C215-7078-4FD0-A2E4-7BD7BA18954B}" type="presParOf" srcId="{07595A19-86B2-446E-9FB9-76B8C82D6CCA}" destId="{95DCBA6C-1585-4D11-946A-B563D67A8E65}" srcOrd="1" destOrd="0" presId="urn:microsoft.com/office/officeart/2008/layout/LinedList"/>
    <dgm:cxn modelId="{3943031C-E706-4455-9A15-9FDD4421DDFE}" type="presParOf" srcId="{07595A19-86B2-446E-9FB9-76B8C82D6CCA}" destId="{BF4A2C74-23FA-4B3C-9241-1F3407921FEE}" srcOrd="2" destOrd="0" presId="urn:microsoft.com/office/officeart/2008/layout/LinedList"/>
    <dgm:cxn modelId="{C8030BAC-19A7-4FA3-A77A-8A5F05B3AECA}" type="presParOf" srcId="{627FCAF5-AD3A-4178-9374-BD30DC945BAE}" destId="{2EE4CE2B-8380-4443-9945-09F63463CB9A}" srcOrd="2" destOrd="0" presId="urn:microsoft.com/office/officeart/2008/layout/LinedList"/>
    <dgm:cxn modelId="{C2720BCD-696B-44AD-AE7E-5A52EEA0FB3C}" type="presParOf" srcId="{627FCAF5-AD3A-4178-9374-BD30DC945BAE}" destId="{51C5CED7-2A6C-4AF9-AF25-1ABD1B6FD4AC}" srcOrd="3" destOrd="0" presId="urn:microsoft.com/office/officeart/2008/layout/LinedList"/>
    <dgm:cxn modelId="{B06E7997-73C5-4F9F-8BCE-34499E142C45}" type="presParOf" srcId="{0200AE4C-52E7-4A8C-AB60-E2E54E7F1DC4}" destId="{DB4325E1-D704-4AE3-A60B-00A731B6B595}" srcOrd="10" destOrd="0" presId="urn:microsoft.com/office/officeart/2008/layout/LinedList"/>
    <dgm:cxn modelId="{1D6B3DCD-0B20-4CE8-A1BF-41A16859C6A9}" type="presParOf" srcId="{0200AE4C-52E7-4A8C-AB60-E2E54E7F1DC4}" destId="{A5852F1D-F1AF-46E6-A019-A355C3DBCE81}" srcOrd="11" destOrd="0" presId="urn:microsoft.com/office/officeart/2008/layout/LinedList"/>
    <dgm:cxn modelId="{A3069C76-B36A-4CF5-8DAC-E2432B903485}" type="presParOf" srcId="{A5852F1D-F1AF-46E6-A019-A355C3DBCE81}" destId="{7908BF7A-A73D-4989-BF48-C74A28865D62}" srcOrd="0" destOrd="0" presId="urn:microsoft.com/office/officeart/2008/layout/LinedList"/>
    <dgm:cxn modelId="{D84B4485-D76F-4A74-92CF-AC18BBD51556}" type="presParOf" srcId="{A5852F1D-F1AF-46E6-A019-A355C3DBCE81}" destId="{A02F9A22-ABF5-4E50-BC95-DC9A8B9D6336}" srcOrd="1" destOrd="0" presId="urn:microsoft.com/office/officeart/2008/layout/LinedList"/>
    <dgm:cxn modelId="{0AF05D28-AFFD-44C9-880E-B1866A4EF0BC}" type="presParOf" srcId="{A02F9A22-ABF5-4E50-BC95-DC9A8B9D6336}" destId="{C58A04DF-A5B4-4526-ACAD-DA3E6DD8D429}" srcOrd="0" destOrd="0" presId="urn:microsoft.com/office/officeart/2008/layout/LinedList"/>
    <dgm:cxn modelId="{1C06E9AE-14FB-4BF9-A848-C81FCA08EA6D}" type="presParOf" srcId="{A02F9A22-ABF5-4E50-BC95-DC9A8B9D6336}" destId="{D49EA08A-448C-4960-A0F1-53ECFFBE10FB}" srcOrd="1" destOrd="0" presId="urn:microsoft.com/office/officeart/2008/layout/LinedList"/>
    <dgm:cxn modelId="{184188A0-FEE0-4A95-9871-87EACCB3F8CB}" type="presParOf" srcId="{D49EA08A-448C-4960-A0F1-53ECFFBE10FB}" destId="{F3950D8C-4830-45C6-9925-DA41EA3C1243}" srcOrd="0" destOrd="0" presId="urn:microsoft.com/office/officeart/2008/layout/LinedList"/>
    <dgm:cxn modelId="{5B7D83FC-7D7D-48B8-AF1E-94BE8381E04A}" type="presParOf" srcId="{D49EA08A-448C-4960-A0F1-53ECFFBE10FB}" destId="{36D7FABE-84E6-4647-9A29-51E715A1AA06}" srcOrd="1" destOrd="0" presId="urn:microsoft.com/office/officeart/2008/layout/LinedList"/>
    <dgm:cxn modelId="{EBF9E324-FAA0-4FA5-8400-37F6BF914B10}" type="presParOf" srcId="{D49EA08A-448C-4960-A0F1-53ECFFBE10FB}" destId="{5D3CD4E7-9F03-4931-AE6F-776F4ED909C2}" srcOrd="2" destOrd="0" presId="urn:microsoft.com/office/officeart/2008/layout/LinedList"/>
    <dgm:cxn modelId="{E7C24D6B-0E6F-4F31-80BB-B70AD9E54A15}" type="presParOf" srcId="{A02F9A22-ABF5-4E50-BC95-DC9A8B9D6336}" destId="{A3C8C577-6121-441F-AA3C-F7F2B65E4FF7}" srcOrd="2" destOrd="0" presId="urn:microsoft.com/office/officeart/2008/layout/LinedList"/>
    <dgm:cxn modelId="{CE2088AB-5CCB-4DAD-AAAD-4B39C7695C9A}" type="presParOf" srcId="{A02F9A22-ABF5-4E50-BC95-DC9A8B9D6336}" destId="{2A3C1058-0A24-4798-9DFE-35B47BCEC739}" srcOrd="3" destOrd="0" presId="urn:microsoft.com/office/officeart/2008/layout/LinedList"/>
    <dgm:cxn modelId="{E0633E4B-D620-46D8-B15C-C2DAB5368247}" type="presParOf" srcId="{0200AE4C-52E7-4A8C-AB60-E2E54E7F1DC4}" destId="{F96308FE-F960-4AE4-ADE1-181F3729659A}" srcOrd="12" destOrd="0" presId="urn:microsoft.com/office/officeart/2008/layout/LinedList"/>
    <dgm:cxn modelId="{D84B84C7-484C-4AB1-AB11-9D771C7A4CBF}" type="presParOf" srcId="{0200AE4C-52E7-4A8C-AB60-E2E54E7F1DC4}" destId="{7766B9AA-1C7F-465F-9068-937267B57D1E}" srcOrd="13" destOrd="0" presId="urn:microsoft.com/office/officeart/2008/layout/LinedList"/>
    <dgm:cxn modelId="{BA4C23FA-8B47-4DA3-B2C4-B616AB1EFCC4}" type="presParOf" srcId="{7766B9AA-1C7F-465F-9068-937267B57D1E}" destId="{DD86396A-09D9-40E0-8A75-98B1AFC3A57F}" srcOrd="0" destOrd="0" presId="urn:microsoft.com/office/officeart/2008/layout/LinedList"/>
    <dgm:cxn modelId="{F8E77C41-87CE-4C39-B16F-A3AF4F163C17}" type="presParOf" srcId="{7766B9AA-1C7F-465F-9068-937267B57D1E}" destId="{8AF72E4B-EE9A-4572-9BF6-428CCC5C11B2}" srcOrd="1" destOrd="0" presId="urn:microsoft.com/office/officeart/2008/layout/LinedList"/>
    <dgm:cxn modelId="{6CB051A7-E769-4D0E-A8FB-7C29C694C28C}" type="presParOf" srcId="{8AF72E4B-EE9A-4572-9BF6-428CCC5C11B2}" destId="{E7A18264-6112-4B6A-878D-2B900B042442}" srcOrd="0" destOrd="0" presId="urn:microsoft.com/office/officeart/2008/layout/LinedList"/>
    <dgm:cxn modelId="{1B842F55-2B1C-42F4-BDA1-1D38C9DEE7BD}" type="presParOf" srcId="{8AF72E4B-EE9A-4572-9BF6-428CCC5C11B2}" destId="{F3543FDA-00D2-43B9-8028-EF0BD88DA7F6}" srcOrd="1" destOrd="0" presId="urn:microsoft.com/office/officeart/2008/layout/LinedList"/>
    <dgm:cxn modelId="{81B600CF-6808-4DF5-8DAF-29D3286D2DA0}" type="presParOf" srcId="{F3543FDA-00D2-43B9-8028-EF0BD88DA7F6}" destId="{246FC37E-D31B-435B-86CB-B1BBC8F69011}" srcOrd="0" destOrd="0" presId="urn:microsoft.com/office/officeart/2008/layout/LinedList"/>
    <dgm:cxn modelId="{4FD8D91D-476C-49D3-B598-F2CBB1C2C48B}" type="presParOf" srcId="{F3543FDA-00D2-43B9-8028-EF0BD88DA7F6}" destId="{D27CCFAB-42F0-493E-A9A0-7370CDE80992}" srcOrd="1" destOrd="0" presId="urn:microsoft.com/office/officeart/2008/layout/LinedList"/>
    <dgm:cxn modelId="{FBB1B213-0DD4-49BA-9853-BF22BC23FB12}" type="presParOf" srcId="{F3543FDA-00D2-43B9-8028-EF0BD88DA7F6}" destId="{1833392F-8F4F-4DB9-80E9-E85EB2779FA1}" srcOrd="2" destOrd="0" presId="urn:microsoft.com/office/officeart/2008/layout/LinedList"/>
    <dgm:cxn modelId="{1CCD2C18-BAB2-4C33-8D89-C9FD9C62870D}" type="presParOf" srcId="{8AF72E4B-EE9A-4572-9BF6-428CCC5C11B2}" destId="{2709F4B3-C8CE-47E8-B957-89C58A9CD7A5}" srcOrd="2" destOrd="0" presId="urn:microsoft.com/office/officeart/2008/layout/LinedList"/>
    <dgm:cxn modelId="{21DE0181-CF0B-43D1-A877-02B7F47CD623}" type="presParOf" srcId="{8AF72E4B-EE9A-4572-9BF6-428CCC5C11B2}" destId="{DEBBD9CD-ABA4-4CA6-8E8E-35FD06120E0A}" srcOrd="3" destOrd="0" presId="urn:microsoft.com/office/officeart/2008/layout/LinedList"/>
    <dgm:cxn modelId="{8D61881D-1BC3-4070-BF44-7507681433F1}" type="presParOf" srcId="{0200AE4C-52E7-4A8C-AB60-E2E54E7F1DC4}" destId="{0CFA4D4D-97B4-4564-8A96-A1932FB051F3}" srcOrd="14" destOrd="0" presId="urn:microsoft.com/office/officeart/2008/layout/LinedList"/>
    <dgm:cxn modelId="{95310E10-B9F2-412D-B6A6-67B7EFAB4060}" type="presParOf" srcId="{0200AE4C-52E7-4A8C-AB60-E2E54E7F1DC4}" destId="{40D8DCC2-BFAD-4D5E-AECE-733201BDC2F3}" srcOrd="15" destOrd="0" presId="urn:microsoft.com/office/officeart/2008/layout/LinedList"/>
    <dgm:cxn modelId="{4CD44F22-9139-40F1-9F78-7A17E2F0DAC5}" type="presParOf" srcId="{40D8DCC2-BFAD-4D5E-AECE-733201BDC2F3}" destId="{76C21BAF-AA38-4032-86AE-56BFA0052580}" srcOrd="0" destOrd="0" presId="urn:microsoft.com/office/officeart/2008/layout/LinedList"/>
    <dgm:cxn modelId="{F35927C1-41CC-4D0F-8355-A2AC23CE161E}" type="presParOf" srcId="{40D8DCC2-BFAD-4D5E-AECE-733201BDC2F3}" destId="{5BEE6958-6F86-4E37-A7E9-9BC771710C9E}" srcOrd="1" destOrd="0" presId="urn:microsoft.com/office/officeart/2008/layout/LinedList"/>
    <dgm:cxn modelId="{68ECAA28-1567-4762-BAF9-F45AE8A93D6B}" type="presParOf" srcId="{5BEE6958-6F86-4E37-A7E9-9BC771710C9E}" destId="{CD10462F-3A12-40B1-857A-B06306E71BD0}" srcOrd="0" destOrd="0" presId="urn:microsoft.com/office/officeart/2008/layout/LinedList"/>
    <dgm:cxn modelId="{EB64A934-2755-43D0-8769-88F3BD57C937}" type="presParOf" srcId="{5BEE6958-6F86-4E37-A7E9-9BC771710C9E}" destId="{CD283379-D5B6-4E02-BA87-9D12D8673ABA}" srcOrd="1" destOrd="0" presId="urn:microsoft.com/office/officeart/2008/layout/LinedList"/>
    <dgm:cxn modelId="{07E7498A-FCD0-4B5A-B4DA-609FFB8AE7EE}" type="presParOf" srcId="{CD283379-D5B6-4E02-BA87-9D12D8673ABA}" destId="{7651E579-EEA3-4B72-AD33-BD1CC1514314}" srcOrd="0" destOrd="0" presId="urn:microsoft.com/office/officeart/2008/layout/LinedList"/>
    <dgm:cxn modelId="{C25F64D6-B862-4837-AA41-1E5640250F7D}" type="presParOf" srcId="{CD283379-D5B6-4E02-BA87-9D12D8673ABA}" destId="{208C99BF-A5CC-4E17-A8F7-CB4C63935CCA}" srcOrd="1" destOrd="0" presId="urn:microsoft.com/office/officeart/2008/layout/LinedList"/>
    <dgm:cxn modelId="{C4EB35C1-9E39-4CB1-9686-4D5C8BD7EF73}" type="presParOf" srcId="{CD283379-D5B6-4E02-BA87-9D12D8673ABA}" destId="{F12267BC-8E9C-4BAD-8BF2-1EC8D8F91D98}" srcOrd="2" destOrd="0" presId="urn:microsoft.com/office/officeart/2008/layout/LinedList"/>
    <dgm:cxn modelId="{4F23C13E-D2B2-44FA-9017-607ABE34A777}" type="presParOf" srcId="{5BEE6958-6F86-4E37-A7E9-9BC771710C9E}" destId="{761563DF-0D32-49BA-A024-FEE60986CE1B}" srcOrd="2" destOrd="0" presId="urn:microsoft.com/office/officeart/2008/layout/LinedList"/>
    <dgm:cxn modelId="{D0AE2E6A-BB60-4741-8B9D-C1B3B7087721}" type="presParOf" srcId="{5BEE6958-6F86-4E37-A7E9-9BC771710C9E}" destId="{1E794788-CCF1-4667-8CE8-E9AEB156971A}" srcOrd="3" destOrd="0" presId="urn:microsoft.com/office/officeart/2008/layout/LinedList"/>
    <dgm:cxn modelId="{4A32A20B-AA63-4BF2-B63B-3766CC5ADFB4}" type="presParOf" srcId="{0200AE4C-52E7-4A8C-AB60-E2E54E7F1DC4}" destId="{2FBC1793-A9A5-4919-94A4-3A8E84001E6B}" srcOrd="16" destOrd="0" presId="urn:microsoft.com/office/officeart/2008/layout/LinedList"/>
    <dgm:cxn modelId="{9DC9E2D7-1127-4489-9051-EDD137B92E83}" type="presParOf" srcId="{0200AE4C-52E7-4A8C-AB60-E2E54E7F1DC4}" destId="{DF953123-147C-49A9-A1D9-15293C326B78}" srcOrd="17" destOrd="0" presId="urn:microsoft.com/office/officeart/2008/layout/LinedList"/>
    <dgm:cxn modelId="{B54A14E6-DD12-45FF-8578-51CE80D2BCA2}" type="presParOf" srcId="{DF953123-147C-49A9-A1D9-15293C326B78}" destId="{83EFEE17-FA3E-43D2-B7E0-0C4286DA86E1}" srcOrd="0" destOrd="0" presId="urn:microsoft.com/office/officeart/2008/layout/LinedList"/>
    <dgm:cxn modelId="{45BE00F0-85E9-45E8-9D63-A293258517DE}" type="presParOf" srcId="{DF953123-147C-49A9-A1D9-15293C326B78}" destId="{70D94610-C59A-4230-A061-EB66895B00A4}" srcOrd="1" destOrd="0" presId="urn:microsoft.com/office/officeart/2008/layout/LinedList"/>
    <dgm:cxn modelId="{F6B7006F-EB6F-4DA2-9C4C-BEA11D3C83CF}" type="presParOf" srcId="{70D94610-C59A-4230-A061-EB66895B00A4}" destId="{6BB8B655-DCE4-48DD-BE4E-D5AFA91E2113}" srcOrd="0" destOrd="0" presId="urn:microsoft.com/office/officeart/2008/layout/LinedList"/>
    <dgm:cxn modelId="{06143EB5-0617-4CB3-A347-7CB430F1BD47}" type="presParOf" srcId="{70D94610-C59A-4230-A061-EB66895B00A4}" destId="{D24EF70B-6D1F-495D-815A-38F73234293D}" srcOrd="1" destOrd="0" presId="urn:microsoft.com/office/officeart/2008/layout/LinedList"/>
    <dgm:cxn modelId="{1E93A53A-8968-4E91-B8D7-DEE32552AEA1}" type="presParOf" srcId="{D24EF70B-6D1F-495D-815A-38F73234293D}" destId="{B37E0481-528B-4A17-895B-11349F598F66}" srcOrd="0" destOrd="0" presId="urn:microsoft.com/office/officeart/2008/layout/LinedList"/>
    <dgm:cxn modelId="{C6050436-03E2-413F-B650-7376B8DA2F09}" type="presParOf" srcId="{D24EF70B-6D1F-495D-815A-38F73234293D}" destId="{30F857C9-CD18-4D4E-85BC-06BCFAA518F3}" srcOrd="1" destOrd="0" presId="urn:microsoft.com/office/officeart/2008/layout/LinedList"/>
    <dgm:cxn modelId="{5A31BCF2-FA81-43F0-9DDA-324A132E9883}" type="presParOf" srcId="{D24EF70B-6D1F-495D-815A-38F73234293D}" destId="{A8C62834-A37F-4F47-BD9E-71374D1E68B2}" srcOrd="2" destOrd="0" presId="urn:microsoft.com/office/officeart/2008/layout/LinedList"/>
    <dgm:cxn modelId="{6D64E218-EC3E-4193-8E4B-D9DBD37E2A0D}" type="presParOf" srcId="{70D94610-C59A-4230-A061-EB66895B00A4}" destId="{C43B72D4-DDD1-4721-A308-E4F4833DF12F}" srcOrd="2" destOrd="0" presId="urn:microsoft.com/office/officeart/2008/layout/LinedList"/>
    <dgm:cxn modelId="{1BE92EA0-ACAF-4173-BA6C-CE8977668E0A}" type="presParOf" srcId="{70D94610-C59A-4230-A061-EB66895B00A4}" destId="{B9046B74-7104-40E6-A3FE-EA432041E7B1}" srcOrd="3" destOrd="0" presId="urn:microsoft.com/office/officeart/2008/layout/LinedList"/>
    <dgm:cxn modelId="{3FDDD495-6907-4F1A-9CE2-D5FA9E88D63D}" type="presParOf" srcId="{0200AE4C-52E7-4A8C-AB60-E2E54E7F1DC4}" destId="{AE406D86-6D54-4B63-86CD-11BA8775DA36}" srcOrd="18" destOrd="0" presId="urn:microsoft.com/office/officeart/2008/layout/LinedList"/>
    <dgm:cxn modelId="{DF99B52B-D5BA-42C2-944F-445BCD7ADDD5}" type="presParOf" srcId="{0200AE4C-52E7-4A8C-AB60-E2E54E7F1DC4}" destId="{3A4AC39F-B9A3-4A8F-B62D-4B088AE98D36}" srcOrd="19" destOrd="0" presId="urn:microsoft.com/office/officeart/2008/layout/LinedList"/>
    <dgm:cxn modelId="{FE93043B-6090-4359-AF09-613C7772C108}" type="presParOf" srcId="{3A4AC39F-B9A3-4A8F-B62D-4B088AE98D36}" destId="{2F7BDAD2-2A62-486F-9B66-2B795A174D79}" srcOrd="0" destOrd="0" presId="urn:microsoft.com/office/officeart/2008/layout/LinedList"/>
    <dgm:cxn modelId="{FBD0B5A5-B3CE-403B-8349-2CC98AFA3556}" type="presParOf" srcId="{3A4AC39F-B9A3-4A8F-B62D-4B088AE98D36}" destId="{97A07249-5391-4747-90C7-7F8B19534C51}" srcOrd="1" destOrd="0" presId="urn:microsoft.com/office/officeart/2008/layout/LinedList"/>
    <dgm:cxn modelId="{69885503-4ECF-4F5F-B232-94D194ABD1B2}" type="presParOf" srcId="{97A07249-5391-4747-90C7-7F8B19534C51}" destId="{8CC5A850-8113-4F11-B65E-ECF448304770}" srcOrd="0" destOrd="0" presId="urn:microsoft.com/office/officeart/2008/layout/LinedList"/>
    <dgm:cxn modelId="{0821B00F-70AA-4E48-B2B3-8329DAD3323E}" type="presParOf" srcId="{97A07249-5391-4747-90C7-7F8B19534C51}" destId="{1D57283C-BADB-4CDF-A0B7-7906AEDBA828}" srcOrd="1" destOrd="0" presId="urn:microsoft.com/office/officeart/2008/layout/LinedList"/>
    <dgm:cxn modelId="{BE955258-92E4-439F-929E-1C1970BB5A49}" type="presParOf" srcId="{1D57283C-BADB-4CDF-A0B7-7906AEDBA828}" destId="{9B5A835B-761E-413C-A70B-CDB452C96697}" srcOrd="0" destOrd="0" presId="urn:microsoft.com/office/officeart/2008/layout/LinedList"/>
    <dgm:cxn modelId="{2F0C66E8-0028-49AA-A470-70B3D4C4421F}" type="presParOf" srcId="{1D57283C-BADB-4CDF-A0B7-7906AEDBA828}" destId="{0368BF04-5B0E-4AE2-8E95-532E79554228}" srcOrd="1" destOrd="0" presId="urn:microsoft.com/office/officeart/2008/layout/LinedList"/>
    <dgm:cxn modelId="{5A5ECF64-2EAA-40F4-A9A1-BF2A7FF39EB3}" type="presParOf" srcId="{1D57283C-BADB-4CDF-A0B7-7906AEDBA828}" destId="{ECDDDA52-A8CA-4A83-8465-4E7A2D7D56F2}" srcOrd="2" destOrd="0" presId="urn:microsoft.com/office/officeart/2008/layout/LinedList"/>
    <dgm:cxn modelId="{F5ED6032-4AAB-4E31-8503-45B7879AD176}" type="presParOf" srcId="{97A07249-5391-4747-90C7-7F8B19534C51}" destId="{05477755-8746-4F88-9B4F-960293F10632}" srcOrd="2" destOrd="0" presId="urn:microsoft.com/office/officeart/2008/layout/LinedList"/>
    <dgm:cxn modelId="{53D0B050-C433-4D70-A8AD-3F474907A4D5}" type="presParOf" srcId="{97A07249-5391-4747-90C7-7F8B19534C51}" destId="{342740A6-A3AF-4D35-A179-37D70A638E08}" srcOrd="3" destOrd="0" presId="urn:microsoft.com/office/officeart/2008/layout/LinedList"/>
    <dgm:cxn modelId="{72AF8A90-E166-4609-A8EF-120032985B64}" type="presParOf" srcId="{0200AE4C-52E7-4A8C-AB60-E2E54E7F1DC4}" destId="{F475D21E-0F1E-42F2-801E-38778FC33490}" srcOrd="20" destOrd="0" presId="urn:microsoft.com/office/officeart/2008/layout/LinedList"/>
    <dgm:cxn modelId="{57BAE7BA-BE51-4D9E-9315-18544F85F10E}" type="presParOf" srcId="{0200AE4C-52E7-4A8C-AB60-E2E54E7F1DC4}" destId="{2406AE70-1C2E-4C10-A202-85EA388C2629}" srcOrd="21" destOrd="0" presId="urn:microsoft.com/office/officeart/2008/layout/LinedList"/>
    <dgm:cxn modelId="{86664E56-767F-4D64-99B3-7394C2C0E3C7}" type="presParOf" srcId="{2406AE70-1C2E-4C10-A202-85EA388C2629}" destId="{14AD7972-7A72-405B-AD8E-E731A8149104}" srcOrd="0" destOrd="0" presId="urn:microsoft.com/office/officeart/2008/layout/LinedList"/>
    <dgm:cxn modelId="{B83DC0CE-A48F-4C40-A3FB-338ABE682CCD}" type="presParOf" srcId="{2406AE70-1C2E-4C10-A202-85EA388C2629}" destId="{12731868-2944-47E6-9530-24528D5C86A2}" srcOrd="1" destOrd="0" presId="urn:microsoft.com/office/officeart/2008/layout/LinedList"/>
    <dgm:cxn modelId="{9F406D24-2248-433F-9DA2-6C76A30DFAA8}" type="presParOf" srcId="{12731868-2944-47E6-9530-24528D5C86A2}" destId="{D93AFFE3-2157-43F7-99E8-6539D773CB2A}" srcOrd="0" destOrd="0" presId="urn:microsoft.com/office/officeart/2008/layout/LinedList"/>
    <dgm:cxn modelId="{FF4D602E-02B5-480B-9C9C-8447698CC94F}" type="presParOf" srcId="{12731868-2944-47E6-9530-24528D5C86A2}" destId="{79E9C3C4-E874-45C2-AE5F-2A95298D7DFA}" srcOrd="1" destOrd="0" presId="urn:microsoft.com/office/officeart/2008/layout/LinedList"/>
    <dgm:cxn modelId="{1FD819C1-2F34-4822-B3FF-EFD5877B9A07}" type="presParOf" srcId="{79E9C3C4-E874-45C2-AE5F-2A95298D7DFA}" destId="{246293BD-5317-4020-AB87-57700156351D}" srcOrd="0" destOrd="0" presId="urn:microsoft.com/office/officeart/2008/layout/LinedList"/>
    <dgm:cxn modelId="{F414E25B-F1D6-4B85-B964-0C4E0CC6C749}" type="presParOf" srcId="{79E9C3C4-E874-45C2-AE5F-2A95298D7DFA}" destId="{BB490C60-F4CF-400D-99C2-02B74F5F1509}" srcOrd="1" destOrd="0" presId="urn:microsoft.com/office/officeart/2008/layout/LinedList"/>
    <dgm:cxn modelId="{162BAF66-1E75-4313-8A9C-94C0B630341E}" type="presParOf" srcId="{79E9C3C4-E874-45C2-AE5F-2A95298D7DFA}" destId="{3D08CE3F-09B0-4803-B31E-F007B623236A}" srcOrd="2" destOrd="0" presId="urn:microsoft.com/office/officeart/2008/layout/LinedList"/>
    <dgm:cxn modelId="{65542800-E7B6-4B35-8555-8E5FD5F8861D}" type="presParOf" srcId="{12731868-2944-47E6-9530-24528D5C86A2}" destId="{3E7A62DC-920C-430E-AD7A-EFDFD9DE9C40}" srcOrd="2" destOrd="0" presId="urn:microsoft.com/office/officeart/2008/layout/LinedList"/>
    <dgm:cxn modelId="{56CA561D-B02A-4A5D-8B84-427CADF0F0FC}" type="presParOf" srcId="{12731868-2944-47E6-9530-24528D5C86A2}" destId="{D331748C-8DFE-4359-9315-6673CBA07EEE}" srcOrd="3" destOrd="0" presId="urn:microsoft.com/office/officeart/2008/layout/LinedList"/>
    <dgm:cxn modelId="{69329D70-769F-4C5B-B669-1E91355179F5}" type="presParOf" srcId="{0200AE4C-52E7-4A8C-AB60-E2E54E7F1DC4}" destId="{CA90ADDA-498C-44B7-90BB-0A45BBD4F507}" srcOrd="22" destOrd="0" presId="urn:microsoft.com/office/officeart/2008/layout/LinedList"/>
    <dgm:cxn modelId="{6E018ECB-1651-4957-BCE5-605705F0FC32}" type="presParOf" srcId="{0200AE4C-52E7-4A8C-AB60-E2E54E7F1DC4}" destId="{F96A50DA-69B1-48F4-91A9-A23450BDDA82}" srcOrd="23" destOrd="0" presId="urn:microsoft.com/office/officeart/2008/layout/LinedList"/>
    <dgm:cxn modelId="{3A6153F8-29A4-432D-B722-F03B2BAE808A}" type="presParOf" srcId="{F96A50DA-69B1-48F4-91A9-A23450BDDA82}" destId="{11CD4C19-6613-4825-B347-1CD1C7C4A6CC}" srcOrd="0" destOrd="0" presId="urn:microsoft.com/office/officeart/2008/layout/LinedList"/>
    <dgm:cxn modelId="{67D3A4E2-B53E-43DA-92E2-2723831A11A8}" type="presParOf" srcId="{F96A50DA-69B1-48F4-91A9-A23450BDDA82}" destId="{7A91086E-BBB2-413A-9E73-CB30F558840B}" srcOrd="1" destOrd="0" presId="urn:microsoft.com/office/officeart/2008/layout/LinedList"/>
    <dgm:cxn modelId="{12A456F3-021F-470F-8675-6B349BE6B0EB}" type="presParOf" srcId="{7A91086E-BBB2-413A-9E73-CB30F558840B}" destId="{36FB6B34-B538-4EB8-9030-AC67369BAC5D}" srcOrd="0" destOrd="0" presId="urn:microsoft.com/office/officeart/2008/layout/LinedList"/>
    <dgm:cxn modelId="{3A93461D-9D0D-4CE6-A703-5E3F62FECE28}" type="presParOf" srcId="{7A91086E-BBB2-413A-9E73-CB30F558840B}" destId="{837CCD80-9224-4B36-A19F-A43BB4A72D49}" srcOrd="1" destOrd="0" presId="urn:microsoft.com/office/officeart/2008/layout/LinedList"/>
    <dgm:cxn modelId="{58CDC852-EC84-4A7C-8BD2-E4BD4C5CCAC6}" type="presParOf" srcId="{837CCD80-9224-4B36-A19F-A43BB4A72D49}" destId="{081F5046-30D3-4973-AE1F-D6286B3AA165}" srcOrd="0" destOrd="0" presId="urn:microsoft.com/office/officeart/2008/layout/LinedList"/>
    <dgm:cxn modelId="{FD318377-52E6-49C6-B9C5-CDFF9BDCD548}" type="presParOf" srcId="{837CCD80-9224-4B36-A19F-A43BB4A72D49}" destId="{94FBCBE4-7040-4F66-915C-A50C2C3EE16C}" srcOrd="1" destOrd="0" presId="urn:microsoft.com/office/officeart/2008/layout/LinedList"/>
    <dgm:cxn modelId="{D014C11A-37EA-4CE2-81FF-E53ED2BF2909}" type="presParOf" srcId="{837CCD80-9224-4B36-A19F-A43BB4A72D49}" destId="{F0308C43-47CF-4A77-AC65-BEE6B860BA16}" srcOrd="2" destOrd="0" presId="urn:microsoft.com/office/officeart/2008/layout/LinedList"/>
    <dgm:cxn modelId="{9DFC7648-A985-47CB-BDB0-95ADD247CEAA}" type="presParOf" srcId="{7A91086E-BBB2-413A-9E73-CB30F558840B}" destId="{381B29A6-CD57-4D34-90EC-B79C5FA5D816}" srcOrd="2" destOrd="0" presId="urn:microsoft.com/office/officeart/2008/layout/LinedList"/>
    <dgm:cxn modelId="{122C2D98-D859-4E5A-B9B7-2B38EEE8DCB2}" type="presParOf" srcId="{7A91086E-BBB2-413A-9E73-CB30F558840B}" destId="{C4BC30F9-2415-4C60-BBB8-79A0E088062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36355-A009-4A02-A1B5-B824C26D56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E3E58-8BFC-4EE7-806B-073A14466487}">
      <dgm:prSet/>
      <dgm:spPr/>
      <dgm:t>
        <a:bodyPr/>
        <a:lstStyle/>
        <a:p>
          <a:r>
            <a:rPr lang="en-US" dirty="0" smtClean="0"/>
            <a:t>HTML 2.0</a:t>
          </a:r>
          <a:endParaRPr lang="en-US" dirty="0"/>
        </a:p>
      </dgm:t>
    </dgm:pt>
    <dgm:pt modelId="{091E21B0-7E9E-411A-8789-FAF233836E13}" type="parTrans" cxnId="{D992C4D1-54AE-474C-8848-A9FC9C15C3F2}">
      <dgm:prSet/>
      <dgm:spPr/>
      <dgm:t>
        <a:bodyPr/>
        <a:lstStyle/>
        <a:p>
          <a:endParaRPr lang="en-US"/>
        </a:p>
      </dgm:t>
    </dgm:pt>
    <dgm:pt modelId="{BA68B31C-5BDE-4510-8986-2A7AFF32C774}" type="sibTrans" cxnId="{D992C4D1-54AE-474C-8848-A9FC9C15C3F2}">
      <dgm:prSet/>
      <dgm:spPr/>
      <dgm:t>
        <a:bodyPr/>
        <a:lstStyle/>
        <a:p>
          <a:endParaRPr lang="en-US"/>
        </a:p>
      </dgm:t>
    </dgm:pt>
    <dgm:pt modelId="{D540624F-4BFF-4EC3-8431-70B4BB9C5F67}">
      <dgm:prSet/>
      <dgm:spPr/>
      <dgm:t>
        <a:bodyPr/>
        <a:lstStyle/>
        <a:p>
          <a:r>
            <a:rPr lang="en-US" dirty="0" smtClean="0"/>
            <a:t>HTML 3.2</a:t>
          </a:r>
          <a:endParaRPr lang="en-US" dirty="0"/>
        </a:p>
      </dgm:t>
    </dgm:pt>
    <dgm:pt modelId="{2A439AB6-F9E7-400B-84C3-6235674B3F8F}" type="parTrans" cxnId="{303330B0-50CD-4537-B858-608BFB0695B9}">
      <dgm:prSet/>
      <dgm:spPr/>
      <dgm:t>
        <a:bodyPr/>
        <a:lstStyle/>
        <a:p>
          <a:endParaRPr lang="en-US"/>
        </a:p>
      </dgm:t>
    </dgm:pt>
    <dgm:pt modelId="{BCB4E833-ADC4-4BAF-9D13-A61ACFFD7B38}" type="sibTrans" cxnId="{303330B0-50CD-4537-B858-608BFB0695B9}">
      <dgm:prSet/>
      <dgm:spPr/>
      <dgm:t>
        <a:bodyPr/>
        <a:lstStyle/>
        <a:p>
          <a:endParaRPr lang="en-US"/>
        </a:p>
      </dgm:t>
    </dgm:pt>
    <dgm:pt modelId="{0AA8F966-66F6-4B22-A227-5447D2B6A606}">
      <dgm:prSet/>
      <dgm:spPr/>
      <dgm:t>
        <a:bodyPr/>
        <a:lstStyle/>
        <a:p>
          <a:r>
            <a:rPr lang="en-US" dirty="0" smtClean="0"/>
            <a:t>HTML 4.0</a:t>
          </a:r>
          <a:endParaRPr lang="en-US" dirty="0"/>
        </a:p>
      </dgm:t>
    </dgm:pt>
    <dgm:pt modelId="{5C6D08D2-B2C9-4781-AD5D-0E26C18BE77B}" type="parTrans" cxnId="{30BC3E70-346A-4521-B63E-8D1DDD9F8C50}">
      <dgm:prSet/>
      <dgm:spPr/>
      <dgm:t>
        <a:bodyPr/>
        <a:lstStyle/>
        <a:p>
          <a:endParaRPr lang="en-US"/>
        </a:p>
      </dgm:t>
    </dgm:pt>
    <dgm:pt modelId="{C75F1DAC-6A34-463E-8930-319D6469C231}" type="sibTrans" cxnId="{30BC3E70-346A-4521-B63E-8D1DDD9F8C50}">
      <dgm:prSet/>
      <dgm:spPr/>
      <dgm:t>
        <a:bodyPr/>
        <a:lstStyle/>
        <a:p>
          <a:endParaRPr lang="en-US"/>
        </a:p>
      </dgm:t>
    </dgm:pt>
    <dgm:pt modelId="{32A05EAD-3FB8-48F8-B81E-B521712AA8C1}">
      <dgm:prSet/>
      <dgm:spPr/>
      <dgm:t>
        <a:bodyPr/>
        <a:lstStyle/>
        <a:p>
          <a:r>
            <a:rPr lang="en-US" dirty="0" smtClean="0"/>
            <a:t>HTML 4.0  Frameset</a:t>
          </a:r>
          <a:endParaRPr lang="en-US" dirty="0"/>
        </a:p>
      </dgm:t>
    </dgm:pt>
    <dgm:pt modelId="{E8D0CFE4-4348-49CD-B2F4-AAA74170A940}" type="parTrans" cxnId="{4E762B62-EEA8-418F-BA8C-71A3DAFDDB5E}">
      <dgm:prSet/>
      <dgm:spPr/>
      <dgm:t>
        <a:bodyPr/>
        <a:lstStyle/>
        <a:p>
          <a:endParaRPr lang="en-US"/>
        </a:p>
      </dgm:t>
    </dgm:pt>
    <dgm:pt modelId="{12AED126-7D1F-4773-9203-4A08525296DA}" type="sibTrans" cxnId="{4E762B62-EEA8-418F-BA8C-71A3DAFDDB5E}">
      <dgm:prSet/>
      <dgm:spPr/>
      <dgm:t>
        <a:bodyPr/>
        <a:lstStyle/>
        <a:p>
          <a:endParaRPr lang="en-US"/>
        </a:p>
      </dgm:t>
    </dgm:pt>
    <dgm:pt modelId="{FCB46D67-EBA3-4CD2-8E48-4E7038A252E1}">
      <dgm:prSet/>
      <dgm:spPr/>
      <dgm:t>
        <a:bodyPr/>
        <a:lstStyle/>
        <a:p>
          <a:r>
            <a:rPr lang="en-US" dirty="0" smtClean="0"/>
            <a:t>HTML 4.0 Strict</a:t>
          </a:r>
          <a:endParaRPr lang="en-US" dirty="0"/>
        </a:p>
      </dgm:t>
    </dgm:pt>
    <dgm:pt modelId="{D9098C97-7EE9-4CE2-B46C-427A1C17322F}" type="parTrans" cxnId="{E09B0CE4-A7B7-4C24-AABF-096A3DEBDAA8}">
      <dgm:prSet/>
      <dgm:spPr/>
      <dgm:t>
        <a:bodyPr/>
        <a:lstStyle/>
        <a:p>
          <a:endParaRPr lang="en-US"/>
        </a:p>
      </dgm:t>
    </dgm:pt>
    <dgm:pt modelId="{7E8624B2-3A92-4078-8CF7-C4ECF7A24A9A}" type="sibTrans" cxnId="{E09B0CE4-A7B7-4C24-AABF-096A3DEBDAA8}">
      <dgm:prSet/>
      <dgm:spPr/>
      <dgm:t>
        <a:bodyPr/>
        <a:lstStyle/>
        <a:p>
          <a:endParaRPr lang="en-US"/>
        </a:p>
      </dgm:t>
    </dgm:pt>
    <dgm:pt modelId="{AF3D7753-C5F8-472E-BC9F-07B478211249}">
      <dgm:prSet/>
      <dgm:spPr/>
      <dgm:t>
        <a:bodyPr/>
        <a:lstStyle/>
        <a:p>
          <a:r>
            <a:rPr lang="en-US" dirty="0" smtClean="0"/>
            <a:t>HTML 4.01 Transitional</a:t>
          </a:r>
          <a:endParaRPr lang="en-US" dirty="0"/>
        </a:p>
      </dgm:t>
    </dgm:pt>
    <dgm:pt modelId="{23356E25-4A00-4533-8111-CF7F8F170701}" type="parTrans" cxnId="{F8FCCAB8-1C86-4532-86D0-2BD9FFAB3771}">
      <dgm:prSet/>
      <dgm:spPr/>
      <dgm:t>
        <a:bodyPr/>
        <a:lstStyle/>
        <a:p>
          <a:endParaRPr lang="en-US"/>
        </a:p>
      </dgm:t>
    </dgm:pt>
    <dgm:pt modelId="{4F8EE717-E32B-4F5E-8E3C-DA65F122537F}" type="sibTrans" cxnId="{F8FCCAB8-1C86-4532-86D0-2BD9FFAB3771}">
      <dgm:prSet/>
      <dgm:spPr/>
      <dgm:t>
        <a:bodyPr/>
        <a:lstStyle/>
        <a:p>
          <a:endParaRPr lang="en-US"/>
        </a:p>
      </dgm:t>
    </dgm:pt>
    <dgm:pt modelId="{86A6030C-2E50-4812-A52C-A00269173485}">
      <dgm:prSet/>
      <dgm:spPr/>
      <dgm:t>
        <a:bodyPr/>
        <a:lstStyle/>
        <a:p>
          <a:r>
            <a:rPr lang="en-US" dirty="0" smtClean="0"/>
            <a:t>HTML 4.01 Frameset</a:t>
          </a:r>
          <a:endParaRPr lang="en-US" dirty="0"/>
        </a:p>
      </dgm:t>
    </dgm:pt>
    <dgm:pt modelId="{77AB5956-CA9C-4AD4-9891-A591B6D0E378}" type="parTrans" cxnId="{650A9176-7DDE-484F-A34F-50BF8D3A2CC1}">
      <dgm:prSet/>
      <dgm:spPr/>
      <dgm:t>
        <a:bodyPr/>
        <a:lstStyle/>
        <a:p>
          <a:endParaRPr lang="en-US"/>
        </a:p>
      </dgm:t>
    </dgm:pt>
    <dgm:pt modelId="{50B9399A-3B85-4AF7-B432-1DD51A8A34F9}" type="sibTrans" cxnId="{650A9176-7DDE-484F-A34F-50BF8D3A2CC1}">
      <dgm:prSet/>
      <dgm:spPr/>
      <dgm:t>
        <a:bodyPr/>
        <a:lstStyle/>
        <a:p>
          <a:endParaRPr lang="en-US"/>
        </a:p>
      </dgm:t>
    </dgm:pt>
    <dgm:pt modelId="{9EA99474-857F-4081-90E4-0359B5B154E9}">
      <dgm:prSet/>
      <dgm:spPr/>
      <dgm:t>
        <a:bodyPr/>
        <a:lstStyle/>
        <a:p>
          <a:r>
            <a:rPr lang="en-US" dirty="0" smtClean="0"/>
            <a:t>HTML 4.01 Strict</a:t>
          </a:r>
          <a:endParaRPr lang="en-US" dirty="0"/>
        </a:p>
      </dgm:t>
    </dgm:pt>
    <dgm:pt modelId="{6548A401-B61C-4A36-8EB5-AD26BB47F230}" type="parTrans" cxnId="{31C9F2A6-AB84-4E2E-8AC4-D4F209BC6E05}">
      <dgm:prSet/>
      <dgm:spPr/>
      <dgm:t>
        <a:bodyPr/>
        <a:lstStyle/>
        <a:p>
          <a:endParaRPr lang="en-US"/>
        </a:p>
      </dgm:t>
    </dgm:pt>
    <dgm:pt modelId="{75729437-9A76-4971-8612-35774B3C4CED}" type="sibTrans" cxnId="{31C9F2A6-AB84-4E2E-8AC4-D4F209BC6E05}">
      <dgm:prSet/>
      <dgm:spPr/>
      <dgm:t>
        <a:bodyPr/>
        <a:lstStyle/>
        <a:p>
          <a:endParaRPr lang="en-US"/>
        </a:p>
      </dgm:t>
    </dgm:pt>
    <dgm:pt modelId="{FE4729E5-00E1-4DBC-9614-5CFFDBA51D29}">
      <dgm:prSet/>
      <dgm:spPr/>
      <dgm:t>
        <a:bodyPr/>
        <a:lstStyle/>
        <a:p>
          <a:r>
            <a:rPr lang="en-US" dirty="0" smtClean="0"/>
            <a:t>&lt;!DOCTYPE HTML PUBLIC "-//IETF//DTD HTML//EN"&gt;</a:t>
          </a:r>
          <a:endParaRPr lang="en-US" dirty="0"/>
        </a:p>
      </dgm:t>
    </dgm:pt>
    <dgm:pt modelId="{C112BD01-CFC9-48FC-B24C-68376EF23235}" type="parTrans" cxnId="{1F140652-F757-456F-89AF-79B3EF206255}">
      <dgm:prSet/>
      <dgm:spPr/>
      <dgm:t>
        <a:bodyPr/>
        <a:lstStyle/>
        <a:p>
          <a:endParaRPr lang="en-US"/>
        </a:p>
      </dgm:t>
    </dgm:pt>
    <dgm:pt modelId="{E0971FF5-B79A-4635-BC9A-FB5D8F0546A6}" type="sibTrans" cxnId="{1F140652-F757-456F-89AF-79B3EF206255}">
      <dgm:prSet/>
      <dgm:spPr/>
      <dgm:t>
        <a:bodyPr/>
        <a:lstStyle/>
        <a:p>
          <a:endParaRPr lang="en-US"/>
        </a:p>
      </dgm:t>
    </dgm:pt>
    <dgm:pt modelId="{492C682E-FB06-4DB6-A351-C63F62090350}">
      <dgm:prSet/>
      <dgm:spPr/>
      <dgm:t>
        <a:bodyPr/>
        <a:lstStyle/>
        <a:p>
          <a:r>
            <a:rPr lang="en-US" dirty="0" smtClean="0"/>
            <a:t> &lt;!DOCTYPE HTML PUBLIC "-//W3C//DTD HTML 3.2 Final//EN"&gt;</a:t>
          </a:r>
          <a:endParaRPr lang="en-US" dirty="0"/>
        </a:p>
      </dgm:t>
    </dgm:pt>
    <dgm:pt modelId="{8F086BBC-741F-469F-ADA8-B3639CA05C5A}" type="parTrans" cxnId="{9D3F674F-BE18-422E-A4F1-7AAA07CE22AB}">
      <dgm:prSet/>
      <dgm:spPr/>
      <dgm:t>
        <a:bodyPr/>
        <a:lstStyle/>
        <a:p>
          <a:endParaRPr lang="en-US"/>
        </a:p>
      </dgm:t>
    </dgm:pt>
    <dgm:pt modelId="{8093D049-6A1D-4A54-98A3-B238BA6E95E4}" type="sibTrans" cxnId="{9D3F674F-BE18-422E-A4F1-7AAA07CE22AB}">
      <dgm:prSet/>
      <dgm:spPr/>
      <dgm:t>
        <a:bodyPr/>
        <a:lstStyle/>
        <a:p>
          <a:endParaRPr lang="en-US"/>
        </a:p>
      </dgm:t>
    </dgm:pt>
    <dgm:pt modelId="{936AEA61-54B6-4CF7-9DDA-15026680ECCE}">
      <dgm:prSet/>
      <dgm:spPr/>
      <dgm:t>
        <a:bodyPr/>
        <a:lstStyle/>
        <a:p>
          <a:r>
            <a:rPr lang="en-US" dirty="0" smtClean="0"/>
            <a:t>Transitional &lt;!DOCTYPE HTML PUBLIC "-//W3C//DTD HTML 4.0 Transitional//EN""http://www.w3.org/TR/html4/loose.dtd"&gt;</a:t>
          </a:r>
          <a:endParaRPr lang="en-US" dirty="0"/>
        </a:p>
      </dgm:t>
    </dgm:pt>
    <dgm:pt modelId="{4787FA94-CD68-4EC1-BA47-D7481715B717}" type="parTrans" cxnId="{8487AE59-EA0A-4DC1-B979-05FCF19FEF69}">
      <dgm:prSet/>
      <dgm:spPr/>
      <dgm:t>
        <a:bodyPr/>
        <a:lstStyle/>
        <a:p>
          <a:endParaRPr lang="en-US"/>
        </a:p>
      </dgm:t>
    </dgm:pt>
    <dgm:pt modelId="{F1595ED7-7615-4609-8563-AA5E3A435CCE}" type="sibTrans" cxnId="{8487AE59-EA0A-4DC1-B979-05FCF19FEF69}">
      <dgm:prSet/>
      <dgm:spPr/>
      <dgm:t>
        <a:bodyPr/>
        <a:lstStyle/>
        <a:p>
          <a:endParaRPr lang="en-US"/>
        </a:p>
      </dgm:t>
    </dgm:pt>
    <dgm:pt modelId="{2E0BFCBC-0C00-47ED-84F7-C50273068588}">
      <dgm:prSet/>
      <dgm:spPr/>
      <dgm:t>
        <a:bodyPr/>
        <a:lstStyle/>
        <a:p>
          <a:r>
            <a:rPr lang="en-US" dirty="0" smtClean="0"/>
            <a:t>&lt;!DOCTYPE HTML PUBLIC "-//W3C//DTD HTML 4.0//EN""http://www.w3.org/TR/html4/strict.dtd"&gt;</a:t>
          </a:r>
          <a:endParaRPr lang="en-US" dirty="0"/>
        </a:p>
      </dgm:t>
    </dgm:pt>
    <dgm:pt modelId="{1D05E38A-025E-4AC7-8FC2-82AE5FE896D2}" type="parTrans" cxnId="{BEF44882-F0B0-4956-A1F3-002904ED01E0}">
      <dgm:prSet/>
      <dgm:spPr/>
      <dgm:t>
        <a:bodyPr/>
        <a:lstStyle/>
        <a:p>
          <a:endParaRPr lang="en-US"/>
        </a:p>
      </dgm:t>
    </dgm:pt>
    <dgm:pt modelId="{E98B7660-F376-4C4B-8EB6-A96B4DFF3479}" type="sibTrans" cxnId="{BEF44882-F0B0-4956-A1F3-002904ED01E0}">
      <dgm:prSet/>
      <dgm:spPr/>
      <dgm:t>
        <a:bodyPr/>
        <a:lstStyle/>
        <a:p>
          <a:endParaRPr lang="en-US"/>
        </a:p>
      </dgm:t>
    </dgm:pt>
    <dgm:pt modelId="{3703FE47-7D24-425F-A49E-768DBB6108EC}">
      <dgm:prSet/>
      <dgm:spPr/>
      <dgm:t>
        <a:bodyPr/>
        <a:lstStyle/>
        <a:p>
          <a:r>
            <a:rPr lang="en-US" dirty="0" smtClean="0"/>
            <a:t>&lt;!DOCTYPE HTML PUBLIC "-//W3C//DTD HTML 4.01 Transitional//EN""http://www.w3.org/TR/html4/loose.dtd"&gt;</a:t>
          </a:r>
          <a:endParaRPr lang="en-US" dirty="0"/>
        </a:p>
      </dgm:t>
    </dgm:pt>
    <dgm:pt modelId="{8BFBF83A-2D28-45D3-A542-7555B7D42D4B}" type="parTrans" cxnId="{8D2ED014-AB7F-41D4-AA8D-D37E27C54E27}">
      <dgm:prSet/>
      <dgm:spPr/>
      <dgm:t>
        <a:bodyPr/>
        <a:lstStyle/>
        <a:p>
          <a:endParaRPr lang="en-US"/>
        </a:p>
      </dgm:t>
    </dgm:pt>
    <dgm:pt modelId="{A8E1C10A-1261-4790-B3B1-CCD6D21D0417}" type="sibTrans" cxnId="{8D2ED014-AB7F-41D4-AA8D-D37E27C54E27}">
      <dgm:prSet/>
      <dgm:spPr/>
      <dgm:t>
        <a:bodyPr/>
        <a:lstStyle/>
        <a:p>
          <a:endParaRPr lang="en-US"/>
        </a:p>
      </dgm:t>
    </dgm:pt>
    <dgm:pt modelId="{9B4965BA-8F4A-4810-BAA6-E5BCA6E3E6E7}">
      <dgm:prSet/>
      <dgm:spPr/>
      <dgm:t>
        <a:bodyPr/>
        <a:lstStyle/>
        <a:p>
          <a:r>
            <a:rPr lang="en-US" dirty="0" smtClean="0"/>
            <a:t>&lt;!DOCTYPE HTML PUBLIC "-//W3C//DTD HTML 4.01 Frameset//EN""http://www.w3.org/TR/html4/frameset.dtd"&gt;</a:t>
          </a:r>
          <a:endParaRPr lang="en-US" dirty="0"/>
        </a:p>
      </dgm:t>
    </dgm:pt>
    <dgm:pt modelId="{C79B9AEE-13E2-48D6-89EE-78E6AE013910}" type="parTrans" cxnId="{8CA56CD8-051A-41FC-BF96-5447E021E9C3}">
      <dgm:prSet/>
      <dgm:spPr/>
      <dgm:t>
        <a:bodyPr/>
        <a:lstStyle/>
        <a:p>
          <a:endParaRPr lang="en-US"/>
        </a:p>
      </dgm:t>
    </dgm:pt>
    <dgm:pt modelId="{95189C6C-2FCD-4970-9D99-06A9463FFB92}" type="sibTrans" cxnId="{8CA56CD8-051A-41FC-BF96-5447E021E9C3}">
      <dgm:prSet/>
      <dgm:spPr/>
      <dgm:t>
        <a:bodyPr/>
        <a:lstStyle/>
        <a:p>
          <a:endParaRPr lang="en-US"/>
        </a:p>
      </dgm:t>
    </dgm:pt>
    <dgm:pt modelId="{53D6A33E-3123-42C2-8404-A8AE07576820}">
      <dgm:prSet/>
      <dgm:spPr/>
      <dgm:t>
        <a:bodyPr/>
        <a:lstStyle/>
        <a:p>
          <a:r>
            <a:rPr lang="en-US" dirty="0" smtClean="0"/>
            <a:t>&lt;!DOCTYPE HTML PUBLIC "-//W3C//DTD HTML 4.01//EN""http://www.w3.org/TR/html4/strict.dtd"&gt;</a:t>
          </a:r>
          <a:endParaRPr lang="en-US" dirty="0"/>
        </a:p>
      </dgm:t>
    </dgm:pt>
    <dgm:pt modelId="{EE3C1BAA-6CE6-4FCF-ADA0-E9ADF6E0D4C0}" type="parTrans" cxnId="{FA8AD3C1-5ED6-4BA2-A09A-D45E481EF787}">
      <dgm:prSet/>
      <dgm:spPr/>
      <dgm:t>
        <a:bodyPr/>
        <a:lstStyle/>
        <a:p>
          <a:endParaRPr lang="en-US"/>
        </a:p>
      </dgm:t>
    </dgm:pt>
    <dgm:pt modelId="{4ABA56CB-1D91-4509-8748-F8BE0DA3B156}" type="sibTrans" cxnId="{FA8AD3C1-5ED6-4BA2-A09A-D45E481EF787}">
      <dgm:prSet/>
      <dgm:spPr/>
      <dgm:t>
        <a:bodyPr/>
        <a:lstStyle/>
        <a:p>
          <a:endParaRPr lang="en-US"/>
        </a:p>
      </dgm:t>
    </dgm:pt>
    <dgm:pt modelId="{E2AC095A-7C7E-4F0E-9D88-7DC1D8CE9299}">
      <dgm:prSet/>
      <dgm:spPr/>
      <dgm:t>
        <a:bodyPr/>
        <a:lstStyle/>
        <a:p>
          <a:r>
            <a:rPr lang="en-US" dirty="0" smtClean="0"/>
            <a:t> &lt;!DOCTYPE HTML PUBLIC "-//W3C//DTD HTML 4.0 Frameset//EN""http://www.w3.org/TR/html4/frameset.dtd"&gt;</a:t>
          </a:r>
          <a:endParaRPr lang="en-US" dirty="0"/>
        </a:p>
      </dgm:t>
    </dgm:pt>
    <dgm:pt modelId="{B9E91B04-3D4B-4CE8-82C6-2332E4F947F4}" type="parTrans" cxnId="{818C58C4-A711-4F81-A6D7-DF5618539818}">
      <dgm:prSet/>
      <dgm:spPr/>
      <dgm:t>
        <a:bodyPr/>
        <a:lstStyle/>
        <a:p>
          <a:endParaRPr lang="en-US"/>
        </a:p>
      </dgm:t>
    </dgm:pt>
    <dgm:pt modelId="{F0738A48-56B8-4CF3-ABEF-633D2E926387}" type="sibTrans" cxnId="{818C58C4-A711-4F81-A6D7-DF5618539818}">
      <dgm:prSet/>
      <dgm:spPr/>
      <dgm:t>
        <a:bodyPr/>
        <a:lstStyle/>
        <a:p>
          <a:endParaRPr lang="en-US"/>
        </a:p>
      </dgm:t>
    </dgm:pt>
    <dgm:pt modelId="{BB7A8CEE-01B3-40CD-B5C8-72B3A9C9EAD4}" type="pres">
      <dgm:prSet presAssocID="{47136355-A009-4A02-A1B5-B824C26D56B0}" presName="vert0" presStyleCnt="0">
        <dgm:presLayoutVars>
          <dgm:dir/>
          <dgm:animOne val="branch"/>
          <dgm:animLvl val="lvl"/>
        </dgm:presLayoutVars>
      </dgm:prSet>
      <dgm:spPr/>
    </dgm:pt>
    <dgm:pt modelId="{157BC1F8-3D2C-4F8C-AE07-0028F4C6A7A6}" type="pres">
      <dgm:prSet presAssocID="{06FE3E58-8BFC-4EE7-806B-073A14466487}" presName="thickLine" presStyleLbl="alignNode1" presStyleIdx="0" presStyleCnt="8"/>
      <dgm:spPr/>
    </dgm:pt>
    <dgm:pt modelId="{5AD23FEF-3DE5-49A6-8779-2F957B8C8621}" type="pres">
      <dgm:prSet presAssocID="{06FE3E58-8BFC-4EE7-806B-073A14466487}" presName="horz1" presStyleCnt="0"/>
      <dgm:spPr/>
    </dgm:pt>
    <dgm:pt modelId="{9462DAFA-45E1-499A-99A2-D885FF5B7CCA}" type="pres">
      <dgm:prSet presAssocID="{06FE3E58-8BFC-4EE7-806B-073A14466487}" presName="tx1" presStyleLbl="revTx" presStyleIdx="0" presStyleCnt="16"/>
      <dgm:spPr/>
    </dgm:pt>
    <dgm:pt modelId="{B42875F6-8098-4279-A0F5-C4BFC58763C4}" type="pres">
      <dgm:prSet presAssocID="{06FE3E58-8BFC-4EE7-806B-073A14466487}" presName="vert1" presStyleCnt="0"/>
      <dgm:spPr/>
    </dgm:pt>
    <dgm:pt modelId="{16882F1D-DF57-4210-8EDE-337EFAB37B8F}" type="pres">
      <dgm:prSet presAssocID="{FE4729E5-00E1-4DBC-9614-5CFFDBA51D29}" presName="vertSpace2a" presStyleCnt="0"/>
      <dgm:spPr/>
    </dgm:pt>
    <dgm:pt modelId="{0EC14A5F-958F-4F80-A784-8CFA4FCC47AC}" type="pres">
      <dgm:prSet presAssocID="{FE4729E5-00E1-4DBC-9614-5CFFDBA51D29}" presName="horz2" presStyleCnt="0"/>
      <dgm:spPr/>
    </dgm:pt>
    <dgm:pt modelId="{8FC3BAA9-7EC3-417C-B916-37939E30293C}" type="pres">
      <dgm:prSet presAssocID="{FE4729E5-00E1-4DBC-9614-5CFFDBA51D29}" presName="horzSpace2" presStyleCnt="0"/>
      <dgm:spPr/>
    </dgm:pt>
    <dgm:pt modelId="{7793DEB4-4678-4972-997A-F48E21D209F5}" type="pres">
      <dgm:prSet presAssocID="{FE4729E5-00E1-4DBC-9614-5CFFDBA51D29}" presName="tx2" presStyleLbl="revTx" presStyleIdx="1" presStyleCnt="16"/>
      <dgm:spPr/>
    </dgm:pt>
    <dgm:pt modelId="{1FBDAA31-5816-46E3-BE73-29598F3EA891}" type="pres">
      <dgm:prSet presAssocID="{FE4729E5-00E1-4DBC-9614-5CFFDBA51D29}" presName="vert2" presStyleCnt="0"/>
      <dgm:spPr/>
    </dgm:pt>
    <dgm:pt modelId="{426F7B30-C786-4817-81B9-D50AA29D629F}" type="pres">
      <dgm:prSet presAssocID="{FE4729E5-00E1-4DBC-9614-5CFFDBA51D29}" presName="thinLine2b" presStyleLbl="callout" presStyleIdx="0" presStyleCnt="8"/>
      <dgm:spPr/>
    </dgm:pt>
    <dgm:pt modelId="{8AFEC7A3-24ED-4E2E-92D8-732625526339}" type="pres">
      <dgm:prSet presAssocID="{FE4729E5-00E1-4DBC-9614-5CFFDBA51D29}" presName="vertSpace2b" presStyleCnt="0"/>
      <dgm:spPr/>
    </dgm:pt>
    <dgm:pt modelId="{71A4980A-0133-4EDF-89B0-C798E71ABF37}" type="pres">
      <dgm:prSet presAssocID="{D540624F-4BFF-4EC3-8431-70B4BB9C5F67}" presName="thickLine" presStyleLbl="alignNode1" presStyleIdx="1" presStyleCnt="8"/>
      <dgm:spPr/>
    </dgm:pt>
    <dgm:pt modelId="{A8B080CF-2C2A-4343-9FD3-E4DDD910FEA8}" type="pres">
      <dgm:prSet presAssocID="{D540624F-4BFF-4EC3-8431-70B4BB9C5F67}" presName="horz1" presStyleCnt="0"/>
      <dgm:spPr/>
    </dgm:pt>
    <dgm:pt modelId="{17FED438-AEAC-420B-95A7-1B34EBCAE4A3}" type="pres">
      <dgm:prSet presAssocID="{D540624F-4BFF-4EC3-8431-70B4BB9C5F67}" presName="tx1" presStyleLbl="revTx" presStyleIdx="2" presStyleCnt="16"/>
      <dgm:spPr/>
    </dgm:pt>
    <dgm:pt modelId="{7B6E2CB9-30A1-455B-B129-741EC3D5CBBB}" type="pres">
      <dgm:prSet presAssocID="{D540624F-4BFF-4EC3-8431-70B4BB9C5F67}" presName="vert1" presStyleCnt="0"/>
      <dgm:spPr/>
    </dgm:pt>
    <dgm:pt modelId="{421DCC3F-912D-428B-BDB6-50CF21729533}" type="pres">
      <dgm:prSet presAssocID="{492C682E-FB06-4DB6-A351-C63F62090350}" presName="vertSpace2a" presStyleCnt="0"/>
      <dgm:spPr/>
    </dgm:pt>
    <dgm:pt modelId="{631EF0A7-8BB7-44EB-88FB-910C57A7FC88}" type="pres">
      <dgm:prSet presAssocID="{492C682E-FB06-4DB6-A351-C63F62090350}" presName="horz2" presStyleCnt="0"/>
      <dgm:spPr/>
    </dgm:pt>
    <dgm:pt modelId="{D086AD57-CD9E-4C3B-B7B9-7BD4507EB8F5}" type="pres">
      <dgm:prSet presAssocID="{492C682E-FB06-4DB6-A351-C63F62090350}" presName="horzSpace2" presStyleCnt="0"/>
      <dgm:spPr/>
    </dgm:pt>
    <dgm:pt modelId="{600D7309-39D5-4591-AEF3-C7ED2AA97D07}" type="pres">
      <dgm:prSet presAssocID="{492C682E-FB06-4DB6-A351-C63F62090350}" presName="tx2" presStyleLbl="revTx" presStyleIdx="3" presStyleCnt="16"/>
      <dgm:spPr/>
    </dgm:pt>
    <dgm:pt modelId="{6EB27D84-32D3-46B0-A22E-F1E72EF0DB47}" type="pres">
      <dgm:prSet presAssocID="{492C682E-FB06-4DB6-A351-C63F62090350}" presName="vert2" presStyleCnt="0"/>
      <dgm:spPr/>
    </dgm:pt>
    <dgm:pt modelId="{EA0B41EA-4CC1-4343-ADB1-D6F4CA8D8E2A}" type="pres">
      <dgm:prSet presAssocID="{492C682E-FB06-4DB6-A351-C63F62090350}" presName="thinLine2b" presStyleLbl="callout" presStyleIdx="1" presStyleCnt="8"/>
      <dgm:spPr/>
    </dgm:pt>
    <dgm:pt modelId="{CA4DC988-A65C-4BB5-8162-728DF5C44299}" type="pres">
      <dgm:prSet presAssocID="{492C682E-FB06-4DB6-A351-C63F62090350}" presName="vertSpace2b" presStyleCnt="0"/>
      <dgm:spPr/>
    </dgm:pt>
    <dgm:pt modelId="{411CF093-3EE6-4E55-BDDA-31841021BD80}" type="pres">
      <dgm:prSet presAssocID="{0AA8F966-66F6-4B22-A227-5447D2B6A606}" presName="thickLine" presStyleLbl="alignNode1" presStyleIdx="2" presStyleCnt="8"/>
      <dgm:spPr/>
    </dgm:pt>
    <dgm:pt modelId="{E40AE8BE-8DD2-431D-ADCC-5D8C13B082A9}" type="pres">
      <dgm:prSet presAssocID="{0AA8F966-66F6-4B22-A227-5447D2B6A606}" presName="horz1" presStyleCnt="0"/>
      <dgm:spPr/>
    </dgm:pt>
    <dgm:pt modelId="{071E7395-115D-4052-B4A7-2193E5864749}" type="pres">
      <dgm:prSet presAssocID="{0AA8F966-66F6-4B22-A227-5447D2B6A606}" presName="tx1" presStyleLbl="revTx" presStyleIdx="4" presStyleCnt="16"/>
      <dgm:spPr/>
    </dgm:pt>
    <dgm:pt modelId="{48B649D4-9882-40A9-B3B3-634D2AD13F70}" type="pres">
      <dgm:prSet presAssocID="{0AA8F966-66F6-4B22-A227-5447D2B6A606}" presName="vert1" presStyleCnt="0"/>
      <dgm:spPr/>
    </dgm:pt>
    <dgm:pt modelId="{B85B9B27-2944-4ABE-A21D-060EB43E2E1F}" type="pres">
      <dgm:prSet presAssocID="{936AEA61-54B6-4CF7-9DDA-15026680ECCE}" presName="vertSpace2a" presStyleCnt="0"/>
      <dgm:spPr/>
    </dgm:pt>
    <dgm:pt modelId="{54EEECF2-21F7-4947-89F9-DB1CA7FDABF4}" type="pres">
      <dgm:prSet presAssocID="{936AEA61-54B6-4CF7-9DDA-15026680ECCE}" presName="horz2" presStyleCnt="0"/>
      <dgm:spPr/>
    </dgm:pt>
    <dgm:pt modelId="{2AF57834-CF85-45E9-9A6C-4D918946EE47}" type="pres">
      <dgm:prSet presAssocID="{936AEA61-54B6-4CF7-9DDA-15026680ECCE}" presName="horzSpace2" presStyleCnt="0"/>
      <dgm:spPr/>
    </dgm:pt>
    <dgm:pt modelId="{6796C269-C79D-4AB3-B101-353CB4A7C70D}" type="pres">
      <dgm:prSet presAssocID="{936AEA61-54B6-4CF7-9DDA-15026680ECCE}" presName="tx2" presStyleLbl="revTx" presStyleIdx="5" presStyleCnt="16"/>
      <dgm:spPr/>
    </dgm:pt>
    <dgm:pt modelId="{08209FAF-6D5D-4964-B558-3C7A9CE384CE}" type="pres">
      <dgm:prSet presAssocID="{936AEA61-54B6-4CF7-9DDA-15026680ECCE}" presName="vert2" presStyleCnt="0"/>
      <dgm:spPr/>
    </dgm:pt>
    <dgm:pt modelId="{AC7D13D0-E3D2-4765-AD40-6970B11D766A}" type="pres">
      <dgm:prSet presAssocID="{936AEA61-54B6-4CF7-9DDA-15026680ECCE}" presName="thinLine2b" presStyleLbl="callout" presStyleIdx="2" presStyleCnt="8"/>
      <dgm:spPr/>
    </dgm:pt>
    <dgm:pt modelId="{602C01E4-489C-42B2-BBA3-4D32531CA096}" type="pres">
      <dgm:prSet presAssocID="{936AEA61-54B6-4CF7-9DDA-15026680ECCE}" presName="vertSpace2b" presStyleCnt="0"/>
      <dgm:spPr/>
    </dgm:pt>
    <dgm:pt modelId="{043F0BDA-EAB8-41E4-B327-893063DD5774}" type="pres">
      <dgm:prSet presAssocID="{32A05EAD-3FB8-48F8-B81E-B521712AA8C1}" presName="thickLine" presStyleLbl="alignNode1" presStyleIdx="3" presStyleCnt="8"/>
      <dgm:spPr/>
    </dgm:pt>
    <dgm:pt modelId="{23385121-1A98-4FDF-AD9C-CC08BF653F95}" type="pres">
      <dgm:prSet presAssocID="{32A05EAD-3FB8-48F8-B81E-B521712AA8C1}" presName="horz1" presStyleCnt="0"/>
      <dgm:spPr/>
    </dgm:pt>
    <dgm:pt modelId="{FF403F54-7BAF-4618-871A-5052AD74147D}" type="pres">
      <dgm:prSet presAssocID="{32A05EAD-3FB8-48F8-B81E-B521712AA8C1}" presName="tx1" presStyleLbl="revTx" presStyleIdx="6" presStyleCnt="16"/>
      <dgm:spPr/>
    </dgm:pt>
    <dgm:pt modelId="{42E8BD0B-C1D8-4532-80C3-3363A5CD7963}" type="pres">
      <dgm:prSet presAssocID="{32A05EAD-3FB8-48F8-B81E-B521712AA8C1}" presName="vert1" presStyleCnt="0"/>
      <dgm:spPr/>
    </dgm:pt>
    <dgm:pt modelId="{929A3742-2568-408C-9803-8D872614B856}" type="pres">
      <dgm:prSet presAssocID="{E2AC095A-7C7E-4F0E-9D88-7DC1D8CE9299}" presName="vertSpace2a" presStyleCnt="0"/>
      <dgm:spPr/>
    </dgm:pt>
    <dgm:pt modelId="{09D3F7F0-C4A4-49DC-AD6E-B06B281F1114}" type="pres">
      <dgm:prSet presAssocID="{E2AC095A-7C7E-4F0E-9D88-7DC1D8CE9299}" presName="horz2" presStyleCnt="0"/>
      <dgm:spPr/>
    </dgm:pt>
    <dgm:pt modelId="{795576C3-9665-4657-A7B2-AE7F01514224}" type="pres">
      <dgm:prSet presAssocID="{E2AC095A-7C7E-4F0E-9D88-7DC1D8CE9299}" presName="horzSpace2" presStyleCnt="0"/>
      <dgm:spPr/>
    </dgm:pt>
    <dgm:pt modelId="{C20D5BBC-53B9-4DAF-A755-6288D205DB47}" type="pres">
      <dgm:prSet presAssocID="{E2AC095A-7C7E-4F0E-9D88-7DC1D8CE9299}" presName="tx2" presStyleLbl="revTx" presStyleIdx="7" presStyleCnt="16"/>
      <dgm:spPr/>
      <dgm:t>
        <a:bodyPr/>
        <a:lstStyle/>
        <a:p>
          <a:endParaRPr lang="en-US"/>
        </a:p>
      </dgm:t>
    </dgm:pt>
    <dgm:pt modelId="{B0A33A8B-8D48-4F8E-9CC6-62E9A1726755}" type="pres">
      <dgm:prSet presAssocID="{E2AC095A-7C7E-4F0E-9D88-7DC1D8CE9299}" presName="vert2" presStyleCnt="0"/>
      <dgm:spPr/>
    </dgm:pt>
    <dgm:pt modelId="{DE8C4D6B-6693-4019-88FA-9324FC723AAF}" type="pres">
      <dgm:prSet presAssocID="{E2AC095A-7C7E-4F0E-9D88-7DC1D8CE9299}" presName="thinLine2b" presStyleLbl="callout" presStyleIdx="3" presStyleCnt="8"/>
      <dgm:spPr/>
    </dgm:pt>
    <dgm:pt modelId="{9FD93D64-E962-4D35-BDA6-F055E1A55901}" type="pres">
      <dgm:prSet presAssocID="{E2AC095A-7C7E-4F0E-9D88-7DC1D8CE9299}" presName="vertSpace2b" presStyleCnt="0"/>
      <dgm:spPr/>
    </dgm:pt>
    <dgm:pt modelId="{1468FF1F-8677-4DD0-8A03-F6212A8FB79C}" type="pres">
      <dgm:prSet presAssocID="{FCB46D67-EBA3-4CD2-8E48-4E7038A252E1}" presName="thickLine" presStyleLbl="alignNode1" presStyleIdx="4" presStyleCnt="8"/>
      <dgm:spPr/>
    </dgm:pt>
    <dgm:pt modelId="{FEFCC0FB-D0A5-422F-840E-973E6785FD72}" type="pres">
      <dgm:prSet presAssocID="{FCB46D67-EBA3-4CD2-8E48-4E7038A252E1}" presName="horz1" presStyleCnt="0"/>
      <dgm:spPr/>
    </dgm:pt>
    <dgm:pt modelId="{1FFA8C90-6D3E-40A6-B761-F30DB17AEC6F}" type="pres">
      <dgm:prSet presAssocID="{FCB46D67-EBA3-4CD2-8E48-4E7038A252E1}" presName="tx1" presStyleLbl="revTx" presStyleIdx="8" presStyleCnt="16"/>
      <dgm:spPr/>
    </dgm:pt>
    <dgm:pt modelId="{EA6FA6D4-57C7-41BE-9DB7-41AE8255964E}" type="pres">
      <dgm:prSet presAssocID="{FCB46D67-EBA3-4CD2-8E48-4E7038A252E1}" presName="vert1" presStyleCnt="0"/>
      <dgm:spPr/>
    </dgm:pt>
    <dgm:pt modelId="{0565F64D-4498-4033-ACC3-2045BDEBD704}" type="pres">
      <dgm:prSet presAssocID="{2E0BFCBC-0C00-47ED-84F7-C50273068588}" presName="vertSpace2a" presStyleCnt="0"/>
      <dgm:spPr/>
    </dgm:pt>
    <dgm:pt modelId="{BFD016AC-0A25-4CC6-82CB-1D6496C93CAD}" type="pres">
      <dgm:prSet presAssocID="{2E0BFCBC-0C00-47ED-84F7-C50273068588}" presName="horz2" presStyleCnt="0"/>
      <dgm:spPr/>
    </dgm:pt>
    <dgm:pt modelId="{5B19FD50-6B00-4365-854E-478961F4236E}" type="pres">
      <dgm:prSet presAssocID="{2E0BFCBC-0C00-47ED-84F7-C50273068588}" presName="horzSpace2" presStyleCnt="0"/>
      <dgm:spPr/>
    </dgm:pt>
    <dgm:pt modelId="{BE8597F4-93F4-404C-8545-8B7DA4337F5B}" type="pres">
      <dgm:prSet presAssocID="{2E0BFCBC-0C00-47ED-84F7-C50273068588}" presName="tx2" presStyleLbl="revTx" presStyleIdx="9" presStyleCnt="16"/>
      <dgm:spPr/>
    </dgm:pt>
    <dgm:pt modelId="{C77DD351-C327-4F73-BD0A-2C18B98C4076}" type="pres">
      <dgm:prSet presAssocID="{2E0BFCBC-0C00-47ED-84F7-C50273068588}" presName="vert2" presStyleCnt="0"/>
      <dgm:spPr/>
    </dgm:pt>
    <dgm:pt modelId="{02C47157-E1ED-4C3F-8AF6-8F593D44646F}" type="pres">
      <dgm:prSet presAssocID="{2E0BFCBC-0C00-47ED-84F7-C50273068588}" presName="thinLine2b" presStyleLbl="callout" presStyleIdx="4" presStyleCnt="8"/>
      <dgm:spPr/>
    </dgm:pt>
    <dgm:pt modelId="{ED88F692-5AEB-4312-81A3-953164CBEBC0}" type="pres">
      <dgm:prSet presAssocID="{2E0BFCBC-0C00-47ED-84F7-C50273068588}" presName="vertSpace2b" presStyleCnt="0"/>
      <dgm:spPr/>
    </dgm:pt>
    <dgm:pt modelId="{8AB161EA-5830-46C0-842A-79178FD5FF55}" type="pres">
      <dgm:prSet presAssocID="{AF3D7753-C5F8-472E-BC9F-07B478211249}" presName="thickLine" presStyleLbl="alignNode1" presStyleIdx="5" presStyleCnt="8"/>
      <dgm:spPr/>
    </dgm:pt>
    <dgm:pt modelId="{62DA3165-52C8-4794-9FA4-424D82A50E6B}" type="pres">
      <dgm:prSet presAssocID="{AF3D7753-C5F8-472E-BC9F-07B478211249}" presName="horz1" presStyleCnt="0"/>
      <dgm:spPr/>
    </dgm:pt>
    <dgm:pt modelId="{FBF2F4F7-612E-44E8-943D-DDA968C59FF5}" type="pres">
      <dgm:prSet presAssocID="{AF3D7753-C5F8-472E-BC9F-07B478211249}" presName="tx1" presStyleLbl="revTx" presStyleIdx="10" presStyleCnt="16"/>
      <dgm:spPr/>
    </dgm:pt>
    <dgm:pt modelId="{082EB7D3-1967-4F36-89DA-622B87FB9249}" type="pres">
      <dgm:prSet presAssocID="{AF3D7753-C5F8-472E-BC9F-07B478211249}" presName="vert1" presStyleCnt="0"/>
      <dgm:spPr/>
    </dgm:pt>
    <dgm:pt modelId="{26C814F1-5B1D-45D5-AFA6-FAA968C06C6B}" type="pres">
      <dgm:prSet presAssocID="{3703FE47-7D24-425F-A49E-768DBB6108EC}" presName="vertSpace2a" presStyleCnt="0"/>
      <dgm:spPr/>
    </dgm:pt>
    <dgm:pt modelId="{BC8CF5BB-9D5F-48FB-BF59-F985C95A2D42}" type="pres">
      <dgm:prSet presAssocID="{3703FE47-7D24-425F-A49E-768DBB6108EC}" presName="horz2" presStyleCnt="0"/>
      <dgm:spPr/>
    </dgm:pt>
    <dgm:pt modelId="{E50C6E52-56A7-4318-90E5-FDAA1D805855}" type="pres">
      <dgm:prSet presAssocID="{3703FE47-7D24-425F-A49E-768DBB6108EC}" presName="horzSpace2" presStyleCnt="0"/>
      <dgm:spPr/>
    </dgm:pt>
    <dgm:pt modelId="{21059006-A8B6-4C86-AEE6-35E3BD6A4D84}" type="pres">
      <dgm:prSet presAssocID="{3703FE47-7D24-425F-A49E-768DBB6108EC}" presName="tx2" presStyleLbl="revTx" presStyleIdx="11" presStyleCnt="16"/>
      <dgm:spPr/>
    </dgm:pt>
    <dgm:pt modelId="{F1D5613D-6F43-4443-AB9D-F6D098EC7C75}" type="pres">
      <dgm:prSet presAssocID="{3703FE47-7D24-425F-A49E-768DBB6108EC}" presName="vert2" presStyleCnt="0"/>
      <dgm:spPr/>
    </dgm:pt>
    <dgm:pt modelId="{309EAD58-F444-4AA0-9979-67D81C61AF96}" type="pres">
      <dgm:prSet presAssocID="{3703FE47-7D24-425F-A49E-768DBB6108EC}" presName="thinLine2b" presStyleLbl="callout" presStyleIdx="5" presStyleCnt="8"/>
      <dgm:spPr/>
    </dgm:pt>
    <dgm:pt modelId="{C9882CCF-2A9B-43E8-9D98-57A29C8AD927}" type="pres">
      <dgm:prSet presAssocID="{3703FE47-7D24-425F-A49E-768DBB6108EC}" presName="vertSpace2b" presStyleCnt="0"/>
      <dgm:spPr/>
    </dgm:pt>
    <dgm:pt modelId="{FEC8E49E-AD33-4A34-AB8C-BF688B63D627}" type="pres">
      <dgm:prSet presAssocID="{86A6030C-2E50-4812-A52C-A00269173485}" presName="thickLine" presStyleLbl="alignNode1" presStyleIdx="6" presStyleCnt="8"/>
      <dgm:spPr/>
    </dgm:pt>
    <dgm:pt modelId="{AE762BD8-8E47-44B7-9878-380119B29EE3}" type="pres">
      <dgm:prSet presAssocID="{86A6030C-2E50-4812-A52C-A00269173485}" presName="horz1" presStyleCnt="0"/>
      <dgm:spPr/>
    </dgm:pt>
    <dgm:pt modelId="{818CC5A3-BABB-4E13-8605-DCC28E40B6F0}" type="pres">
      <dgm:prSet presAssocID="{86A6030C-2E50-4812-A52C-A00269173485}" presName="tx1" presStyleLbl="revTx" presStyleIdx="12" presStyleCnt="16"/>
      <dgm:spPr/>
    </dgm:pt>
    <dgm:pt modelId="{36D89024-EAF0-4A8D-AA37-78278FF72F21}" type="pres">
      <dgm:prSet presAssocID="{86A6030C-2E50-4812-A52C-A00269173485}" presName="vert1" presStyleCnt="0"/>
      <dgm:spPr/>
    </dgm:pt>
    <dgm:pt modelId="{11AE90AB-B966-4FD5-9CCC-044230B6DF2E}" type="pres">
      <dgm:prSet presAssocID="{9B4965BA-8F4A-4810-BAA6-E5BCA6E3E6E7}" presName="vertSpace2a" presStyleCnt="0"/>
      <dgm:spPr/>
    </dgm:pt>
    <dgm:pt modelId="{EFAD9458-05C4-477D-9302-3429AD789A55}" type="pres">
      <dgm:prSet presAssocID="{9B4965BA-8F4A-4810-BAA6-E5BCA6E3E6E7}" presName="horz2" presStyleCnt="0"/>
      <dgm:spPr/>
    </dgm:pt>
    <dgm:pt modelId="{4A6918FF-1FDC-40B1-AEF7-C1248F57ED96}" type="pres">
      <dgm:prSet presAssocID="{9B4965BA-8F4A-4810-BAA6-E5BCA6E3E6E7}" presName="horzSpace2" presStyleCnt="0"/>
      <dgm:spPr/>
    </dgm:pt>
    <dgm:pt modelId="{DEC460D1-8A6F-4569-B485-8DB05E5CD074}" type="pres">
      <dgm:prSet presAssocID="{9B4965BA-8F4A-4810-BAA6-E5BCA6E3E6E7}" presName="tx2" presStyleLbl="revTx" presStyleIdx="13" presStyleCnt="16"/>
      <dgm:spPr/>
    </dgm:pt>
    <dgm:pt modelId="{6C88868A-8B6A-4711-B03D-0A003616DC97}" type="pres">
      <dgm:prSet presAssocID="{9B4965BA-8F4A-4810-BAA6-E5BCA6E3E6E7}" presName="vert2" presStyleCnt="0"/>
      <dgm:spPr/>
    </dgm:pt>
    <dgm:pt modelId="{3DDA7454-F1E7-4252-ADD1-3DC6B10791D3}" type="pres">
      <dgm:prSet presAssocID="{9B4965BA-8F4A-4810-BAA6-E5BCA6E3E6E7}" presName="thinLine2b" presStyleLbl="callout" presStyleIdx="6" presStyleCnt="8"/>
      <dgm:spPr/>
    </dgm:pt>
    <dgm:pt modelId="{B7A22129-4AEE-43B8-BC3E-32A4F65481D2}" type="pres">
      <dgm:prSet presAssocID="{9B4965BA-8F4A-4810-BAA6-E5BCA6E3E6E7}" presName="vertSpace2b" presStyleCnt="0"/>
      <dgm:spPr/>
    </dgm:pt>
    <dgm:pt modelId="{FCF57F3A-EEA9-4B8D-A6A7-9F4880A6979D}" type="pres">
      <dgm:prSet presAssocID="{9EA99474-857F-4081-90E4-0359B5B154E9}" presName="thickLine" presStyleLbl="alignNode1" presStyleIdx="7" presStyleCnt="8"/>
      <dgm:spPr/>
    </dgm:pt>
    <dgm:pt modelId="{8D2F616A-7D3D-4E67-AD7C-12D2886CB98C}" type="pres">
      <dgm:prSet presAssocID="{9EA99474-857F-4081-90E4-0359B5B154E9}" presName="horz1" presStyleCnt="0"/>
      <dgm:spPr/>
    </dgm:pt>
    <dgm:pt modelId="{1E495C1B-18F6-419A-A65B-4A2C0C6F1ED4}" type="pres">
      <dgm:prSet presAssocID="{9EA99474-857F-4081-90E4-0359B5B154E9}" presName="tx1" presStyleLbl="revTx" presStyleIdx="14" presStyleCnt="16"/>
      <dgm:spPr/>
    </dgm:pt>
    <dgm:pt modelId="{3B9A3E04-EFF3-437F-BA2E-9663B74FF860}" type="pres">
      <dgm:prSet presAssocID="{9EA99474-857F-4081-90E4-0359B5B154E9}" presName="vert1" presStyleCnt="0"/>
      <dgm:spPr/>
    </dgm:pt>
    <dgm:pt modelId="{F118204C-84F5-4AE1-B64D-6146FA7278E3}" type="pres">
      <dgm:prSet presAssocID="{53D6A33E-3123-42C2-8404-A8AE07576820}" presName="vertSpace2a" presStyleCnt="0"/>
      <dgm:spPr/>
    </dgm:pt>
    <dgm:pt modelId="{880C5AFD-5C28-488A-85F4-5FEC990E4DB8}" type="pres">
      <dgm:prSet presAssocID="{53D6A33E-3123-42C2-8404-A8AE07576820}" presName="horz2" presStyleCnt="0"/>
      <dgm:spPr/>
    </dgm:pt>
    <dgm:pt modelId="{BDE91DB6-075F-42E9-9453-FE4965ACABD6}" type="pres">
      <dgm:prSet presAssocID="{53D6A33E-3123-42C2-8404-A8AE07576820}" presName="horzSpace2" presStyleCnt="0"/>
      <dgm:spPr/>
    </dgm:pt>
    <dgm:pt modelId="{C8E84002-A68E-4F1E-BC38-33C3C73E7012}" type="pres">
      <dgm:prSet presAssocID="{53D6A33E-3123-42C2-8404-A8AE07576820}" presName="tx2" presStyleLbl="revTx" presStyleIdx="15" presStyleCnt="16"/>
      <dgm:spPr/>
    </dgm:pt>
    <dgm:pt modelId="{64E23FE4-0416-4DE6-8501-3510F0636391}" type="pres">
      <dgm:prSet presAssocID="{53D6A33E-3123-42C2-8404-A8AE07576820}" presName="vert2" presStyleCnt="0"/>
      <dgm:spPr/>
    </dgm:pt>
    <dgm:pt modelId="{DD02697B-8A0F-4435-8452-57AB7BC9C752}" type="pres">
      <dgm:prSet presAssocID="{53D6A33E-3123-42C2-8404-A8AE07576820}" presName="thinLine2b" presStyleLbl="callout" presStyleIdx="7" presStyleCnt="8"/>
      <dgm:spPr/>
    </dgm:pt>
    <dgm:pt modelId="{715C0E15-0794-49B5-8D8C-C7D2217F3DB4}" type="pres">
      <dgm:prSet presAssocID="{53D6A33E-3123-42C2-8404-A8AE07576820}" presName="vertSpace2b" presStyleCnt="0"/>
      <dgm:spPr/>
    </dgm:pt>
  </dgm:ptLst>
  <dgm:cxnLst>
    <dgm:cxn modelId="{303330B0-50CD-4537-B858-608BFB0695B9}" srcId="{47136355-A009-4A02-A1B5-B824C26D56B0}" destId="{D540624F-4BFF-4EC3-8431-70B4BB9C5F67}" srcOrd="1" destOrd="0" parTransId="{2A439AB6-F9E7-400B-84C3-6235674B3F8F}" sibTransId="{BCB4E833-ADC4-4BAF-9D13-A61ACFFD7B38}"/>
    <dgm:cxn modelId="{85C29842-CD0C-4C53-9FB6-ABDD773957EC}" type="presOf" srcId="{492C682E-FB06-4DB6-A351-C63F62090350}" destId="{600D7309-39D5-4591-AEF3-C7ED2AA97D07}" srcOrd="0" destOrd="0" presId="urn:microsoft.com/office/officeart/2008/layout/LinedList"/>
    <dgm:cxn modelId="{D992C4D1-54AE-474C-8848-A9FC9C15C3F2}" srcId="{47136355-A009-4A02-A1B5-B824C26D56B0}" destId="{06FE3E58-8BFC-4EE7-806B-073A14466487}" srcOrd="0" destOrd="0" parTransId="{091E21B0-7E9E-411A-8789-FAF233836E13}" sibTransId="{BA68B31C-5BDE-4510-8986-2A7AFF32C774}"/>
    <dgm:cxn modelId="{6D82C4A1-DDED-4849-AC44-DEB84285BAFE}" type="presOf" srcId="{86A6030C-2E50-4812-A52C-A00269173485}" destId="{818CC5A3-BABB-4E13-8605-DCC28E40B6F0}" srcOrd="0" destOrd="0" presId="urn:microsoft.com/office/officeart/2008/layout/LinedList"/>
    <dgm:cxn modelId="{753C500E-6A88-4663-A200-E8C9407DBA04}" type="presOf" srcId="{2E0BFCBC-0C00-47ED-84F7-C50273068588}" destId="{BE8597F4-93F4-404C-8545-8B7DA4337F5B}" srcOrd="0" destOrd="0" presId="urn:microsoft.com/office/officeart/2008/layout/LinedList"/>
    <dgm:cxn modelId="{A86D013D-7EBA-44DC-937F-3167E00E1970}" type="presOf" srcId="{D540624F-4BFF-4EC3-8431-70B4BB9C5F67}" destId="{17FED438-AEAC-420B-95A7-1B34EBCAE4A3}" srcOrd="0" destOrd="0" presId="urn:microsoft.com/office/officeart/2008/layout/LinedList"/>
    <dgm:cxn modelId="{FA8AD3C1-5ED6-4BA2-A09A-D45E481EF787}" srcId="{9EA99474-857F-4081-90E4-0359B5B154E9}" destId="{53D6A33E-3123-42C2-8404-A8AE07576820}" srcOrd="0" destOrd="0" parTransId="{EE3C1BAA-6CE6-4FCF-ADA0-E9ADF6E0D4C0}" sibTransId="{4ABA56CB-1D91-4509-8748-F8BE0DA3B156}"/>
    <dgm:cxn modelId="{77640146-9931-4B64-8663-5DC455A95B33}" type="presOf" srcId="{FE4729E5-00E1-4DBC-9614-5CFFDBA51D29}" destId="{7793DEB4-4678-4972-997A-F48E21D209F5}" srcOrd="0" destOrd="0" presId="urn:microsoft.com/office/officeart/2008/layout/LinedList"/>
    <dgm:cxn modelId="{9D3F674F-BE18-422E-A4F1-7AAA07CE22AB}" srcId="{D540624F-4BFF-4EC3-8431-70B4BB9C5F67}" destId="{492C682E-FB06-4DB6-A351-C63F62090350}" srcOrd="0" destOrd="0" parTransId="{8F086BBC-741F-469F-ADA8-B3639CA05C5A}" sibTransId="{8093D049-6A1D-4A54-98A3-B238BA6E95E4}"/>
    <dgm:cxn modelId="{D34198DA-98BC-433B-8364-4D31D875A75B}" type="presOf" srcId="{AF3D7753-C5F8-472E-BC9F-07B478211249}" destId="{FBF2F4F7-612E-44E8-943D-DDA968C59FF5}" srcOrd="0" destOrd="0" presId="urn:microsoft.com/office/officeart/2008/layout/LinedList"/>
    <dgm:cxn modelId="{4E762B62-EEA8-418F-BA8C-71A3DAFDDB5E}" srcId="{47136355-A009-4A02-A1B5-B824C26D56B0}" destId="{32A05EAD-3FB8-48F8-B81E-B521712AA8C1}" srcOrd="3" destOrd="0" parTransId="{E8D0CFE4-4348-49CD-B2F4-AAA74170A940}" sibTransId="{12AED126-7D1F-4773-9203-4A08525296DA}"/>
    <dgm:cxn modelId="{F8EFE54D-D2C9-4E0A-8878-5AE4C2350B9C}" type="presOf" srcId="{E2AC095A-7C7E-4F0E-9D88-7DC1D8CE9299}" destId="{C20D5BBC-53B9-4DAF-A755-6288D205DB47}" srcOrd="0" destOrd="0" presId="urn:microsoft.com/office/officeart/2008/layout/LinedList"/>
    <dgm:cxn modelId="{261BD523-CABD-46AB-A853-2BB1E4B2C011}" type="presOf" srcId="{53D6A33E-3123-42C2-8404-A8AE07576820}" destId="{C8E84002-A68E-4F1E-BC38-33C3C73E7012}" srcOrd="0" destOrd="0" presId="urn:microsoft.com/office/officeart/2008/layout/LinedList"/>
    <dgm:cxn modelId="{F754DD94-9FFE-49F9-B2C2-AC3A2EDF5B79}" type="presOf" srcId="{936AEA61-54B6-4CF7-9DDA-15026680ECCE}" destId="{6796C269-C79D-4AB3-B101-353CB4A7C70D}" srcOrd="0" destOrd="0" presId="urn:microsoft.com/office/officeart/2008/layout/LinedList"/>
    <dgm:cxn modelId="{818C58C4-A711-4F81-A6D7-DF5618539818}" srcId="{32A05EAD-3FB8-48F8-B81E-B521712AA8C1}" destId="{E2AC095A-7C7E-4F0E-9D88-7DC1D8CE9299}" srcOrd="0" destOrd="0" parTransId="{B9E91B04-3D4B-4CE8-82C6-2332E4F947F4}" sibTransId="{F0738A48-56B8-4CF3-ABEF-633D2E926387}"/>
    <dgm:cxn modelId="{650A9176-7DDE-484F-A34F-50BF8D3A2CC1}" srcId="{47136355-A009-4A02-A1B5-B824C26D56B0}" destId="{86A6030C-2E50-4812-A52C-A00269173485}" srcOrd="6" destOrd="0" parTransId="{77AB5956-CA9C-4AD4-9891-A591B6D0E378}" sibTransId="{50B9399A-3B85-4AF7-B432-1DD51A8A34F9}"/>
    <dgm:cxn modelId="{1F140652-F757-456F-89AF-79B3EF206255}" srcId="{06FE3E58-8BFC-4EE7-806B-073A14466487}" destId="{FE4729E5-00E1-4DBC-9614-5CFFDBA51D29}" srcOrd="0" destOrd="0" parTransId="{C112BD01-CFC9-48FC-B24C-68376EF23235}" sibTransId="{E0971FF5-B79A-4635-BC9A-FB5D8F0546A6}"/>
    <dgm:cxn modelId="{BEF44882-F0B0-4956-A1F3-002904ED01E0}" srcId="{FCB46D67-EBA3-4CD2-8E48-4E7038A252E1}" destId="{2E0BFCBC-0C00-47ED-84F7-C50273068588}" srcOrd="0" destOrd="0" parTransId="{1D05E38A-025E-4AC7-8FC2-82AE5FE896D2}" sibTransId="{E98B7660-F376-4C4B-8EB6-A96B4DFF3479}"/>
    <dgm:cxn modelId="{31C9F2A6-AB84-4E2E-8AC4-D4F209BC6E05}" srcId="{47136355-A009-4A02-A1B5-B824C26D56B0}" destId="{9EA99474-857F-4081-90E4-0359B5B154E9}" srcOrd="7" destOrd="0" parTransId="{6548A401-B61C-4A36-8EB5-AD26BB47F230}" sibTransId="{75729437-9A76-4971-8612-35774B3C4CED}"/>
    <dgm:cxn modelId="{7F2C457E-5A93-4C5A-9EFE-46E2E7F1260C}" type="presOf" srcId="{47136355-A009-4A02-A1B5-B824C26D56B0}" destId="{BB7A8CEE-01B3-40CD-B5C8-72B3A9C9EAD4}" srcOrd="0" destOrd="0" presId="urn:microsoft.com/office/officeart/2008/layout/LinedList"/>
    <dgm:cxn modelId="{8CA56CD8-051A-41FC-BF96-5447E021E9C3}" srcId="{86A6030C-2E50-4812-A52C-A00269173485}" destId="{9B4965BA-8F4A-4810-BAA6-E5BCA6E3E6E7}" srcOrd="0" destOrd="0" parTransId="{C79B9AEE-13E2-48D6-89EE-78E6AE013910}" sibTransId="{95189C6C-2FCD-4970-9D99-06A9463FFB92}"/>
    <dgm:cxn modelId="{63F81814-9DE9-4CEE-9DA7-E0C1ABBD08EA}" type="presOf" srcId="{3703FE47-7D24-425F-A49E-768DBB6108EC}" destId="{21059006-A8B6-4C86-AEE6-35E3BD6A4D84}" srcOrd="0" destOrd="0" presId="urn:microsoft.com/office/officeart/2008/layout/LinedList"/>
    <dgm:cxn modelId="{8487AE59-EA0A-4DC1-B979-05FCF19FEF69}" srcId="{0AA8F966-66F6-4B22-A227-5447D2B6A606}" destId="{936AEA61-54B6-4CF7-9DDA-15026680ECCE}" srcOrd="0" destOrd="0" parTransId="{4787FA94-CD68-4EC1-BA47-D7481715B717}" sibTransId="{F1595ED7-7615-4609-8563-AA5E3A435CCE}"/>
    <dgm:cxn modelId="{F8FCCAB8-1C86-4532-86D0-2BD9FFAB3771}" srcId="{47136355-A009-4A02-A1B5-B824C26D56B0}" destId="{AF3D7753-C5F8-472E-BC9F-07B478211249}" srcOrd="5" destOrd="0" parTransId="{23356E25-4A00-4533-8111-CF7F8F170701}" sibTransId="{4F8EE717-E32B-4F5E-8E3C-DA65F122537F}"/>
    <dgm:cxn modelId="{4E8E0E8F-A46D-48D4-9009-260E8DCA6ECE}" type="presOf" srcId="{32A05EAD-3FB8-48F8-B81E-B521712AA8C1}" destId="{FF403F54-7BAF-4618-871A-5052AD74147D}" srcOrd="0" destOrd="0" presId="urn:microsoft.com/office/officeart/2008/layout/LinedList"/>
    <dgm:cxn modelId="{219082B9-58C1-4AB1-9622-A838AA6C8E32}" type="presOf" srcId="{9EA99474-857F-4081-90E4-0359B5B154E9}" destId="{1E495C1B-18F6-419A-A65B-4A2C0C6F1ED4}" srcOrd="0" destOrd="0" presId="urn:microsoft.com/office/officeart/2008/layout/LinedList"/>
    <dgm:cxn modelId="{E09B0CE4-A7B7-4C24-AABF-096A3DEBDAA8}" srcId="{47136355-A009-4A02-A1B5-B824C26D56B0}" destId="{FCB46D67-EBA3-4CD2-8E48-4E7038A252E1}" srcOrd="4" destOrd="0" parTransId="{D9098C97-7EE9-4CE2-B46C-427A1C17322F}" sibTransId="{7E8624B2-3A92-4078-8CF7-C4ECF7A24A9A}"/>
    <dgm:cxn modelId="{D3E056F9-63B1-4698-81EA-EE92D48995F4}" type="presOf" srcId="{0AA8F966-66F6-4B22-A227-5447D2B6A606}" destId="{071E7395-115D-4052-B4A7-2193E5864749}" srcOrd="0" destOrd="0" presId="urn:microsoft.com/office/officeart/2008/layout/LinedList"/>
    <dgm:cxn modelId="{60F8F394-ACDD-4048-93D0-0489442697E9}" type="presOf" srcId="{9B4965BA-8F4A-4810-BAA6-E5BCA6E3E6E7}" destId="{DEC460D1-8A6F-4569-B485-8DB05E5CD074}" srcOrd="0" destOrd="0" presId="urn:microsoft.com/office/officeart/2008/layout/LinedList"/>
    <dgm:cxn modelId="{7C56EBB7-64AD-4C78-8A78-A58A2F5EB4C6}" type="presOf" srcId="{06FE3E58-8BFC-4EE7-806B-073A14466487}" destId="{9462DAFA-45E1-499A-99A2-D885FF5B7CCA}" srcOrd="0" destOrd="0" presId="urn:microsoft.com/office/officeart/2008/layout/LinedList"/>
    <dgm:cxn modelId="{8D2ED014-AB7F-41D4-AA8D-D37E27C54E27}" srcId="{AF3D7753-C5F8-472E-BC9F-07B478211249}" destId="{3703FE47-7D24-425F-A49E-768DBB6108EC}" srcOrd="0" destOrd="0" parTransId="{8BFBF83A-2D28-45D3-A542-7555B7D42D4B}" sibTransId="{A8E1C10A-1261-4790-B3B1-CCD6D21D0417}"/>
    <dgm:cxn modelId="{30BC3E70-346A-4521-B63E-8D1DDD9F8C50}" srcId="{47136355-A009-4A02-A1B5-B824C26D56B0}" destId="{0AA8F966-66F6-4B22-A227-5447D2B6A606}" srcOrd="2" destOrd="0" parTransId="{5C6D08D2-B2C9-4781-AD5D-0E26C18BE77B}" sibTransId="{C75F1DAC-6A34-463E-8930-319D6469C231}"/>
    <dgm:cxn modelId="{7F828472-DDBA-4D1C-A305-5C40B2A48EED}" type="presOf" srcId="{FCB46D67-EBA3-4CD2-8E48-4E7038A252E1}" destId="{1FFA8C90-6D3E-40A6-B761-F30DB17AEC6F}" srcOrd="0" destOrd="0" presId="urn:microsoft.com/office/officeart/2008/layout/LinedList"/>
    <dgm:cxn modelId="{4242E6E6-CF14-4A0A-885A-5F45A2BA6E2C}" type="presParOf" srcId="{BB7A8CEE-01B3-40CD-B5C8-72B3A9C9EAD4}" destId="{157BC1F8-3D2C-4F8C-AE07-0028F4C6A7A6}" srcOrd="0" destOrd="0" presId="urn:microsoft.com/office/officeart/2008/layout/LinedList"/>
    <dgm:cxn modelId="{3135E8C4-2FC7-4F35-8CB3-4135F4956B3A}" type="presParOf" srcId="{BB7A8CEE-01B3-40CD-B5C8-72B3A9C9EAD4}" destId="{5AD23FEF-3DE5-49A6-8779-2F957B8C8621}" srcOrd="1" destOrd="0" presId="urn:microsoft.com/office/officeart/2008/layout/LinedList"/>
    <dgm:cxn modelId="{F1D39007-E766-486F-8347-CE689D981A2C}" type="presParOf" srcId="{5AD23FEF-3DE5-49A6-8779-2F957B8C8621}" destId="{9462DAFA-45E1-499A-99A2-D885FF5B7CCA}" srcOrd="0" destOrd="0" presId="urn:microsoft.com/office/officeart/2008/layout/LinedList"/>
    <dgm:cxn modelId="{BDACC79C-5587-41B6-AA69-5B1EA1EB4A19}" type="presParOf" srcId="{5AD23FEF-3DE5-49A6-8779-2F957B8C8621}" destId="{B42875F6-8098-4279-A0F5-C4BFC58763C4}" srcOrd="1" destOrd="0" presId="urn:microsoft.com/office/officeart/2008/layout/LinedList"/>
    <dgm:cxn modelId="{4E64621E-E766-408B-990C-1BC244B5CF7F}" type="presParOf" srcId="{B42875F6-8098-4279-A0F5-C4BFC58763C4}" destId="{16882F1D-DF57-4210-8EDE-337EFAB37B8F}" srcOrd="0" destOrd="0" presId="urn:microsoft.com/office/officeart/2008/layout/LinedList"/>
    <dgm:cxn modelId="{D3EB8B4A-EF26-4D59-95A6-D6A7F78F5621}" type="presParOf" srcId="{B42875F6-8098-4279-A0F5-C4BFC58763C4}" destId="{0EC14A5F-958F-4F80-A784-8CFA4FCC47AC}" srcOrd="1" destOrd="0" presId="urn:microsoft.com/office/officeart/2008/layout/LinedList"/>
    <dgm:cxn modelId="{0C8D159D-DB98-47BE-AF9F-60DED6E82018}" type="presParOf" srcId="{0EC14A5F-958F-4F80-A784-8CFA4FCC47AC}" destId="{8FC3BAA9-7EC3-417C-B916-37939E30293C}" srcOrd="0" destOrd="0" presId="urn:microsoft.com/office/officeart/2008/layout/LinedList"/>
    <dgm:cxn modelId="{F696E397-7301-42B8-A149-76F881669CD2}" type="presParOf" srcId="{0EC14A5F-958F-4F80-A784-8CFA4FCC47AC}" destId="{7793DEB4-4678-4972-997A-F48E21D209F5}" srcOrd="1" destOrd="0" presId="urn:microsoft.com/office/officeart/2008/layout/LinedList"/>
    <dgm:cxn modelId="{576B0E95-8163-4270-9721-F7B44C78200C}" type="presParOf" srcId="{0EC14A5F-958F-4F80-A784-8CFA4FCC47AC}" destId="{1FBDAA31-5816-46E3-BE73-29598F3EA891}" srcOrd="2" destOrd="0" presId="urn:microsoft.com/office/officeart/2008/layout/LinedList"/>
    <dgm:cxn modelId="{BC225F98-AA22-4E1C-BAF4-065EBBEACF63}" type="presParOf" srcId="{B42875F6-8098-4279-A0F5-C4BFC58763C4}" destId="{426F7B30-C786-4817-81B9-D50AA29D629F}" srcOrd="2" destOrd="0" presId="urn:microsoft.com/office/officeart/2008/layout/LinedList"/>
    <dgm:cxn modelId="{7AE62A0F-1EB4-470B-9489-24C548C71BFA}" type="presParOf" srcId="{B42875F6-8098-4279-A0F5-C4BFC58763C4}" destId="{8AFEC7A3-24ED-4E2E-92D8-732625526339}" srcOrd="3" destOrd="0" presId="urn:microsoft.com/office/officeart/2008/layout/LinedList"/>
    <dgm:cxn modelId="{742538D6-0A30-47DA-B955-A3DE6440DDD5}" type="presParOf" srcId="{BB7A8CEE-01B3-40CD-B5C8-72B3A9C9EAD4}" destId="{71A4980A-0133-4EDF-89B0-C798E71ABF37}" srcOrd="2" destOrd="0" presId="urn:microsoft.com/office/officeart/2008/layout/LinedList"/>
    <dgm:cxn modelId="{48FF925B-CF93-44C7-8357-1A0AFA78859F}" type="presParOf" srcId="{BB7A8CEE-01B3-40CD-B5C8-72B3A9C9EAD4}" destId="{A8B080CF-2C2A-4343-9FD3-E4DDD910FEA8}" srcOrd="3" destOrd="0" presId="urn:microsoft.com/office/officeart/2008/layout/LinedList"/>
    <dgm:cxn modelId="{FC54EA8A-EEF7-4874-8263-120E11934252}" type="presParOf" srcId="{A8B080CF-2C2A-4343-9FD3-E4DDD910FEA8}" destId="{17FED438-AEAC-420B-95A7-1B34EBCAE4A3}" srcOrd="0" destOrd="0" presId="urn:microsoft.com/office/officeart/2008/layout/LinedList"/>
    <dgm:cxn modelId="{6E46D46B-096B-499D-B252-7D7F2D2282FA}" type="presParOf" srcId="{A8B080CF-2C2A-4343-9FD3-E4DDD910FEA8}" destId="{7B6E2CB9-30A1-455B-B129-741EC3D5CBBB}" srcOrd="1" destOrd="0" presId="urn:microsoft.com/office/officeart/2008/layout/LinedList"/>
    <dgm:cxn modelId="{BAB15EC5-7ED9-452F-B020-73E8D4DF3BB6}" type="presParOf" srcId="{7B6E2CB9-30A1-455B-B129-741EC3D5CBBB}" destId="{421DCC3F-912D-428B-BDB6-50CF21729533}" srcOrd="0" destOrd="0" presId="urn:microsoft.com/office/officeart/2008/layout/LinedList"/>
    <dgm:cxn modelId="{A3701ED6-2FCF-4E81-A665-FCAAD0327D15}" type="presParOf" srcId="{7B6E2CB9-30A1-455B-B129-741EC3D5CBBB}" destId="{631EF0A7-8BB7-44EB-88FB-910C57A7FC88}" srcOrd="1" destOrd="0" presId="urn:microsoft.com/office/officeart/2008/layout/LinedList"/>
    <dgm:cxn modelId="{0A93904D-2E79-45F3-8C34-127477DE72A2}" type="presParOf" srcId="{631EF0A7-8BB7-44EB-88FB-910C57A7FC88}" destId="{D086AD57-CD9E-4C3B-B7B9-7BD4507EB8F5}" srcOrd="0" destOrd="0" presId="urn:microsoft.com/office/officeart/2008/layout/LinedList"/>
    <dgm:cxn modelId="{C4392AA8-3769-4ECC-9272-FFDB0ADD5324}" type="presParOf" srcId="{631EF0A7-8BB7-44EB-88FB-910C57A7FC88}" destId="{600D7309-39D5-4591-AEF3-C7ED2AA97D07}" srcOrd="1" destOrd="0" presId="urn:microsoft.com/office/officeart/2008/layout/LinedList"/>
    <dgm:cxn modelId="{C955A2BF-9ADD-4E95-8ABC-6FE50DE25A12}" type="presParOf" srcId="{631EF0A7-8BB7-44EB-88FB-910C57A7FC88}" destId="{6EB27D84-32D3-46B0-A22E-F1E72EF0DB47}" srcOrd="2" destOrd="0" presId="urn:microsoft.com/office/officeart/2008/layout/LinedList"/>
    <dgm:cxn modelId="{8E2DF46B-4548-4BFE-B007-8FDC2C4C7F8B}" type="presParOf" srcId="{7B6E2CB9-30A1-455B-B129-741EC3D5CBBB}" destId="{EA0B41EA-4CC1-4343-ADB1-D6F4CA8D8E2A}" srcOrd="2" destOrd="0" presId="urn:microsoft.com/office/officeart/2008/layout/LinedList"/>
    <dgm:cxn modelId="{C3E757B4-7904-48C9-BA77-100AD34AAFC3}" type="presParOf" srcId="{7B6E2CB9-30A1-455B-B129-741EC3D5CBBB}" destId="{CA4DC988-A65C-4BB5-8162-728DF5C44299}" srcOrd="3" destOrd="0" presId="urn:microsoft.com/office/officeart/2008/layout/LinedList"/>
    <dgm:cxn modelId="{DC2083EC-C234-464B-9F8D-9358331D07A8}" type="presParOf" srcId="{BB7A8CEE-01B3-40CD-B5C8-72B3A9C9EAD4}" destId="{411CF093-3EE6-4E55-BDDA-31841021BD80}" srcOrd="4" destOrd="0" presId="urn:microsoft.com/office/officeart/2008/layout/LinedList"/>
    <dgm:cxn modelId="{CD453D7C-3953-40B5-B2CA-466357B506FD}" type="presParOf" srcId="{BB7A8CEE-01B3-40CD-B5C8-72B3A9C9EAD4}" destId="{E40AE8BE-8DD2-431D-ADCC-5D8C13B082A9}" srcOrd="5" destOrd="0" presId="urn:microsoft.com/office/officeart/2008/layout/LinedList"/>
    <dgm:cxn modelId="{C1E825C8-FC43-498E-8470-ADB8A931426A}" type="presParOf" srcId="{E40AE8BE-8DD2-431D-ADCC-5D8C13B082A9}" destId="{071E7395-115D-4052-B4A7-2193E5864749}" srcOrd="0" destOrd="0" presId="urn:microsoft.com/office/officeart/2008/layout/LinedList"/>
    <dgm:cxn modelId="{1B1F9E5A-F5AB-4736-82D8-23DF76268DC0}" type="presParOf" srcId="{E40AE8BE-8DD2-431D-ADCC-5D8C13B082A9}" destId="{48B649D4-9882-40A9-B3B3-634D2AD13F70}" srcOrd="1" destOrd="0" presId="urn:microsoft.com/office/officeart/2008/layout/LinedList"/>
    <dgm:cxn modelId="{823EFE15-32B4-4FEF-887A-B6F951712F22}" type="presParOf" srcId="{48B649D4-9882-40A9-B3B3-634D2AD13F70}" destId="{B85B9B27-2944-4ABE-A21D-060EB43E2E1F}" srcOrd="0" destOrd="0" presId="urn:microsoft.com/office/officeart/2008/layout/LinedList"/>
    <dgm:cxn modelId="{46252338-7D79-4BB5-B169-3BBBA18CD359}" type="presParOf" srcId="{48B649D4-9882-40A9-B3B3-634D2AD13F70}" destId="{54EEECF2-21F7-4947-89F9-DB1CA7FDABF4}" srcOrd="1" destOrd="0" presId="urn:microsoft.com/office/officeart/2008/layout/LinedList"/>
    <dgm:cxn modelId="{D7B97ECD-6DA9-4B76-B5F4-5887A627968C}" type="presParOf" srcId="{54EEECF2-21F7-4947-89F9-DB1CA7FDABF4}" destId="{2AF57834-CF85-45E9-9A6C-4D918946EE47}" srcOrd="0" destOrd="0" presId="urn:microsoft.com/office/officeart/2008/layout/LinedList"/>
    <dgm:cxn modelId="{8C9B3A59-44DF-470C-AFC9-8547E82BC6DA}" type="presParOf" srcId="{54EEECF2-21F7-4947-89F9-DB1CA7FDABF4}" destId="{6796C269-C79D-4AB3-B101-353CB4A7C70D}" srcOrd="1" destOrd="0" presId="urn:microsoft.com/office/officeart/2008/layout/LinedList"/>
    <dgm:cxn modelId="{A4945F8D-D31D-47CE-B8E4-5D6D1206205F}" type="presParOf" srcId="{54EEECF2-21F7-4947-89F9-DB1CA7FDABF4}" destId="{08209FAF-6D5D-4964-B558-3C7A9CE384CE}" srcOrd="2" destOrd="0" presId="urn:microsoft.com/office/officeart/2008/layout/LinedList"/>
    <dgm:cxn modelId="{4DBD68A4-9A16-4C22-A685-264D09BAC0CD}" type="presParOf" srcId="{48B649D4-9882-40A9-B3B3-634D2AD13F70}" destId="{AC7D13D0-E3D2-4765-AD40-6970B11D766A}" srcOrd="2" destOrd="0" presId="urn:microsoft.com/office/officeart/2008/layout/LinedList"/>
    <dgm:cxn modelId="{84254116-8615-4D1B-9AC7-7FE11331AA36}" type="presParOf" srcId="{48B649D4-9882-40A9-B3B3-634D2AD13F70}" destId="{602C01E4-489C-42B2-BBA3-4D32531CA096}" srcOrd="3" destOrd="0" presId="urn:microsoft.com/office/officeart/2008/layout/LinedList"/>
    <dgm:cxn modelId="{D151C5D3-1345-4E52-B436-BB8BA0ADA97C}" type="presParOf" srcId="{BB7A8CEE-01B3-40CD-B5C8-72B3A9C9EAD4}" destId="{043F0BDA-EAB8-41E4-B327-893063DD5774}" srcOrd="6" destOrd="0" presId="urn:microsoft.com/office/officeart/2008/layout/LinedList"/>
    <dgm:cxn modelId="{D90AB388-A54B-4377-9929-EDD9EE3999E3}" type="presParOf" srcId="{BB7A8CEE-01B3-40CD-B5C8-72B3A9C9EAD4}" destId="{23385121-1A98-4FDF-AD9C-CC08BF653F95}" srcOrd="7" destOrd="0" presId="urn:microsoft.com/office/officeart/2008/layout/LinedList"/>
    <dgm:cxn modelId="{907744D5-0B17-46BB-AADE-C422D27D7508}" type="presParOf" srcId="{23385121-1A98-4FDF-AD9C-CC08BF653F95}" destId="{FF403F54-7BAF-4618-871A-5052AD74147D}" srcOrd="0" destOrd="0" presId="urn:microsoft.com/office/officeart/2008/layout/LinedList"/>
    <dgm:cxn modelId="{BA99D0E6-D858-42DF-9CDB-4EF123984F31}" type="presParOf" srcId="{23385121-1A98-4FDF-AD9C-CC08BF653F95}" destId="{42E8BD0B-C1D8-4532-80C3-3363A5CD7963}" srcOrd="1" destOrd="0" presId="urn:microsoft.com/office/officeart/2008/layout/LinedList"/>
    <dgm:cxn modelId="{AFB77E2B-4D11-458F-BA5D-9EB94203DAD4}" type="presParOf" srcId="{42E8BD0B-C1D8-4532-80C3-3363A5CD7963}" destId="{929A3742-2568-408C-9803-8D872614B856}" srcOrd="0" destOrd="0" presId="urn:microsoft.com/office/officeart/2008/layout/LinedList"/>
    <dgm:cxn modelId="{AB9D3F08-A68C-4E00-858D-BAB50569A818}" type="presParOf" srcId="{42E8BD0B-C1D8-4532-80C3-3363A5CD7963}" destId="{09D3F7F0-C4A4-49DC-AD6E-B06B281F1114}" srcOrd="1" destOrd="0" presId="urn:microsoft.com/office/officeart/2008/layout/LinedList"/>
    <dgm:cxn modelId="{479995F6-6051-4FD6-B9C6-018F2665BD71}" type="presParOf" srcId="{09D3F7F0-C4A4-49DC-AD6E-B06B281F1114}" destId="{795576C3-9665-4657-A7B2-AE7F01514224}" srcOrd="0" destOrd="0" presId="urn:microsoft.com/office/officeart/2008/layout/LinedList"/>
    <dgm:cxn modelId="{F5A82F06-D6CB-42E0-85E1-F78B6C496F37}" type="presParOf" srcId="{09D3F7F0-C4A4-49DC-AD6E-B06B281F1114}" destId="{C20D5BBC-53B9-4DAF-A755-6288D205DB47}" srcOrd="1" destOrd="0" presId="urn:microsoft.com/office/officeart/2008/layout/LinedList"/>
    <dgm:cxn modelId="{9B08F171-0605-4C6D-9BED-2B84DAE53939}" type="presParOf" srcId="{09D3F7F0-C4A4-49DC-AD6E-B06B281F1114}" destId="{B0A33A8B-8D48-4F8E-9CC6-62E9A1726755}" srcOrd="2" destOrd="0" presId="urn:microsoft.com/office/officeart/2008/layout/LinedList"/>
    <dgm:cxn modelId="{8DC9C7E1-CC40-46D4-8B21-5B7EEE15AE3A}" type="presParOf" srcId="{42E8BD0B-C1D8-4532-80C3-3363A5CD7963}" destId="{DE8C4D6B-6693-4019-88FA-9324FC723AAF}" srcOrd="2" destOrd="0" presId="urn:microsoft.com/office/officeart/2008/layout/LinedList"/>
    <dgm:cxn modelId="{38AB881B-4F22-44D2-9B8A-0EE9258768DD}" type="presParOf" srcId="{42E8BD0B-C1D8-4532-80C3-3363A5CD7963}" destId="{9FD93D64-E962-4D35-BDA6-F055E1A55901}" srcOrd="3" destOrd="0" presId="urn:microsoft.com/office/officeart/2008/layout/LinedList"/>
    <dgm:cxn modelId="{345C772D-6A8B-4582-945D-1AEFEF93E327}" type="presParOf" srcId="{BB7A8CEE-01B3-40CD-B5C8-72B3A9C9EAD4}" destId="{1468FF1F-8677-4DD0-8A03-F6212A8FB79C}" srcOrd="8" destOrd="0" presId="urn:microsoft.com/office/officeart/2008/layout/LinedList"/>
    <dgm:cxn modelId="{C6463D88-7101-45F9-8370-9849A2F2456E}" type="presParOf" srcId="{BB7A8CEE-01B3-40CD-B5C8-72B3A9C9EAD4}" destId="{FEFCC0FB-D0A5-422F-840E-973E6785FD72}" srcOrd="9" destOrd="0" presId="urn:microsoft.com/office/officeart/2008/layout/LinedList"/>
    <dgm:cxn modelId="{A0CD6E67-102D-4098-A09D-AD7A5AF78EF4}" type="presParOf" srcId="{FEFCC0FB-D0A5-422F-840E-973E6785FD72}" destId="{1FFA8C90-6D3E-40A6-B761-F30DB17AEC6F}" srcOrd="0" destOrd="0" presId="urn:microsoft.com/office/officeart/2008/layout/LinedList"/>
    <dgm:cxn modelId="{8552E996-4B89-425B-8811-9CCA6AF736C2}" type="presParOf" srcId="{FEFCC0FB-D0A5-422F-840E-973E6785FD72}" destId="{EA6FA6D4-57C7-41BE-9DB7-41AE8255964E}" srcOrd="1" destOrd="0" presId="urn:microsoft.com/office/officeart/2008/layout/LinedList"/>
    <dgm:cxn modelId="{E0952002-9161-4DE9-B3FE-5D7817293D09}" type="presParOf" srcId="{EA6FA6D4-57C7-41BE-9DB7-41AE8255964E}" destId="{0565F64D-4498-4033-ACC3-2045BDEBD704}" srcOrd="0" destOrd="0" presId="urn:microsoft.com/office/officeart/2008/layout/LinedList"/>
    <dgm:cxn modelId="{D5C802C7-87AA-4B23-A9D5-AA3AA3E7CFA9}" type="presParOf" srcId="{EA6FA6D4-57C7-41BE-9DB7-41AE8255964E}" destId="{BFD016AC-0A25-4CC6-82CB-1D6496C93CAD}" srcOrd="1" destOrd="0" presId="urn:microsoft.com/office/officeart/2008/layout/LinedList"/>
    <dgm:cxn modelId="{2FC8D3B0-FEA9-493A-9DAC-E0C98541DD62}" type="presParOf" srcId="{BFD016AC-0A25-4CC6-82CB-1D6496C93CAD}" destId="{5B19FD50-6B00-4365-854E-478961F4236E}" srcOrd="0" destOrd="0" presId="urn:microsoft.com/office/officeart/2008/layout/LinedList"/>
    <dgm:cxn modelId="{BFA0E38E-24E7-42D4-BFA1-D66EB890C897}" type="presParOf" srcId="{BFD016AC-0A25-4CC6-82CB-1D6496C93CAD}" destId="{BE8597F4-93F4-404C-8545-8B7DA4337F5B}" srcOrd="1" destOrd="0" presId="urn:microsoft.com/office/officeart/2008/layout/LinedList"/>
    <dgm:cxn modelId="{31ACD617-66C6-409A-BC6A-0EE25501AD70}" type="presParOf" srcId="{BFD016AC-0A25-4CC6-82CB-1D6496C93CAD}" destId="{C77DD351-C327-4F73-BD0A-2C18B98C4076}" srcOrd="2" destOrd="0" presId="urn:microsoft.com/office/officeart/2008/layout/LinedList"/>
    <dgm:cxn modelId="{85154296-9B11-4834-A156-F26465F4036D}" type="presParOf" srcId="{EA6FA6D4-57C7-41BE-9DB7-41AE8255964E}" destId="{02C47157-E1ED-4C3F-8AF6-8F593D44646F}" srcOrd="2" destOrd="0" presId="urn:microsoft.com/office/officeart/2008/layout/LinedList"/>
    <dgm:cxn modelId="{60C77133-9CD3-4E48-B439-F9CE6BDD8E6F}" type="presParOf" srcId="{EA6FA6D4-57C7-41BE-9DB7-41AE8255964E}" destId="{ED88F692-5AEB-4312-81A3-953164CBEBC0}" srcOrd="3" destOrd="0" presId="urn:microsoft.com/office/officeart/2008/layout/LinedList"/>
    <dgm:cxn modelId="{1641E377-406B-453C-8C40-D63A158F5328}" type="presParOf" srcId="{BB7A8CEE-01B3-40CD-B5C8-72B3A9C9EAD4}" destId="{8AB161EA-5830-46C0-842A-79178FD5FF55}" srcOrd="10" destOrd="0" presId="urn:microsoft.com/office/officeart/2008/layout/LinedList"/>
    <dgm:cxn modelId="{1CEC6EB4-F468-467E-B4BB-BC8AEE804E11}" type="presParOf" srcId="{BB7A8CEE-01B3-40CD-B5C8-72B3A9C9EAD4}" destId="{62DA3165-52C8-4794-9FA4-424D82A50E6B}" srcOrd="11" destOrd="0" presId="urn:microsoft.com/office/officeart/2008/layout/LinedList"/>
    <dgm:cxn modelId="{183F4A67-640A-435A-A505-8FC3898B0745}" type="presParOf" srcId="{62DA3165-52C8-4794-9FA4-424D82A50E6B}" destId="{FBF2F4F7-612E-44E8-943D-DDA968C59FF5}" srcOrd="0" destOrd="0" presId="urn:microsoft.com/office/officeart/2008/layout/LinedList"/>
    <dgm:cxn modelId="{B25FBD48-3202-462D-9A18-3E0A7C1F93DD}" type="presParOf" srcId="{62DA3165-52C8-4794-9FA4-424D82A50E6B}" destId="{082EB7D3-1967-4F36-89DA-622B87FB9249}" srcOrd="1" destOrd="0" presId="urn:microsoft.com/office/officeart/2008/layout/LinedList"/>
    <dgm:cxn modelId="{6CD84498-FC21-438E-BF22-E7503D3CA3B4}" type="presParOf" srcId="{082EB7D3-1967-4F36-89DA-622B87FB9249}" destId="{26C814F1-5B1D-45D5-AFA6-FAA968C06C6B}" srcOrd="0" destOrd="0" presId="urn:microsoft.com/office/officeart/2008/layout/LinedList"/>
    <dgm:cxn modelId="{B836BF8C-0F5E-4A27-999D-81DF575351EA}" type="presParOf" srcId="{082EB7D3-1967-4F36-89DA-622B87FB9249}" destId="{BC8CF5BB-9D5F-48FB-BF59-F985C95A2D42}" srcOrd="1" destOrd="0" presId="urn:microsoft.com/office/officeart/2008/layout/LinedList"/>
    <dgm:cxn modelId="{80268F82-C0EC-4A3D-AE3F-C807A9BAC655}" type="presParOf" srcId="{BC8CF5BB-9D5F-48FB-BF59-F985C95A2D42}" destId="{E50C6E52-56A7-4318-90E5-FDAA1D805855}" srcOrd="0" destOrd="0" presId="urn:microsoft.com/office/officeart/2008/layout/LinedList"/>
    <dgm:cxn modelId="{4D21B001-387F-41D3-B769-510517574DC2}" type="presParOf" srcId="{BC8CF5BB-9D5F-48FB-BF59-F985C95A2D42}" destId="{21059006-A8B6-4C86-AEE6-35E3BD6A4D84}" srcOrd="1" destOrd="0" presId="urn:microsoft.com/office/officeart/2008/layout/LinedList"/>
    <dgm:cxn modelId="{5EADC3FD-81FA-4494-867C-10B86F85A367}" type="presParOf" srcId="{BC8CF5BB-9D5F-48FB-BF59-F985C95A2D42}" destId="{F1D5613D-6F43-4443-AB9D-F6D098EC7C75}" srcOrd="2" destOrd="0" presId="urn:microsoft.com/office/officeart/2008/layout/LinedList"/>
    <dgm:cxn modelId="{7E1703A0-549D-4243-823A-2E6A7685C4CE}" type="presParOf" srcId="{082EB7D3-1967-4F36-89DA-622B87FB9249}" destId="{309EAD58-F444-4AA0-9979-67D81C61AF96}" srcOrd="2" destOrd="0" presId="urn:microsoft.com/office/officeart/2008/layout/LinedList"/>
    <dgm:cxn modelId="{CB19ADAF-F93A-4BC3-989E-60D2743993CB}" type="presParOf" srcId="{082EB7D3-1967-4F36-89DA-622B87FB9249}" destId="{C9882CCF-2A9B-43E8-9D98-57A29C8AD927}" srcOrd="3" destOrd="0" presId="urn:microsoft.com/office/officeart/2008/layout/LinedList"/>
    <dgm:cxn modelId="{0F3D123D-DA53-4AD0-A74B-2498868014E1}" type="presParOf" srcId="{BB7A8CEE-01B3-40CD-B5C8-72B3A9C9EAD4}" destId="{FEC8E49E-AD33-4A34-AB8C-BF688B63D627}" srcOrd="12" destOrd="0" presId="urn:microsoft.com/office/officeart/2008/layout/LinedList"/>
    <dgm:cxn modelId="{8C94558C-7C0F-4E0E-A7CD-E1A6067413F1}" type="presParOf" srcId="{BB7A8CEE-01B3-40CD-B5C8-72B3A9C9EAD4}" destId="{AE762BD8-8E47-44B7-9878-380119B29EE3}" srcOrd="13" destOrd="0" presId="urn:microsoft.com/office/officeart/2008/layout/LinedList"/>
    <dgm:cxn modelId="{D3212AB0-AA76-498A-AC84-CC939D3EC88E}" type="presParOf" srcId="{AE762BD8-8E47-44B7-9878-380119B29EE3}" destId="{818CC5A3-BABB-4E13-8605-DCC28E40B6F0}" srcOrd="0" destOrd="0" presId="urn:microsoft.com/office/officeart/2008/layout/LinedList"/>
    <dgm:cxn modelId="{FC49738E-332B-4A45-8B75-14D344E84C53}" type="presParOf" srcId="{AE762BD8-8E47-44B7-9878-380119B29EE3}" destId="{36D89024-EAF0-4A8D-AA37-78278FF72F21}" srcOrd="1" destOrd="0" presId="urn:microsoft.com/office/officeart/2008/layout/LinedList"/>
    <dgm:cxn modelId="{646E5FD9-3919-4EFE-9037-065E5F58D502}" type="presParOf" srcId="{36D89024-EAF0-4A8D-AA37-78278FF72F21}" destId="{11AE90AB-B966-4FD5-9CCC-044230B6DF2E}" srcOrd="0" destOrd="0" presId="urn:microsoft.com/office/officeart/2008/layout/LinedList"/>
    <dgm:cxn modelId="{42D928DA-5E6A-4711-9A66-BA882F59405A}" type="presParOf" srcId="{36D89024-EAF0-4A8D-AA37-78278FF72F21}" destId="{EFAD9458-05C4-477D-9302-3429AD789A55}" srcOrd="1" destOrd="0" presId="urn:microsoft.com/office/officeart/2008/layout/LinedList"/>
    <dgm:cxn modelId="{0D8DFF9A-A874-4378-83FE-721CC8AFFBA5}" type="presParOf" srcId="{EFAD9458-05C4-477D-9302-3429AD789A55}" destId="{4A6918FF-1FDC-40B1-AEF7-C1248F57ED96}" srcOrd="0" destOrd="0" presId="urn:microsoft.com/office/officeart/2008/layout/LinedList"/>
    <dgm:cxn modelId="{034136B6-A729-46EE-A9C4-57CF66BAB1F3}" type="presParOf" srcId="{EFAD9458-05C4-477D-9302-3429AD789A55}" destId="{DEC460D1-8A6F-4569-B485-8DB05E5CD074}" srcOrd="1" destOrd="0" presId="urn:microsoft.com/office/officeart/2008/layout/LinedList"/>
    <dgm:cxn modelId="{CAD27F88-F099-4D29-8006-8200B563F13D}" type="presParOf" srcId="{EFAD9458-05C4-477D-9302-3429AD789A55}" destId="{6C88868A-8B6A-4711-B03D-0A003616DC97}" srcOrd="2" destOrd="0" presId="urn:microsoft.com/office/officeart/2008/layout/LinedList"/>
    <dgm:cxn modelId="{5FC27E0D-7148-4A95-93C7-CD75BC5F050A}" type="presParOf" srcId="{36D89024-EAF0-4A8D-AA37-78278FF72F21}" destId="{3DDA7454-F1E7-4252-ADD1-3DC6B10791D3}" srcOrd="2" destOrd="0" presId="urn:microsoft.com/office/officeart/2008/layout/LinedList"/>
    <dgm:cxn modelId="{98C65556-754A-47F8-A11A-09A693A30699}" type="presParOf" srcId="{36D89024-EAF0-4A8D-AA37-78278FF72F21}" destId="{B7A22129-4AEE-43B8-BC3E-32A4F65481D2}" srcOrd="3" destOrd="0" presId="urn:microsoft.com/office/officeart/2008/layout/LinedList"/>
    <dgm:cxn modelId="{504C01DF-5ED3-4736-9A86-60E768EC630F}" type="presParOf" srcId="{BB7A8CEE-01B3-40CD-B5C8-72B3A9C9EAD4}" destId="{FCF57F3A-EEA9-4B8D-A6A7-9F4880A6979D}" srcOrd="14" destOrd="0" presId="urn:microsoft.com/office/officeart/2008/layout/LinedList"/>
    <dgm:cxn modelId="{FC92AAF6-3C70-455D-8743-00AF5ED60F9E}" type="presParOf" srcId="{BB7A8CEE-01B3-40CD-B5C8-72B3A9C9EAD4}" destId="{8D2F616A-7D3D-4E67-AD7C-12D2886CB98C}" srcOrd="15" destOrd="0" presId="urn:microsoft.com/office/officeart/2008/layout/LinedList"/>
    <dgm:cxn modelId="{9EB88DDE-5E08-4D25-B295-4AB7CF8E3015}" type="presParOf" srcId="{8D2F616A-7D3D-4E67-AD7C-12D2886CB98C}" destId="{1E495C1B-18F6-419A-A65B-4A2C0C6F1ED4}" srcOrd="0" destOrd="0" presId="urn:microsoft.com/office/officeart/2008/layout/LinedList"/>
    <dgm:cxn modelId="{CD26610B-E3FE-4A34-98D1-A19451AE0E75}" type="presParOf" srcId="{8D2F616A-7D3D-4E67-AD7C-12D2886CB98C}" destId="{3B9A3E04-EFF3-437F-BA2E-9663B74FF860}" srcOrd="1" destOrd="0" presId="urn:microsoft.com/office/officeart/2008/layout/LinedList"/>
    <dgm:cxn modelId="{D333F1F0-DE07-4447-8A65-BC9B407F373C}" type="presParOf" srcId="{3B9A3E04-EFF3-437F-BA2E-9663B74FF860}" destId="{F118204C-84F5-4AE1-B64D-6146FA7278E3}" srcOrd="0" destOrd="0" presId="urn:microsoft.com/office/officeart/2008/layout/LinedList"/>
    <dgm:cxn modelId="{80226DAC-0289-4B7D-82E1-9D1C96C47ECC}" type="presParOf" srcId="{3B9A3E04-EFF3-437F-BA2E-9663B74FF860}" destId="{880C5AFD-5C28-488A-85F4-5FEC990E4DB8}" srcOrd="1" destOrd="0" presId="urn:microsoft.com/office/officeart/2008/layout/LinedList"/>
    <dgm:cxn modelId="{AA1AFDC8-A88A-407A-8828-BC4A8F0D374E}" type="presParOf" srcId="{880C5AFD-5C28-488A-85F4-5FEC990E4DB8}" destId="{BDE91DB6-075F-42E9-9453-FE4965ACABD6}" srcOrd="0" destOrd="0" presId="urn:microsoft.com/office/officeart/2008/layout/LinedList"/>
    <dgm:cxn modelId="{D86298CA-D799-4B85-B035-B46A18F9B997}" type="presParOf" srcId="{880C5AFD-5C28-488A-85F4-5FEC990E4DB8}" destId="{C8E84002-A68E-4F1E-BC38-33C3C73E7012}" srcOrd="1" destOrd="0" presId="urn:microsoft.com/office/officeart/2008/layout/LinedList"/>
    <dgm:cxn modelId="{D4A128B4-43C7-4157-B2C3-00D38ABB8516}" type="presParOf" srcId="{880C5AFD-5C28-488A-85F4-5FEC990E4DB8}" destId="{64E23FE4-0416-4DE6-8501-3510F0636391}" srcOrd="2" destOrd="0" presId="urn:microsoft.com/office/officeart/2008/layout/LinedList"/>
    <dgm:cxn modelId="{3737AD33-3685-4B8F-BDBB-BFBA83676AE6}" type="presParOf" srcId="{3B9A3E04-EFF3-437F-BA2E-9663B74FF860}" destId="{DD02697B-8A0F-4435-8452-57AB7BC9C752}" srcOrd="2" destOrd="0" presId="urn:microsoft.com/office/officeart/2008/layout/LinedList"/>
    <dgm:cxn modelId="{48C14F9D-8B56-4476-9474-40B1DFB84EEA}" type="presParOf" srcId="{3B9A3E04-EFF3-437F-BA2E-9663B74FF860}" destId="{715C0E15-0794-49B5-8D8C-C7D2217F3DB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66B39-956D-43E9-9C5F-EB9A59366A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C9881-4348-4BA6-B7C0-FB849C8A5ABC}">
      <dgm:prSet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53D5C945-309F-49D1-8453-E34BD6B172C9}" type="parTrans" cxnId="{CA16A966-244E-45BC-89EF-5B6385725D1A}">
      <dgm:prSet/>
      <dgm:spPr/>
      <dgm:t>
        <a:bodyPr/>
        <a:lstStyle/>
        <a:p>
          <a:endParaRPr lang="en-US"/>
        </a:p>
      </dgm:t>
    </dgm:pt>
    <dgm:pt modelId="{1685237C-C677-4401-AD45-6434E03F59D2}" type="sibTrans" cxnId="{CA16A966-244E-45BC-89EF-5B6385725D1A}">
      <dgm:prSet/>
      <dgm:spPr/>
      <dgm:t>
        <a:bodyPr/>
        <a:lstStyle/>
        <a:p>
          <a:endParaRPr lang="en-US"/>
        </a:p>
      </dgm:t>
    </dgm:pt>
    <dgm:pt modelId="{B626B71D-51BA-4B7D-A0D9-F705BABB8096}">
      <dgm:prSet/>
      <dgm:spPr/>
      <dgm:t>
        <a:bodyPr/>
        <a:lstStyle/>
        <a:p>
          <a:r>
            <a:rPr lang="en-US" dirty="0" smtClean="0"/>
            <a:t> &lt;!DOCTYPE html&gt;</a:t>
          </a:r>
          <a:endParaRPr lang="en-US" dirty="0"/>
        </a:p>
      </dgm:t>
    </dgm:pt>
    <dgm:pt modelId="{D1281E18-9B93-43D9-8EA6-6AD0060B3E68}" type="parTrans" cxnId="{938B3072-9816-43FD-8E9C-904001785564}">
      <dgm:prSet/>
      <dgm:spPr/>
      <dgm:t>
        <a:bodyPr/>
        <a:lstStyle/>
        <a:p>
          <a:endParaRPr lang="en-US"/>
        </a:p>
      </dgm:t>
    </dgm:pt>
    <dgm:pt modelId="{2FEDAF41-7576-4885-AA4F-FC1871442038}" type="sibTrans" cxnId="{938B3072-9816-43FD-8E9C-904001785564}">
      <dgm:prSet/>
      <dgm:spPr/>
      <dgm:t>
        <a:bodyPr/>
        <a:lstStyle/>
        <a:p>
          <a:endParaRPr lang="en-US"/>
        </a:p>
      </dgm:t>
    </dgm:pt>
    <dgm:pt modelId="{7AA39608-EE32-4D50-84E1-D720BCBD207A}">
      <dgm:prSet/>
      <dgm:spPr/>
      <dgm:t>
        <a:bodyPr/>
        <a:lstStyle/>
        <a:p>
          <a:r>
            <a:rPr lang="en-US" dirty="0" smtClean="0"/>
            <a:t>XHTML 1.0 Transitional</a:t>
          </a:r>
          <a:endParaRPr lang="en-US" dirty="0"/>
        </a:p>
      </dgm:t>
    </dgm:pt>
    <dgm:pt modelId="{CD6E0E66-3044-4FF9-B10D-83AF2D305AC6}" type="parTrans" cxnId="{D1A37233-B3A2-4FAB-998A-989F4C232E14}">
      <dgm:prSet/>
      <dgm:spPr/>
      <dgm:t>
        <a:bodyPr/>
        <a:lstStyle/>
        <a:p>
          <a:endParaRPr lang="en-US"/>
        </a:p>
      </dgm:t>
    </dgm:pt>
    <dgm:pt modelId="{EA3883C4-0CEB-41C6-ABA2-A4191B1CBFEE}" type="sibTrans" cxnId="{D1A37233-B3A2-4FAB-998A-989F4C232E14}">
      <dgm:prSet/>
      <dgm:spPr/>
      <dgm:t>
        <a:bodyPr/>
        <a:lstStyle/>
        <a:p>
          <a:endParaRPr lang="en-US"/>
        </a:p>
      </dgm:t>
    </dgm:pt>
    <dgm:pt modelId="{F6BA93D2-114F-465C-AAD0-844C7F4C1502}">
      <dgm:prSet/>
      <dgm:spPr/>
      <dgm:t>
        <a:bodyPr/>
        <a:lstStyle/>
        <a:p>
          <a:r>
            <a:rPr lang="en-US" dirty="0" smtClean="0"/>
            <a:t>&lt;!DOCTYPE html PUBLIC "-//W3C//DTD XHTML 1.0 Transitional//EN""http://www.w3.org/TR/xhtml1/DTD/xhtml1-transitional.dtd"&gt;</a:t>
          </a:r>
          <a:endParaRPr lang="en-US" dirty="0"/>
        </a:p>
      </dgm:t>
    </dgm:pt>
    <dgm:pt modelId="{0EBE7F8C-7D8A-424C-9043-937D7E929C4D}" type="parTrans" cxnId="{28B87BBE-8CB6-49C5-8AFD-DC3C1CF4E4F5}">
      <dgm:prSet/>
      <dgm:spPr/>
      <dgm:t>
        <a:bodyPr/>
        <a:lstStyle/>
        <a:p>
          <a:endParaRPr lang="en-US"/>
        </a:p>
      </dgm:t>
    </dgm:pt>
    <dgm:pt modelId="{29C7F5C4-3012-4210-AF96-03745EED09E4}" type="sibTrans" cxnId="{28B87BBE-8CB6-49C5-8AFD-DC3C1CF4E4F5}">
      <dgm:prSet/>
      <dgm:spPr/>
      <dgm:t>
        <a:bodyPr/>
        <a:lstStyle/>
        <a:p>
          <a:endParaRPr lang="en-US"/>
        </a:p>
      </dgm:t>
    </dgm:pt>
    <dgm:pt modelId="{E4C485CE-3B50-46B7-83B0-A034CA428886}">
      <dgm:prSet/>
      <dgm:spPr/>
      <dgm:t>
        <a:bodyPr/>
        <a:lstStyle/>
        <a:p>
          <a:r>
            <a:rPr lang="en-US" dirty="0" smtClean="0"/>
            <a:t>XHTML 1.0 Strict</a:t>
          </a:r>
          <a:endParaRPr lang="en-US" dirty="0"/>
        </a:p>
      </dgm:t>
    </dgm:pt>
    <dgm:pt modelId="{418F1D7A-498F-4E88-8B11-4605CE94E96B}" type="parTrans" cxnId="{732309A9-53ED-424A-8079-0E9BFABC8469}">
      <dgm:prSet/>
      <dgm:spPr/>
      <dgm:t>
        <a:bodyPr/>
        <a:lstStyle/>
        <a:p>
          <a:endParaRPr lang="en-US"/>
        </a:p>
      </dgm:t>
    </dgm:pt>
    <dgm:pt modelId="{C25C9605-9D62-48B9-9689-558E50AF3349}" type="sibTrans" cxnId="{732309A9-53ED-424A-8079-0E9BFABC8469}">
      <dgm:prSet/>
      <dgm:spPr/>
      <dgm:t>
        <a:bodyPr/>
        <a:lstStyle/>
        <a:p>
          <a:endParaRPr lang="en-US"/>
        </a:p>
      </dgm:t>
    </dgm:pt>
    <dgm:pt modelId="{343605B5-B948-46FB-A04A-BAE9DAAD5D52}">
      <dgm:prSet/>
      <dgm:spPr/>
      <dgm:t>
        <a:bodyPr/>
        <a:lstStyle/>
        <a:p>
          <a:r>
            <a:rPr lang="en-US" dirty="0" smtClean="0"/>
            <a:t>&lt;!DOCTYPE html PUBLIC "-//W3C//DTD XHTML 1.0 Strict//EN""http://www.w3.org/TR/xhtml1/DTD/xhtml1-strict.dtd"&gt;</a:t>
          </a:r>
          <a:endParaRPr lang="en-US" dirty="0"/>
        </a:p>
      </dgm:t>
    </dgm:pt>
    <dgm:pt modelId="{4F9B0AF6-FBC4-413A-9A38-D7B5B78DB010}" type="parTrans" cxnId="{BF410196-B064-40C2-86B3-A452EEDAF11F}">
      <dgm:prSet/>
      <dgm:spPr/>
      <dgm:t>
        <a:bodyPr/>
        <a:lstStyle/>
        <a:p>
          <a:endParaRPr lang="en-US"/>
        </a:p>
      </dgm:t>
    </dgm:pt>
    <dgm:pt modelId="{F69E355E-F6CB-40A9-BFD1-3C71A08DF89E}" type="sibTrans" cxnId="{BF410196-B064-40C2-86B3-A452EEDAF11F}">
      <dgm:prSet/>
      <dgm:spPr/>
      <dgm:t>
        <a:bodyPr/>
        <a:lstStyle/>
        <a:p>
          <a:endParaRPr lang="en-US"/>
        </a:p>
      </dgm:t>
    </dgm:pt>
    <dgm:pt modelId="{5C202647-DECC-42F6-9F9F-3D42AE8D936F}">
      <dgm:prSet/>
      <dgm:spPr/>
      <dgm:t>
        <a:bodyPr/>
        <a:lstStyle/>
        <a:p>
          <a:r>
            <a:rPr lang="en-US" dirty="0" smtClean="0"/>
            <a:t>XHTML 1.0 Frameset</a:t>
          </a:r>
          <a:endParaRPr lang="en-US" dirty="0"/>
        </a:p>
      </dgm:t>
    </dgm:pt>
    <dgm:pt modelId="{EA27BDE2-1923-4879-A9AE-8D55F0D360E7}" type="parTrans" cxnId="{67E0C4FC-1DC0-47D8-A3A8-15F0EC0EEF5E}">
      <dgm:prSet/>
      <dgm:spPr/>
      <dgm:t>
        <a:bodyPr/>
        <a:lstStyle/>
        <a:p>
          <a:endParaRPr lang="en-US"/>
        </a:p>
      </dgm:t>
    </dgm:pt>
    <dgm:pt modelId="{F8E74CC8-3628-42EE-A6FA-7E53BF4B976B}" type="sibTrans" cxnId="{67E0C4FC-1DC0-47D8-A3A8-15F0EC0EEF5E}">
      <dgm:prSet/>
      <dgm:spPr/>
      <dgm:t>
        <a:bodyPr/>
        <a:lstStyle/>
        <a:p>
          <a:endParaRPr lang="en-US"/>
        </a:p>
      </dgm:t>
    </dgm:pt>
    <dgm:pt modelId="{6ABC7A82-671A-4E38-BD5D-4E13AD392147}">
      <dgm:prSet/>
      <dgm:spPr/>
      <dgm:t>
        <a:bodyPr/>
        <a:lstStyle/>
        <a:p>
          <a:r>
            <a:rPr lang="en-US" dirty="0" smtClean="0"/>
            <a:t>DOCTYPE html PUBLIC "-//W3C//DTD XHTML 1.0 Frameset//EN""http://www.w3.org/TR/xhtml1/DTD/xhtml1-frameset.dtd"&gt;</a:t>
          </a:r>
          <a:endParaRPr lang="en-US" dirty="0"/>
        </a:p>
      </dgm:t>
    </dgm:pt>
    <dgm:pt modelId="{6983AE7E-2C5E-4B7A-8F02-4C272A4A5C9A}" type="parTrans" cxnId="{BC960073-5B0D-4E26-93F8-6DA62D2A7B80}">
      <dgm:prSet/>
      <dgm:spPr/>
      <dgm:t>
        <a:bodyPr/>
        <a:lstStyle/>
        <a:p>
          <a:endParaRPr lang="en-US"/>
        </a:p>
      </dgm:t>
    </dgm:pt>
    <dgm:pt modelId="{380C94D0-F468-4DF2-BAE7-250FCFDA0F4E}" type="sibTrans" cxnId="{BC960073-5B0D-4E26-93F8-6DA62D2A7B80}">
      <dgm:prSet/>
      <dgm:spPr/>
      <dgm:t>
        <a:bodyPr/>
        <a:lstStyle/>
        <a:p>
          <a:endParaRPr lang="en-US"/>
        </a:p>
      </dgm:t>
    </dgm:pt>
    <dgm:pt modelId="{AF07C3CA-CD51-49AE-A689-E1FB90AD5AC9}">
      <dgm:prSet/>
      <dgm:spPr/>
      <dgm:t>
        <a:bodyPr/>
        <a:lstStyle/>
        <a:p>
          <a:r>
            <a:rPr lang="en-US" dirty="0" smtClean="0"/>
            <a:t>XHTML 1.1</a:t>
          </a:r>
          <a:endParaRPr lang="en-US" dirty="0"/>
        </a:p>
      </dgm:t>
    </dgm:pt>
    <dgm:pt modelId="{F4AA8DF0-EE54-4815-9EB0-8AB5F61DF1DF}" type="parTrans" cxnId="{E7FF61D4-7B12-4891-85DD-96923E0391D4}">
      <dgm:prSet/>
      <dgm:spPr/>
      <dgm:t>
        <a:bodyPr/>
        <a:lstStyle/>
        <a:p>
          <a:endParaRPr lang="en-US"/>
        </a:p>
      </dgm:t>
    </dgm:pt>
    <dgm:pt modelId="{8E1AA92E-17FF-471C-9BE6-479C1C687D34}" type="sibTrans" cxnId="{E7FF61D4-7B12-4891-85DD-96923E0391D4}">
      <dgm:prSet/>
      <dgm:spPr/>
      <dgm:t>
        <a:bodyPr/>
        <a:lstStyle/>
        <a:p>
          <a:endParaRPr lang="en-US"/>
        </a:p>
      </dgm:t>
    </dgm:pt>
    <dgm:pt modelId="{CA65A996-F605-4C00-A524-6A6BC4BDA051}">
      <dgm:prSet/>
      <dgm:spPr/>
      <dgm:t>
        <a:bodyPr/>
        <a:lstStyle/>
        <a:p>
          <a:r>
            <a:rPr lang="en-US" dirty="0" smtClean="0"/>
            <a:t> &lt;!DOCTYPE html PUBLIC "-//W3C//DTD XHTML 1.1//EN""http://www.w3.org/TR/xhtml11/DTD/xhtml11.dtd"&gt;</a:t>
          </a:r>
          <a:endParaRPr lang="en-US" dirty="0"/>
        </a:p>
      </dgm:t>
    </dgm:pt>
    <dgm:pt modelId="{D318E953-0F3D-462D-B986-1CF5943069C5}" type="parTrans" cxnId="{5C696B7E-9A3C-4E90-81BA-2AF3D239E243}">
      <dgm:prSet/>
      <dgm:spPr/>
      <dgm:t>
        <a:bodyPr/>
        <a:lstStyle/>
        <a:p>
          <a:endParaRPr lang="en-US"/>
        </a:p>
      </dgm:t>
    </dgm:pt>
    <dgm:pt modelId="{3FFFE362-388B-4663-9D6A-B3BF05886D51}" type="sibTrans" cxnId="{5C696B7E-9A3C-4E90-81BA-2AF3D239E243}">
      <dgm:prSet/>
      <dgm:spPr/>
      <dgm:t>
        <a:bodyPr/>
        <a:lstStyle/>
        <a:p>
          <a:endParaRPr lang="en-US"/>
        </a:p>
      </dgm:t>
    </dgm:pt>
    <dgm:pt modelId="{DE65ACF1-48C2-489F-8B6B-6B2963569D86}">
      <dgm:prSet/>
      <dgm:spPr/>
      <dgm:t>
        <a:bodyPr/>
        <a:lstStyle/>
        <a:p>
          <a:r>
            <a:rPr lang="en-US" dirty="0" smtClean="0"/>
            <a:t>XHTML 2.0</a:t>
          </a:r>
          <a:endParaRPr lang="en-US" dirty="0"/>
        </a:p>
      </dgm:t>
    </dgm:pt>
    <dgm:pt modelId="{4E47CBDA-47BB-40B0-8F43-69FE5C7305DC}" type="parTrans" cxnId="{2D61DFAA-CEB2-4F6F-9E98-EAFC4C6AC324}">
      <dgm:prSet/>
      <dgm:spPr/>
      <dgm:t>
        <a:bodyPr/>
        <a:lstStyle/>
        <a:p>
          <a:endParaRPr lang="en-US"/>
        </a:p>
      </dgm:t>
    </dgm:pt>
    <dgm:pt modelId="{A339172A-DC58-400C-8921-C5DD4E13F96D}" type="sibTrans" cxnId="{2D61DFAA-CEB2-4F6F-9E98-EAFC4C6AC324}">
      <dgm:prSet/>
      <dgm:spPr/>
      <dgm:t>
        <a:bodyPr/>
        <a:lstStyle/>
        <a:p>
          <a:endParaRPr lang="en-US"/>
        </a:p>
      </dgm:t>
    </dgm:pt>
    <dgm:pt modelId="{15622E13-9D0A-49B7-83E6-230D46B145AD}">
      <dgm:prSet/>
      <dgm:spPr/>
      <dgm:t>
        <a:bodyPr/>
        <a:lstStyle/>
        <a:p>
          <a:r>
            <a:rPr lang="en-US" dirty="0" smtClean="0"/>
            <a:t> &lt;!DOCTYPE html PUBLIC "-//W3C//DTD XHTML 2.0//EN""http://www.w3.org/MarkUp/DTD/xhtml2.dtd"&gt;</a:t>
          </a:r>
          <a:endParaRPr lang="en-US" dirty="0"/>
        </a:p>
      </dgm:t>
    </dgm:pt>
    <dgm:pt modelId="{6002384E-A6A4-4290-B442-DEB197847974}" type="parTrans" cxnId="{42B9B457-A209-4F33-AA63-A3A2F2D56BF5}">
      <dgm:prSet/>
      <dgm:spPr/>
      <dgm:t>
        <a:bodyPr/>
        <a:lstStyle/>
        <a:p>
          <a:endParaRPr lang="en-US"/>
        </a:p>
      </dgm:t>
    </dgm:pt>
    <dgm:pt modelId="{D28A8170-D922-466F-B0C8-B7413BB49A46}" type="sibTrans" cxnId="{42B9B457-A209-4F33-AA63-A3A2F2D56BF5}">
      <dgm:prSet/>
      <dgm:spPr/>
      <dgm:t>
        <a:bodyPr/>
        <a:lstStyle/>
        <a:p>
          <a:endParaRPr lang="en-US"/>
        </a:p>
      </dgm:t>
    </dgm:pt>
    <dgm:pt modelId="{45D200A2-2D58-4543-9E33-06C9AFA18BE0}">
      <dgm:prSet/>
      <dgm:spPr/>
      <dgm:t>
        <a:bodyPr/>
        <a:lstStyle/>
        <a:p>
          <a:r>
            <a:rPr lang="en-US" dirty="0" smtClean="0"/>
            <a:t>XHTML Basic 1.0</a:t>
          </a:r>
          <a:endParaRPr lang="en-US" dirty="0"/>
        </a:p>
      </dgm:t>
    </dgm:pt>
    <dgm:pt modelId="{22EF5EBC-2A66-4D04-BB4F-9ED60C2C34D6}" type="parTrans" cxnId="{BEEE0CE7-31CA-4543-ADEA-2A80933E0709}">
      <dgm:prSet/>
      <dgm:spPr/>
      <dgm:t>
        <a:bodyPr/>
        <a:lstStyle/>
        <a:p>
          <a:endParaRPr lang="en-US"/>
        </a:p>
      </dgm:t>
    </dgm:pt>
    <dgm:pt modelId="{5BF8EABE-B3FE-4279-A653-53301134F2C2}" type="sibTrans" cxnId="{BEEE0CE7-31CA-4543-ADEA-2A80933E0709}">
      <dgm:prSet/>
      <dgm:spPr/>
      <dgm:t>
        <a:bodyPr/>
        <a:lstStyle/>
        <a:p>
          <a:endParaRPr lang="en-US"/>
        </a:p>
      </dgm:t>
    </dgm:pt>
    <dgm:pt modelId="{7FA269CE-9FCE-488F-ABFF-4A78413B6664}">
      <dgm:prSet/>
      <dgm:spPr/>
      <dgm:t>
        <a:bodyPr/>
        <a:lstStyle/>
        <a:p>
          <a:r>
            <a:rPr lang="en-US" dirty="0" smtClean="0"/>
            <a:t> &lt;!DOCTYPE html PUBLIC "-//W3C//DTD XHTML Basic 1.0//EN""http://www.w3.org/TR/xhtml-basic/xhtml-basic10.dtd"&gt;</a:t>
          </a:r>
          <a:endParaRPr lang="en-US" dirty="0"/>
        </a:p>
      </dgm:t>
    </dgm:pt>
    <dgm:pt modelId="{5EFE03FE-E889-467E-8AB8-9935D6E2CB14}" type="parTrans" cxnId="{B7137931-FECC-458A-AAFD-D3CA87B87334}">
      <dgm:prSet/>
      <dgm:spPr/>
      <dgm:t>
        <a:bodyPr/>
        <a:lstStyle/>
        <a:p>
          <a:endParaRPr lang="en-US"/>
        </a:p>
      </dgm:t>
    </dgm:pt>
    <dgm:pt modelId="{7ECBBDB9-A3A9-4A79-841F-3381130BE237}" type="sibTrans" cxnId="{B7137931-FECC-458A-AAFD-D3CA87B87334}">
      <dgm:prSet/>
      <dgm:spPr/>
      <dgm:t>
        <a:bodyPr/>
        <a:lstStyle/>
        <a:p>
          <a:endParaRPr lang="en-US"/>
        </a:p>
      </dgm:t>
    </dgm:pt>
    <dgm:pt modelId="{78084E7F-2374-484D-9904-811892265DE3}">
      <dgm:prSet/>
      <dgm:spPr/>
      <dgm:t>
        <a:bodyPr/>
        <a:lstStyle/>
        <a:p>
          <a:r>
            <a:rPr lang="en-US" dirty="0" smtClean="0"/>
            <a:t>XHTML Basic 1.1</a:t>
          </a:r>
          <a:endParaRPr lang="en-US" dirty="0"/>
        </a:p>
      </dgm:t>
    </dgm:pt>
    <dgm:pt modelId="{5B26CC29-95DA-4C82-940F-0E439FE32A23}" type="parTrans" cxnId="{6ED8D37F-7085-457E-BCC9-61EE45258B9D}">
      <dgm:prSet/>
      <dgm:spPr/>
      <dgm:t>
        <a:bodyPr/>
        <a:lstStyle/>
        <a:p>
          <a:endParaRPr lang="en-US"/>
        </a:p>
      </dgm:t>
    </dgm:pt>
    <dgm:pt modelId="{66554235-E482-421A-B2C4-4798E6BC674B}" type="sibTrans" cxnId="{6ED8D37F-7085-457E-BCC9-61EE45258B9D}">
      <dgm:prSet/>
      <dgm:spPr/>
      <dgm:t>
        <a:bodyPr/>
        <a:lstStyle/>
        <a:p>
          <a:endParaRPr lang="en-US"/>
        </a:p>
      </dgm:t>
    </dgm:pt>
    <dgm:pt modelId="{8CE2060D-C519-42E9-A3FC-F35F9FA4E9EE}">
      <dgm:prSet/>
      <dgm:spPr/>
      <dgm:t>
        <a:bodyPr/>
        <a:lstStyle/>
        <a:p>
          <a:r>
            <a:rPr lang="en-US" dirty="0" smtClean="0"/>
            <a:t>&lt;!DOCTYPE html PUBLIC "-//W3C//DTD XHTML Basic 1.1//EN""http://www.w3.org/TR/xhtml-basic/xhtml-basic11.dtd"&gt;</a:t>
          </a:r>
          <a:endParaRPr lang="en-US" dirty="0"/>
        </a:p>
      </dgm:t>
    </dgm:pt>
    <dgm:pt modelId="{C723E363-B5C3-4D51-9038-A58C3D20FEAB}" type="parTrans" cxnId="{9156581B-4822-4105-BC65-3AC3F1F4432D}">
      <dgm:prSet/>
      <dgm:spPr/>
      <dgm:t>
        <a:bodyPr/>
        <a:lstStyle/>
        <a:p>
          <a:endParaRPr lang="en-US"/>
        </a:p>
      </dgm:t>
    </dgm:pt>
    <dgm:pt modelId="{AF501643-5316-47EB-9C2C-5A67616FF1E4}" type="sibTrans" cxnId="{9156581B-4822-4105-BC65-3AC3F1F4432D}">
      <dgm:prSet/>
      <dgm:spPr/>
      <dgm:t>
        <a:bodyPr/>
        <a:lstStyle/>
        <a:p>
          <a:endParaRPr lang="en-US"/>
        </a:p>
      </dgm:t>
    </dgm:pt>
    <dgm:pt modelId="{694896A0-52A4-479F-A07B-C8E11BBEA901}" type="pres">
      <dgm:prSet presAssocID="{56F66B39-956D-43E9-9C5F-EB9A59366A29}" presName="vert0" presStyleCnt="0">
        <dgm:presLayoutVars>
          <dgm:dir/>
          <dgm:animOne val="branch"/>
          <dgm:animLvl val="lvl"/>
        </dgm:presLayoutVars>
      </dgm:prSet>
      <dgm:spPr/>
    </dgm:pt>
    <dgm:pt modelId="{9435CF4F-B815-467A-BD83-7C0C374DD906}" type="pres">
      <dgm:prSet presAssocID="{88AC9881-4348-4BA6-B7C0-FB849C8A5ABC}" presName="thickLine" presStyleLbl="alignNode1" presStyleIdx="0" presStyleCnt="8"/>
      <dgm:spPr/>
    </dgm:pt>
    <dgm:pt modelId="{564BF1A3-45BC-4722-A320-C9C980840213}" type="pres">
      <dgm:prSet presAssocID="{88AC9881-4348-4BA6-B7C0-FB849C8A5ABC}" presName="horz1" presStyleCnt="0"/>
      <dgm:spPr/>
    </dgm:pt>
    <dgm:pt modelId="{170BDFBB-5DDC-4613-AC4E-560F34269A6F}" type="pres">
      <dgm:prSet presAssocID="{88AC9881-4348-4BA6-B7C0-FB849C8A5ABC}" presName="tx1" presStyleLbl="revTx" presStyleIdx="0" presStyleCnt="16"/>
      <dgm:spPr/>
      <dgm:t>
        <a:bodyPr/>
        <a:lstStyle/>
        <a:p>
          <a:endParaRPr lang="en-US"/>
        </a:p>
      </dgm:t>
    </dgm:pt>
    <dgm:pt modelId="{0F68823B-6C73-4214-A299-BC99AE1EDE2A}" type="pres">
      <dgm:prSet presAssocID="{88AC9881-4348-4BA6-B7C0-FB849C8A5ABC}" presName="vert1" presStyleCnt="0"/>
      <dgm:spPr/>
    </dgm:pt>
    <dgm:pt modelId="{1EDA112C-C4A6-43B7-A46E-25E8D311261B}" type="pres">
      <dgm:prSet presAssocID="{B626B71D-51BA-4B7D-A0D9-F705BABB8096}" presName="vertSpace2a" presStyleCnt="0"/>
      <dgm:spPr/>
    </dgm:pt>
    <dgm:pt modelId="{7065ACDD-22B3-4F37-B117-4D7A78A4E5BA}" type="pres">
      <dgm:prSet presAssocID="{B626B71D-51BA-4B7D-A0D9-F705BABB8096}" presName="horz2" presStyleCnt="0"/>
      <dgm:spPr/>
    </dgm:pt>
    <dgm:pt modelId="{BA442159-C0F0-4866-BEC7-47B843E88359}" type="pres">
      <dgm:prSet presAssocID="{B626B71D-51BA-4B7D-A0D9-F705BABB8096}" presName="horzSpace2" presStyleCnt="0"/>
      <dgm:spPr/>
    </dgm:pt>
    <dgm:pt modelId="{7642994E-69FA-4834-9918-88D644AECC92}" type="pres">
      <dgm:prSet presAssocID="{B626B71D-51BA-4B7D-A0D9-F705BABB8096}" presName="tx2" presStyleLbl="revTx" presStyleIdx="1" presStyleCnt="16"/>
      <dgm:spPr/>
    </dgm:pt>
    <dgm:pt modelId="{3071EEB8-8A47-46B1-BAF7-4F04A9C731B4}" type="pres">
      <dgm:prSet presAssocID="{B626B71D-51BA-4B7D-A0D9-F705BABB8096}" presName="vert2" presStyleCnt="0"/>
      <dgm:spPr/>
    </dgm:pt>
    <dgm:pt modelId="{BC47142D-88F7-4DC1-B693-DC0BB9A85550}" type="pres">
      <dgm:prSet presAssocID="{B626B71D-51BA-4B7D-A0D9-F705BABB8096}" presName="thinLine2b" presStyleLbl="callout" presStyleIdx="0" presStyleCnt="8"/>
      <dgm:spPr/>
    </dgm:pt>
    <dgm:pt modelId="{B76CDBA0-85CD-4120-BD4E-B94BFA803583}" type="pres">
      <dgm:prSet presAssocID="{B626B71D-51BA-4B7D-A0D9-F705BABB8096}" presName="vertSpace2b" presStyleCnt="0"/>
      <dgm:spPr/>
    </dgm:pt>
    <dgm:pt modelId="{53D22A13-5031-4D56-A8D9-0D9462DA1A1E}" type="pres">
      <dgm:prSet presAssocID="{7AA39608-EE32-4D50-84E1-D720BCBD207A}" presName="thickLine" presStyleLbl="alignNode1" presStyleIdx="1" presStyleCnt="8"/>
      <dgm:spPr/>
    </dgm:pt>
    <dgm:pt modelId="{F74A1628-158E-4D1F-AB13-9DAD185EAB6B}" type="pres">
      <dgm:prSet presAssocID="{7AA39608-EE32-4D50-84E1-D720BCBD207A}" presName="horz1" presStyleCnt="0"/>
      <dgm:spPr/>
    </dgm:pt>
    <dgm:pt modelId="{58FC9295-564E-4AED-B53D-4B34AA9F3BFC}" type="pres">
      <dgm:prSet presAssocID="{7AA39608-EE32-4D50-84E1-D720BCBD207A}" presName="tx1" presStyleLbl="revTx" presStyleIdx="2" presStyleCnt="16"/>
      <dgm:spPr/>
    </dgm:pt>
    <dgm:pt modelId="{D4FF4D1E-14A8-471A-B925-0D5CC4079D68}" type="pres">
      <dgm:prSet presAssocID="{7AA39608-EE32-4D50-84E1-D720BCBD207A}" presName="vert1" presStyleCnt="0"/>
      <dgm:spPr/>
    </dgm:pt>
    <dgm:pt modelId="{633D1833-381A-4A89-BC7A-82A94A2E7748}" type="pres">
      <dgm:prSet presAssocID="{F6BA93D2-114F-465C-AAD0-844C7F4C1502}" presName="vertSpace2a" presStyleCnt="0"/>
      <dgm:spPr/>
    </dgm:pt>
    <dgm:pt modelId="{7805FB50-63BA-4C2A-B4AE-352584E4ABDC}" type="pres">
      <dgm:prSet presAssocID="{F6BA93D2-114F-465C-AAD0-844C7F4C1502}" presName="horz2" presStyleCnt="0"/>
      <dgm:spPr/>
    </dgm:pt>
    <dgm:pt modelId="{85FE1641-6B51-4081-A78C-2017BAE91ED8}" type="pres">
      <dgm:prSet presAssocID="{F6BA93D2-114F-465C-AAD0-844C7F4C1502}" presName="horzSpace2" presStyleCnt="0"/>
      <dgm:spPr/>
    </dgm:pt>
    <dgm:pt modelId="{14330B5F-51C3-4935-9FEF-EBD18B7FA423}" type="pres">
      <dgm:prSet presAssocID="{F6BA93D2-114F-465C-AAD0-844C7F4C1502}" presName="tx2" presStyleLbl="revTx" presStyleIdx="3" presStyleCnt="16"/>
      <dgm:spPr/>
    </dgm:pt>
    <dgm:pt modelId="{1B046909-0566-49AB-A492-CDA505E589CF}" type="pres">
      <dgm:prSet presAssocID="{F6BA93D2-114F-465C-AAD0-844C7F4C1502}" presName="vert2" presStyleCnt="0"/>
      <dgm:spPr/>
    </dgm:pt>
    <dgm:pt modelId="{922726AF-2FCB-4527-B99B-6A64BC2B4C73}" type="pres">
      <dgm:prSet presAssocID="{F6BA93D2-114F-465C-AAD0-844C7F4C1502}" presName="thinLine2b" presStyleLbl="callout" presStyleIdx="1" presStyleCnt="8"/>
      <dgm:spPr/>
    </dgm:pt>
    <dgm:pt modelId="{482FEBA9-1BEA-4B11-89A6-AAFFD8F47B11}" type="pres">
      <dgm:prSet presAssocID="{F6BA93D2-114F-465C-AAD0-844C7F4C1502}" presName="vertSpace2b" presStyleCnt="0"/>
      <dgm:spPr/>
    </dgm:pt>
    <dgm:pt modelId="{CE9AEE37-0BE4-4E17-8862-B204710BDD8F}" type="pres">
      <dgm:prSet presAssocID="{E4C485CE-3B50-46B7-83B0-A034CA428886}" presName="thickLine" presStyleLbl="alignNode1" presStyleIdx="2" presStyleCnt="8"/>
      <dgm:spPr/>
    </dgm:pt>
    <dgm:pt modelId="{3B93FFC2-F83B-4E2B-8EE8-783CF7C33195}" type="pres">
      <dgm:prSet presAssocID="{E4C485CE-3B50-46B7-83B0-A034CA428886}" presName="horz1" presStyleCnt="0"/>
      <dgm:spPr/>
    </dgm:pt>
    <dgm:pt modelId="{60574F8D-CBF1-4861-ADC2-8B69F3CAA643}" type="pres">
      <dgm:prSet presAssocID="{E4C485CE-3B50-46B7-83B0-A034CA428886}" presName="tx1" presStyleLbl="revTx" presStyleIdx="4" presStyleCnt="16"/>
      <dgm:spPr/>
    </dgm:pt>
    <dgm:pt modelId="{7381EB57-150D-4326-8BFA-A1A08CE4B069}" type="pres">
      <dgm:prSet presAssocID="{E4C485CE-3B50-46B7-83B0-A034CA428886}" presName="vert1" presStyleCnt="0"/>
      <dgm:spPr/>
    </dgm:pt>
    <dgm:pt modelId="{7DB38179-E906-4052-BFA9-0325D0338E29}" type="pres">
      <dgm:prSet presAssocID="{343605B5-B948-46FB-A04A-BAE9DAAD5D52}" presName="vertSpace2a" presStyleCnt="0"/>
      <dgm:spPr/>
    </dgm:pt>
    <dgm:pt modelId="{E9140D68-68BD-4461-8389-2635BF6D8FF1}" type="pres">
      <dgm:prSet presAssocID="{343605B5-B948-46FB-A04A-BAE9DAAD5D52}" presName="horz2" presStyleCnt="0"/>
      <dgm:spPr/>
    </dgm:pt>
    <dgm:pt modelId="{D06BC5B2-FD1A-4E1D-97B2-50392F389012}" type="pres">
      <dgm:prSet presAssocID="{343605B5-B948-46FB-A04A-BAE9DAAD5D52}" presName="horzSpace2" presStyleCnt="0"/>
      <dgm:spPr/>
    </dgm:pt>
    <dgm:pt modelId="{89815834-4817-4870-B65C-C847C05F3AFA}" type="pres">
      <dgm:prSet presAssocID="{343605B5-B948-46FB-A04A-BAE9DAAD5D52}" presName="tx2" presStyleLbl="revTx" presStyleIdx="5" presStyleCnt="16"/>
      <dgm:spPr/>
    </dgm:pt>
    <dgm:pt modelId="{7CC22CC7-FD0B-4213-99D7-5DDA3DEC8452}" type="pres">
      <dgm:prSet presAssocID="{343605B5-B948-46FB-A04A-BAE9DAAD5D52}" presName="vert2" presStyleCnt="0"/>
      <dgm:spPr/>
    </dgm:pt>
    <dgm:pt modelId="{E565507B-ACD6-46CF-9B89-278E52801193}" type="pres">
      <dgm:prSet presAssocID="{343605B5-B948-46FB-A04A-BAE9DAAD5D52}" presName="thinLine2b" presStyleLbl="callout" presStyleIdx="2" presStyleCnt="8"/>
      <dgm:spPr/>
    </dgm:pt>
    <dgm:pt modelId="{24F914CB-E6BD-4228-B183-CBC1E8739D4E}" type="pres">
      <dgm:prSet presAssocID="{343605B5-B948-46FB-A04A-BAE9DAAD5D52}" presName="vertSpace2b" presStyleCnt="0"/>
      <dgm:spPr/>
    </dgm:pt>
    <dgm:pt modelId="{015AE96D-3567-4AE0-8689-B7FD344B4BCC}" type="pres">
      <dgm:prSet presAssocID="{5C202647-DECC-42F6-9F9F-3D42AE8D936F}" presName="thickLine" presStyleLbl="alignNode1" presStyleIdx="3" presStyleCnt="8"/>
      <dgm:spPr/>
    </dgm:pt>
    <dgm:pt modelId="{A81737C8-E9BF-4775-B898-B363D23D3B2B}" type="pres">
      <dgm:prSet presAssocID="{5C202647-DECC-42F6-9F9F-3D42AE8D936F}" presName="horz1" presStyleCnt="0"/>
      <dgm:spPr/>
    </dgm:pt>
    <dgm:pt modelId="{182E85A3-9370-43AA-839E-F6F13F75F15A}" type="pres">
      <dgm:prSet presAssocID="{5C202647-DECC-42F6-9F9F-3D42AE8D936F}" presName="tx1" presStyleLbl="revTx" presStyleIdx="6" presStyleCnt="16"/>
      <dgm:spPr/>
    </dgm:pt>
    <dgm:pt modelId="{CCC43516-5624-4FF9-AC31-FC51F5FBFF86}" type="pres">
      <dgm:prSet presAssocID="{5C202647-DECC-42F6-9F9F-3D42AE8D936F}" presName="vert1" presStyleCnt="0"/>
      <dgm:spPr/>
    </dgm:pt>
    <dgm:pt modelId="{15B0E35C-54C6-43DA-AAA0-0F2293D09597}" type="pres">
      <dgm:prSet presAssocID="{6ABC7A82-671A-4E38-BD5D-4E13AD392147}" presName="vertSpace2a" presStyleCnt="0"/>
      <dgm:spPr/>
    </dgm:pt>
    <dgm:pt modelId="{66FC65A0-89B8-4165-8148-2E1DBAE83718}" type="pres">
      <dgm:prSet presAssocID="{6ABC7A82-671A-4E38-BD5D-4E13AD392147}" presName="horz2" presStyleCnt="0"/>
      <dgm:spPr/>
    </dgm:pt>
    <dgm:pt modelId="{89B4F3E6-0402-4727-B912-BFB01D37719E}" type="pres">
      <dgm:prSet presAssocID="{6ABC7A82-671A-4E38-BD5D-4E13AD392147}" presName="horzSpace2" presStyleCnt="0"/>
      <dgm:spPr/>
    </dgm:pt>
    <dgm:pt modelId="{42CE8C11-BB82-4E28-9909-05324052BF6E}" type="pres">
      <dgm:prSet presAssocID="{6ABC7A82-671A-4E38-BD5D-4E13AD392147}" presName="tx2" presStyleLbl="revTx" presStyleIdx="7" presStyleCnt="16"/>
      <dgm:spPr/>
    </dgm:pt>
    <dgm:pt modelId="{5FFDC689-59A3-4562-BB11-C8790E6FB1C0}" type="pres">
      <dgm:prSet presAssocID="{6ABC7A82-671A-4E38-BD5D-4E13AD392147}" presName="vert2" presStyleCnt="0"/>
      <dgm:spPr/>
    </dgm:pt>
    <dgm:pt modelId="{9C8C0DBE-1F50-4706-A45C-BBEAA26C24A4}" type="pres">
      <dgm:prSet presAssocID="{6ABC7A82-671A-4E38-BD5D-4E13AD392147}" presName="thinLine2b" presStyleLbl="callout" presStyleIdx="3" presStyleCnt="8"/>
      <dgm:spPr/>
    </dgm:pt>
    <dgm:pt modelId="{95B762A6-F914-4523-98D8-0DDD15657504}" type="pres">
      <dgm:prSet presAssocID="{6ABC7A82-671A-4E38-BD5D-4E13AD392147}" presName="vertSpace2b" presStyleCnt="0"/>
      <dgm:spPr/>
    </dgm:pt>
    <dgm:pt modelId="{724C6B58-616D-4148-93A8-FE6265B43D0D}" type="pres">
      <dgm:prSet presAssocID="{AF07C3CA-CD51-49AE-A689-E1FB90AD5AC9}" presName="thickLine" presStyleLbl="alignNode1" presStyleIdx="4" presStyleCnt="8"/>
      <dgm:spPr/>
    </dgm:pt>
    <dgm:pt modelId="{590CA1B4-E770-4EB5-AB8C-37D4973C09D9}" type="pres">
      <dgm:prSet presAssocID="{AF07C3CA-CD51-49AE-A689-E1FB90AD5AC9}" presName="horz1" presStyleCnt="0"/>
      <dgm:spPr/>
    </dgm:pt>
    <dgm:pt modelId="{589FD22F-D618-406B-823C-C5E31BF64C57}" type="pres">
      <dgm:prSet presAssocID="{AF07C3CA-CD51-49AE-A689-E1FB90AD5AC9}" presName="tx1" presStyleLbl="revTx" presStyleIdx="8" presStyleCnt="16"/>
      <dgm:spPr/>
    </dgm:pt>
    <dgm:pt modelId="{E8BC57CF-CC98-46B7-9104-4D8639766C03}" type="pres">
      <dgm:prSet presAssocID="{AF07C3CA-CD51-49AE-A689-E1FB90AD5AC9}" presName="vert1" presStyleCnt="0"/>
      <dgm:spPr/>
    </dgm:pt>
    <dgm:pt modelId="{F554DD83-F241-41EF-A39A-5814AF873AD5}" type="pres">
      <dgm:prSet presAssocID="{CA65A996-F605-4C00-A524-6A6BC4BDA051}" presName="vertSpace2a" presStyleCnt="0"/>
      <dgm:spPr/>
    </dgm:pt>
    <dgm:pt modelId="{F47F70EA-727B-48BD-AE8E-36312C28AA53}" type="pres">
      <dgm:prSet presAssocID="{CA65A996-F605-4C00-A524-6A6BC4BDA051}" presName="horz2" presStyleCnt="0"/>
      <dgm:spPr/>
    </dgm:pt>
    <dgm:pt modelId="{739A096D-4054-48CA-B719-7E7A4764D34E}" type="pres">
      <dgm:prSet presAssocID="{CA65A996-F605-4C00-A524-6A6BC4BDA051}" presName="horzSpace2" presStyleCnt="0"/>
      <dgm:spPr/>
    </dgm:pt>
    <dgm:pt modelId="{FD6A3662-5D76-460A-98A9-E035FBDB78C6}" type="pres">
      <dgm:prSet presAssocID="{CA65A996-F605-4C00-A524-6A6BC4BDA051}" presName="tx2" presStyleLbl="revTx" presStyleIdx="9" presStyleCnt="16"/>
      <dgm:spPr/>
    </dgm:pt>
    <dgm:pt modelId="{9BACC6F9-2E5E-44B2-BFB3-4A7B3E21B09A}" type="pres">
      <dgm:prSet presAssocID="{CA65A996-F605-4C00-A524-6A6BC4BDA051}" presName="vert2" presStyleCnt="0"/>
      <dgm:spPr/>
    </dgm:pt>
    <dgm:pt modelId="{E9B7B40B-F5A9-4AFE-B30B-204FDD7B6D3E}" type="pres">
      <dgm:prSet presAssocID="{CA65A996-F605-4C00-A524-6A6BC4BDA051}" presName="thinLine2b" presStyleLbl="callout" presStyleIdx="4" presStyleCnt="8"/>
      <dgm:spPr/>
    </dgm:pt>
    <dgm:pt modelId="{752598B4-B12C-47DA-875E-1D7FA83424F3}" type="pres">
      <dgm:prSet presAssocID="{CA65A996-F605-4C00-A524-6A6BC4BDA051}" presName="vertSpace2b" presStyleCnt="0"/>
      <dgm:spPr/>
    </dgm:pt>
    <dgm:pt modelId="{C1348AEF-79E3-4400-873B-1AE224F23F66}" type="pres">
      <dgm:prSet presAssocID="{DE65ACF1-48C2-489F-8B6B-6B2963569D86}" presName="thickLine" presStyleLbl="alignNode1" presStyleIdx="5" presStyleCnt="8"/>
      <dgm:spPr/>
    </dgm:pt>
    <dgm:pt modelId="{7483A763-0225-4DF8-8E3F-960C6B2B8404}" type="pres">
      <dgm:prSet presAssocID="{DE65ACF1-48C2-489F-8B6B-6B2963569D86}" presName="horz1" presStyleCnt="0"/>
      <dgm:spPr/>
    </dgm:pt>
    <dgm:pt modelId="{A4075A23-6D30-4005-84B1-6177C4F565C9}" type="pres">
      <dgm:prSet presAssocID="{DE65ACF1-48C2-489F-8B6B-6B2963569D86}" presName="tx1" presStyleLbl="revTx" presStyleIdx="10" presStyleCnt="16"/>
      <dgm:spPr/>
    </dgm:pt>
    <dgm:pt modelId="{2A6D937C-8102-49D9-ABBC-09C888F0BCA4}" type="pres">
      <dgm:prSet presAssocID="{DE65ACF1-48C2-489F-8B6B-6B2963569D86}" presName="vert1" presStyleCnt="0"/>
      <dgm:spPr/>
    </dgm:pt>
    <dgm:pt modelId="{E5411AF0-2AE5-4E78-9ED8-2D4EF7451D7C}" type="pres">
      <dgm:prSet presAssocID="{15622E13-9D0A-49B7-83E6-230D46B145AD}" presName="vertSpace2a" presStyleCnt="0"/>
      <dgm:spPr/>
    </dgm:pt>
    <dgm:pt modelId="{49D49DEC-861C-4801-9184-C13E7AF99F89}" type="pres">
      <dgm:prSet presAssocID="{15622E13-9D0A-49B7-83E6-230D46B145AD}" presName="horz2" presStyleCnt="0"/>
      <dgm:spPr/>
    </dgm:pt>
    <dgm:pt modelId="{07E12AC0-01C9-4468-B0DC-387047BF9354}" type="pres">
      <dgm:prSet presAssocID="{15622E13-9D0A-49B7-83E6-230D46B145AD}" presName="horzSpace2" presStyleCnt="0"/>
      <dgm:spPr/>
    </dgm:pt>
    <dgm:pt modelId="{0E32E272-8DF8-42D8-9211-AB1B8C0678AC}" type="pres">
      <dgm:prSet presAssocID="{15622E13-9D0A-49B7-83E6-230D46B145AD}" presName="tx2" presStyleLbl="revTx" presStyleIdx="11" presStyleCnt="16"/>
      <dgm:spPr/>
    </dgm:pt>
    <dgm:pt modelId="{E58DCC35-ED0C-4DF5-B45C-B257D61FBAF3}" type="pres">
      <dgm:prSet presAssocID="{15622E13-9D0A-49B7-83E6-230D46B145AD}" presName="vert2" presStyleCnt="0"/>
      <dgm:spPr/>
    </dgm:pt>
    <dgm:pt modelId="{FC45DFB7-361B-45F1-BBBE-617E918F4EEC}" type="pres">
      <dgm:prSet presAssocID="{15622E13-9D0A-49B7-83E6-230D46B145AD}" presName="thinLine2b" presStyleLbl="callout" presStyleIdx="5" presStyleCnt="8"/>
      <dgm:spPr/>
    </dgm:pt>
    <dgm:pt modelId="{92B67CBE-3616-4205-9F17-AEE900EE77F4}" type="pres">
      <dgm:prSet presAssocID="{15622E13-9D0A-49B7-83E6-230D46B145AD}" presName="vertSpace2b" presStyleCnt="0"/>
      <dgm:spPr/>
    </dgm:pt>
    <dgm:pt modelId="{2DD8A848-2081-4B2D-BF9D-E9F9010E71A7}" type="pres">
      <dgm:prSet presAssocID="{45D200A2-2D58-4543-9E33-06C9AFA18BE0}" presName="thickLine" presStyleLbl="alignNode1" presStyleIdx="6" presStyleCnt="8"/>
      <dgm:spPr/>
    </dgm:pt>
    <dgm:pt modelId="{7FF669DB-7A14-4C14-A604-629C778D5AD0}" type="pres">
      <dgm:prSet presAssocID="{45D200A2-2D58-4543-9E33-06C9AFA18BE0}" presName="horz1" presStyleCnt="0"/>
      <dgm:spPr/>
    </dgm:pt>
    <dgm:pt modelId="{3B466007-DAB7-48E8-BBB4-AF66B08D2F97}" type="pres">
      <dgm:prSet presAssocID="{45D200A2-2D58-4543-9E33-06C9AFA18BE0}" presName="tx1" presStyleLbl="revTx" presStyleIdx="12" presStyleCnt="16"/>
      <dgm:spPr/>
    </dgm:pt>
    <dgm:pt modelId="{F0942E2D-40B1-43CC-BE07-AD9A39AEEAFC}" type="pres">
      <dgm:prSet presAssocID="{45D200A2-2D58-4543-9E33-06C9AFA18BE0}" presName="vert1" presStyleCnt="0"/>
      <dgm:spPr/>
    </dgm:pt>
    <dgm:pt modelId="{93125ED5-2197-4CC4-AA5E-5C93654496C5}" type="pres">
      <dgm:prSet presAssocID="{7FA269CE-9FCE-488F-ABFF-4A78413B6664}" presName="vertSpace2a" presStyleCnt="0"/>
      <dgm:spPr/>
    </dgm:pt>
    <dgm:pt modelId="{7203E2A3-4A36-4CA3-9704-BA731FEEA2C9}" type="pres">
      <dgm:prSet presAssocID="{7FA269CE-9FCE-488F-ABFF-4A78413B6664}" presName="horz2" presStyleCnt="0"/>
      <dgm:spPr/>
    </dgm:pt>
    <dgm:pt modelId="{029D7511-6525-4832-A8E5-AC836C4CB1AF}" type="pres">
      <dgm:prSet presAssocID="{7FA269CE-9FCE-488F-ABFF-4A78413B6664}" presName="horzSpace2" presStyleCnt="0"/>
      <dgm:spPr/>
    </dgm:pt>
    <dgm:pt modelId="{1C58BA7E-C097-4A5C-8D41-F94EF0D1DF5D}" type="pres">
      <dgm:prSet presAssocID="{7FA269CE-9FCE-488F-ABFF-4A78413B6664}" presName="tx2" presStyleLbl="revTx" presStyleIdx="13" presStyleCnt="16"/>
      <dgm:spPr/>
    </dgm:pt>
    <dgm:pt modelId="{BC71651E-6EE3-4CE6-9EC6-E9EE6D65C482}" type="pres">
      <dgm:prSet presAssocID="{7FA269CE-9FCE-488F-ABFF-4A78413B6664}" presName="vert2" presStyleCnt="0"/>
      <dgm:spPr/>
    </dgm:pt>
    <dgm:pt modelId="{958B9894-8DE6-4EE2-8A5B-49EC2CACFF69}" type="pres">
      <dgm:prSet presAssocID="{7FA269CE-9FCE-488F-ABFF-4A78413B6664}" presName="thinLine2b" presStyleLbl="callout" presStyleIdx="6" presStyleCnt="8"/>
      <dgm:spPr/>
    </dgm:pt>
    <dgm:pt modelId="{DCCF82C9-4363-4AEC-9A8C-712847EF4F25}" type="pres">
      <dgm:prSet presAssocID="{7FA269CE-9FCE-488F-ABFF-4A78413B6664}" presName="vertSpace2b" presStyleCnt="0"/>
      <dgm:spPr/>
    </dgm:pt>
    <dgm:pt modelId="{09259B03-F8FD-4CEE-B863-7B9B2C83DA80}" type="pres">
      <dgm:prSet presAssocID="{78084E7F-2374-484D-9904-811892265DE3}" presName="thickLine" presStyleLbl="alignNode1" presStyleIdx="7" presStyleCnt="8"/>
      <dgm:spPr/>
    </dgm:pt>
    <dgm:pt modelId="{5B09F717-CD8E-4DA1-8903-3BE0ACFB5462}" type="pres">
      <dgm:prSet presAssocID="{78084E7F-2374-484D-9904-811892265DE3}" presName="horz1" presStyleCnt="0"/>
      <dgm:spPr/>
    </dgm:pt>
    <dgm:pt modelId="{7D91BF49-4730-4A17-964C-C69B5D96F99E}" type="pres">
      <dgm:prSet presAssocID="{78084E7F-2374-484D-9904-811892265DE3}" presName="tx1" presStyleLbl="revTx" presStyleIdx="14" presStyleCnt="16"/>
      <dgm:spPr/>
    </dgm:pt>
    <dgm:pt modelId="{82263A2F-7036-4E74-8D54-33C5AD10F16C}" type="pres">
      <dgm:prSet presAssocID="{78084E7F-2374-484D-9904-811892265DE3}" presName="vert1" presStyleCnt="0"/>
      <dgm:spPr/>
    </dgm:pt>
    <dgm:pt modelId="{DD695C15-C976-40B0-AE38-853434C53AAF}" type="pres">
      <dgm:prSet presAssocID="{8CE2060D-C519-42E9-A3FC-F35F9FA4E9EE}" presName="vertSpace2a" presStyleCnt="0"/>
      <dgm:spPr/>
    </dgm:pt>
    <dgm:pt modelId="{E1596B0D-EF24-4FD0-ADB6-F1E02CCEB78A}" type="pres">
      <dgm:prSet presAssocID="{8CE2060D-C519-42E9-A3FC-F35F9FA4E9EE}" presName="horz2" presStyleCnt="0"/>
      <dgm:spPr/>
    </dgm:pt>
    <dgm:pt modelId="{D72305F2-985C-4C3E-B4BA-52141C913C59}" type="pres">
      <dgm:prSet presAssocID="{8CE2060D-C519-42E9-A3FC-F35F9FA4E9EE}" presName="horzSpace2" presStyleCnt="0"/>
      <dgm:spPr/>
    </dgm:pt>
    <dgm:pt modelId="{58004EFC-7B76-424E-92A3-EE6BBE759B91}" type="pres">
      <dgm:prSet presAssocID="{8CE2060D-C519-42E9-A3FC-F35F9FA4E9EE}" presName="tx2" presStyleLbl="revTx" presStyleIdx="15" presStyleCnt="16"/>
      <dgm:spPr/>
    </dgm:pt>
    <dgm:pt modelId="{CF278509-48F0-44D5-8544-C0F89ECF0E0F}" type="pres">
      <dgm:prSet presAssocID="{8CE2060D-C519-42E9-A3FC-F35F9FA4E9EE}" presName="vert2" presStyleCnt="0"/>
      <dgm:spPr/>
    </dgm:pt>
    <dgm:pt modelId="{70F8DC5F-E7D4-4E52-880C-A564675CD063}" type="pres">
      <dgm:prSet presAssocID="{8CE2060D-C519-42E9-A3FC-F35F9FA4E9EE}" presName="thinLine2b" presStyleLbl="callout" presStyleIdx="7" presStyleCnt="8"/>
      <dgm:spPr/>
    </dgm:pt>
    <dgm:pt modelId="{4F04F271-D03E-4208-8A44-838401CDD727}" type="pres">
      <dgm:prSet presAssocID="{8CE2060D-C519-42E9-A3FC-F35F9FA4E9EE}" presName="vertSpace2b" presStyleCnt="0"/>
      <dgm:spPr/>
    </dgm:pt>
  </dgm:ptLst>
  <dgm:cxnLst>
    <dgm:cxn modelId="{52B27019-B81E-4EC3-9129-3462C337043A}" type="presOf" srcId="{8CE2060D-C519-42E9-A3FC-F35F9FA4E9EE}" destId="{58004EFC-7B76-424E-92A3-EE6BBE759B91}" srcOrd="0" destOrd="0" presId="urn:microsoft.com/office/officeart/2008/layout/LinedList"/>
    <dgm:cxn modelId="{0BF6C459-89B6-4C46-B598-A78AA3E331E0}" type="presOf" srcId="{5C202647-DECC-42F6-9F9F-3D42AE8D936F}" destId="{182E85A3-9370-43AA-839E-F6F13F75F15A}" srcOrd="0" destOrd="0" presId="urn:microsoft.com/office/officeart/2008/layout/LinedList"/>
    <dgm:cxn modelId="{BC960073-5B0D-4E26-93F8-6DA62D2A7B80}" srcId="{5C202647-DECC-42F6-9F9F-3D42AE8D936F}" destId="{6ABC7A82-671A-4E38-BD5D-4E13AD392147}" srcOrd="0" destOrd="0" parTransId="{6983AE7E-2C5E-4B7A-8F02-4C272A4A5C9A}" sibTransId="{380C94D0-F468-4DF2-BAE7-250FCFDA0F4E}"/>
    <dgm:cxn modelId="{CA16A966-244E-45BC-89EF-5B6385725D1A}" srcId="{56F66B39-956D-43E9-9C5F-EB9A59366A29}" destId="{88AC9881-4348-4BA6-B7C0-FB849C8A5ABC}" srcOrd="0" destOrd="0" parTransId="{53D5C945-309F-49D1-8453-E34BD6B172C9}" sibTransId="{1685237C-C677-4401-AD45-6434E03F59D2}"/>
    <dgm:cxn modelId="{D68205A7-B0C8-442A-895C-69D7A324809C}" type="presOf" srcId="{56F66B39-956D-43E9-9C5F-EB9A59366A29}" destId="{694896A0-52A4-479F-A07B-C8E11BBEA901}" srcOrd="0" destOrd="0" presId="urn:microsoft.com/office/officeart/2008/layout/LinedList"/>
    <dgm:cxn modelId="{6ED8D37F-7085-457E-BCC9-61EE45258B9D}" srcId="{56F66B39-956D-43E9-9C5F-EB9A59366A29}" destId="{78084E7F-2374-484D-9904-811892265DE3}" srcOrd="7" destOrd="0" parTransId="{5B26CC29-95DA-4C82-940F-0E439FE32A23}" sibTransId="{66554235-E482-421A-B2C4-4798E6BC674B}"/>
    <dgm:cxn modelId="{5C696B7E-9A3C-4E90-81BA-2AF3D239E243}" srcId="{AF07C3CA-CD51-49AE-A689-E1FB90AD5AC9}" destId="{CA65A996-F605-4C00-A524-6A6BC4BDA051}" srcOrd="0" destOrd="0" parTransId="{D318E953-0F3D-462D-B986-1CF5943069C5}" sibTransId="{3FFFE362-388B-4663-9D6A-B3BF05886D51}"/>
    <dgm:cxn modelId="{D89B7FFC-FA0F-4D84-BEA6-C9A9593D9270}" type="presOf" srcId="{343605B5-B948-46FB-A04A-BAE9DAAD5D52}" destId="{89815834-4817-4870-B65C-C847C05F3AFA}" srcOrd="0" destOrd="0" presId="urn:microsoft.com/office/officeart/2008/layout/LinedList"/>
    <dgm:cxn modelId="{BF410196-B064-40C2-86B3-A452EEDAF11F}" srcId="{E4C485CE-3B50-46B7-83B0-A034CA428886}" destId="{343605B5-B948-46FB-A04A-BAE9DAAD5D52}" srcOrd="0" destOrd="0" parTransId="{4F9B0AF6-FBC4-413A-9A38-D7B5B78DB010}" sibTransId="{F69E355E-F6CB-40A9-BFD1-3C71A08DF89E}"/>
    <dgm:cxn modelId="{2D61DFAA-CEB2-4F6F-9E98-EAFC4C6AC324}" srcId="{56F66B39-956D-43E9-9C5F-EB9A59366A29}" destId="{DE65ACF1-48C2-489F-8B6B-6B2963569D86}" srcOrd="5" destOrd="0" parTransId="{4E47CBDA-47BB-40B0-8F43-69FE5C7305DC}" sibTransId="{A339172A-DC58-400C-8921-C5DD4E13F96D}"/>
    <dgm:cxn modelId="{150356F6-75D3-4CDA-9806-AE6167756AA0}" type="presOf" srcId="{AF07C3CA-CD51-49AE-A689-E1FB90AD5AC9}" destId="{589FD22F-D618-406B-823C-C5E31BF64C57}" srcOrd="0" destOrd="0" presId="urn:microsoft.com/office/officeart/2008/layout/LinedList"/>
    <dgm:cxn modelId="{DDBB374C-837F-44D0-BBB9-726F3098654C}" type="presOf" srcId="{7AA39608-EE32-4D50-84E1-D720BCBD207A}" destId="{58FC9295-564E-4AED-B53D-4B34AA9F3BFC}" srcOrd="0" destOrd="0" presId="urn:microsoft.com/office/officeart/2008/layout/LinedList"/>
    <dgm:cxn modelId="{C4AEE4CE-0AB3-4E3C-A53A-45F0677B4123}" type="presOf" srcId="{45D200A2-2D58-4543-9E33-06C9AFA18BE0}" destId="{3B466007-DAB7-48E8-BBB4-AF66B08D2F97}" srcOrd="0" destOrd="0" presId="urn:microsoft.com/office/officeart/2008/layout/LinedList"/>
    <dgm:cxn modelId="{BE885A43-24E4-4DBB-9658-114F9A82CCC2}" type="presOf" srcId="{7FA269CE-9FCE-488F-ABFF-4A78413B6664}" destId="{1C58BA7E-C097-4A5C-8D41-F94EF0D1DF5D}" srcOrd="0" destOrd="0" presId="urn:microsoft.com/office/officeart/2008/layout/LinedList"/>
    <dgm:cxn modelId="{732309A9-53ED-424A-8079-0E9BFABC8469}" srcId="{56F66B39-956D-43E9-9C5F-EB9A59366A29}" destId="{E4C485CE-3B50-46B7-83B0-A034CA428886}" srcOrd="2" destOrd="0" parTransId="{418F1D7A-498F-4E88-8B11-4605CE94E96B}" sibTransId="{C25C9605-9D62-48B9-9689-558E50AF3349}"/>
    <dgm:cxn modelId="{C3CBAAB7-214A-4964-B2EF-4816E821BEC7}" type="presOf" srcId="{CA65A996-F605-4C00-A524-6A6BC4BDA051}" destId="{FD6A3662-5D76-460A-98A9-E035FBDB78C6}" srcOrd="0" destOrd="0" presId="urn:microsoft.com/office/officeart/2008/layout/LinedList"/>
    <dgm:cxn modelId="{8F6BAFC1-A6A6-4357-8DF5-C6BDFB9033E4}" type="presOf" srcId="{15622E13-9D0A-49B7-83E6-230D46B145AD}" destId="{0E32E272-8DF8-42D8-9211-AB1B8C0678AC}" srcOrd="0" destOrd="0" presId="urn:microsoft.com/office/officeart/2008/layout/LinedList"/>
    <dgm:cxn modelId="{E7FF61D4-7B12-4891-85DD-96923E0391D4}" srcId="{56F66B39-956D-43E9-9C5F-EB9A59366A29}" destId="{AF07C3CA-CD51-49AE-A689-E1FB90AD5AC9}" srcOrd="4" destOrd="0" parTransId="{F4AA8DF0-EE54-4815-9EB0-8AB5F61DF1DF}" sibTransId="{8E1AA92E-17FF-471C-9BE6-479C1C687D34}"/>
    <dgm:cxn modelId="{C878A0EB-07C5-4E16-A0EF-9B8F9FA1C9EC}" type="presOf" srcId="{6ABC7A82-671A-4E38-BD5D-4E13AD392147}" destId="{42CE8C11-BB82-4E28-9909-05324052BF6E}" srcOrd="0" destOrd="0" presId="urn:microsoft.com/office/officeart/2008/layout/LinedList"/>
    <dgm:cxn modelId="{BA556C47-04B0-4753-B1F6-72F9476B5C2B}" type="presOf" srcId="{F6BA93D2-114F-465C-AAD0-844C7F4C1502}" destId="{14330B5F-51C3-4935-9FEF-EBD18B7FA423}" srcOrd="0" destOrd="0" presId="urn:microsoft.com/office/officeart/2008/layout/LinedList"/>
    <dgm:cxn modelId="{42B9B457-A209-4F33-AA63-A3A2F2D56BF5}" srcId="{DE65ACF1-48C2-489F-8B6B-6B2963569D86}" destId="{15622E13-9D0A-49B7-83E6-230D46B145AD}" srcOrd="0" destOrd="0" parTransId="{6002384E-A6A4-4290-B442-DEB197847974}" sibTransId="{D28A8170-D922-466F-B0C8-B7413BB49A46}"/>
    <dgm:cxn modelId="{938B3072-9816-43FD-8E9C-904001785564}" srcId="{88AC9881-4348-4BA6-B7C0-FB849C8A5ABC}" destId="{B626B71D-51BA-4B7D-A0D9-F705BABB8096}" srcOrd="0" destOrd="0" parTransId="{D1281E18-9B93-43D9-8EA6-6AD0060B3E68}" sibTransId="{2FEDAF41-7576-4885-AA4F-FC1871442038}"/>
    <dgm:cxn modelId="{67E0C4FC-1DC0-47D8-A3A8-15F0EC0EEF5E}" srcId="{56F66B39-956D-43E9-9C5F-EB9A59366A29}" destId="{5C202647-DECC-42F6-9F9F-3D42AE8D936F}" srcOrd="3" destOrd="0" parTransId="{EA27BDE2-1923-4879-A9AE-8D55F0D360E7}" sibTransId="{F8E74CC8-3628-42EE-A6FA-7E53BF4B976B}"/>
    <dgm:cxn modelId="{5996B75E-35B8-4920-906F-013A62D99D3D}" type="presOf" srcId="{88AC9881-4348-4BA6-B7C0-FB849C8A5ABC}" destId="{170BDFBB-5DDC-4613-AC4E-560F34269A6F}" srcOrd="0" destOrd="0" presId="urn:microsoft.com/office/officeart/2008/layout/LinedList"/>
    <dgm:cxn modelId="{B137AA83-3896-441F-95A7-00A928BB3DFD}" type="presOf" srcId="{E4C485CE-3B50-46B7-83B0-A034CA428886}" destId="{60574F8D-CBF1-4861-ADC2-8B69F3CAA643}" srcOrd="0" destOrd="0" presId="urn:microsoft.com/office/officeart/2008/layout/LinedList"/>
    <dgm:cxn modelId="{ABDCF645-A1DD-48E1-91C0-A8FDCE1FD01B}" type="presOf" srcId="{DE65ACF1-48C2-489F-8B6B-6B2963569D86}" destId="{A4075A23-6D30-4005-84B1-6177C4F565C9}" srcOrd="0" destOrd="0" presId="urn:microsoft.com/office/officeart/2008/layout/LinedList"/>
    <dgm:cxn modelId="{A2AE4B79-99AB-476C-B50D-0DEDDA76BD1C}" type="presOf" srcId="{78084E7F-2374-484D-9904-811892265DE3}" destId="{7D91BF49-4730-4A17-964C-C69B5D96F99E}" srcOrd="0" destOrd="0" presId="urn:microsoft.com/office/officeart/2008/layout/LinedList"/>
    <dgm:cxn modelId="{40865268-7392-4DA1-AC44-926B1BF5E8EE}" type="presOf" srcId="{B626B71D-51BA-4B7D-A0D9-F705BABB8096}" destId="{7642994E-69FA-4834-9918-88D644AECC92}" srcOrd="0" destOrd="0" presId="urn:microsoft.com/office/officeart/2008/layout/LinedList"/>
    <dgm:cxn modelId="{28B87BBE-8CB6-49C5-8AFD-DC3C1CF4E4F5}" srcId="{7AA39608-EE32-4D50-84E1-D720BCBD207A}" destId="{F6BA93D2-114F-465C-AAD0-844C7F4C1502}" srcOrd="0" destOrd="0" parTransId="{0EBE7F8C-7D8A-424C-9043-937D7E929C4D}" sibTransId="{29C7F5C4-3012-4210-AF96-03745EED09E4}"/>
    <dgm:cxn modelId="{B7137931-FECC-458A-AAFD-D3CA87B87334}" srcId="{45D200A2-2D58-4543-9E33-06C9AFA18BE0}" destId="{7FA269CE-9FCE-488F-ABFF-4A78413B6664}" srcOrd="0" destOrd="0" parTransId="{5EFE03FE-E889-467E-8AB8-9935D6E2CB14}" sibTransId="{7ECBBDB9-A3A9-4A79-841F-3381130BE237}"/>
    <dgm:cxn modelId="{BEEE0CE7-31CA-4543-ADEA-2A80933E0709}" srcId="{56F66B39-956D-43E9-9C5F-EB9A59366A29}" destId="{45D200A2-2D58-4543-9E33-06C9AFA18BE0}" srcOrd="6" destOrd="0" parTransId="{22EF5EBC-2A66-4D04-BB4F-9ED60C2C34D6}" sibTransId="{5BF8EABE-B3FE-4279-A653-53301134F2C2}"/>
    <dgm:cxn modelId="{D1A37233-B3A2-4FAB-998A-989F4C232E14}" srcId="{56F66B39-956D-43E9-9C5F-EB9A59366A29}" destId="{7AA39608-EE32-4D50-84E1-D720BCBD207A}" srcOrd="1" destOrd="0" parTransId="{CD6E0E66-3044-4FF9-B10D-83AF2D305AC6}" sibTransId="{EA3883C4-0CEB-41C6-ABA2-A4191B1CBFEE}"/>
    <dgm:cxn modelId="{9156581B-4822-4105-BC65-3AC3F1F4432D}" srcId="{78084E7F-2374-484D-9904-811892265DE3}" destId="{8CE2060D-C519-42E9-A3FC-F35F9FA4E9EE}" srcOrd="0" destOrd="0" parTransId="{C723E363-B5C3-4D51-9038-A58C3D20FEAB}" sibTransId="{AF501643-5316-47EB-9C2C-5A67616FF1E4}"/>
    <dgm:cxn modelId="{10E5B620-DDBD-4AE4-8A6F-9A6837167A31}" type="presParOf" srcId="{694896A0-52A4-479F-A07B-C8E11BBEA901}" destId="{9435CF4F-B815-467A-BD83-7C0C374DD906}" srcOrd="0" destOrd="0" presId="urn:microsoft.com/office/officeart/2008/layout/LinedList"/>
    <dgm:cxn modelId="{1C874438-BEA7-4343-BBF5-82E3EDDA9B51}" type="presParOf" srcId="{694896A0-52A4-479F-A07B-C8E11BBEA901}" destId="{564BF1A3-45BC-4722-A320-C9C980840213}" srcOrd="1" destOrd="0" presId="urn:microsoft.com/office/officeart/2008/layout/LinedList"/>
    <dgm:cxn modelId="{83A971D7-F0E9-491B-BEF0-5B969144DEEA}" type="presParOf" srcId="{564BF1A3-45BC-4722-A320-C9C980840213}" destId="{170BDFBB-5DDC-4613-AC4E-560F34269A6F}" srcOrd="0" destOrd="0" presId="urn:microsoft.com/office/officeart/2008/layout/LinedList"/>
    <dgm:cxn modelId="{824C071B-378C-4FBB-A4F8-A5F310151086}" type="presParOf" srcId="{564BF1A3-45BC-4722-A320-C9C980840213}" destId="{0F68823B-6C73-4214-A299-BC99AE1EDE2A}" srcOrd="1" destOrd="0" presId="urn:microsoft.com/office/officeart/2008/layout/LinedList"/>
    <dgm:cxn modelId="{DC021309-0072-4A7B-9FAB-711924986381}" type="presParOf" srcId="{0F68823B-6C73-4214-A299-BC99AE1EDE2A}" destId="{1EDA112C-C4A6-43B7-A46E-25E8D311261B}" srcOrd="0" destOrd="0" presId="urn:microsoft.com/office/officeart/2008/layout/LinedList"/>
    <dgm:cxn modelId="{8E960F14-2CC5-47DA-9394-84470DC29EDA}" type="presParOf" srcId="{0F68823B-6C73-4214-A299-BC99AE1EDE2A}" destId="{7065ACDD-22B3-4F37-B117-4D7A78A4E5BA}" srcOrd="1" destOrd="0" presId="urn:microsoft.com/office/officeart/2008/layout/LinedList"/>
    <dgm:cxn modelId="{BBE767DF-174C-44F7-99B5-6CB3227A5E62}" type="presParOf" srcId="{7065ACDD-22B3-4F37-B117-4D7A78A4E5BA}" destId="{BA442159-C0F0-4866-BEC7-47B843E88359}" srcOrd="0" destOrd="0" presId="urn:microsoft.com/office/officeart/2008/layout/LinedList"/>
    <dgm:cxn modelId="{C416A8A0-C983-4342-8415-CD301FCC6FF6}" type="presParOf" srcId="{7065ACDD-22B3-4F37-B117-4D7A78A4E5BA}" destId="{7642994E-69FA-4834-9918-88D644AECC92}" srcOrd="1" destOrd="0" presId="urn:microsoft.com/office/officeart/2008/layout/LinedList"/>
    <dgm:cxn modelId="{2E502A15-4E92-4ED5-9890-60895675D35A}" type="presParOf" srcId="{7065ACDD-22B3-4F37-B117-4D7A78A4E5BA}" destId="{3071EEB8-8A47-46B1-BAF7-4F04A9C731B4}" srcOrd="2" destOrd="0" presId="urn:microsoft.com/office/officeart/2008/layout/LinedList"/>
    <dgm:cxn modelId="{E9E93F44-FB4C-4253-833D-3328FAC68E3A}" type="presParOf" srcId="{0F68823B-6C73-4214-A299-BC99AE1EDE2A}" destId="{BC47142D-88F7-4DC1-B693-DC0BB9A85550}" srcOrd="2" destOrd="0" presId="urn:microsoft.com/office/officeart/2008/layout/LinedList"/>
    <dgm:cxn modelId="{69349702-CC9B-4383-9A10-0564990BA280}" type="presParOf" srcId="{0F68823B-6C73-4214-A299-BC99AE1EDE2A}" destId="{B76CDBA0-85CD-4120-BD4E-B94BFA803583}" srcOrd="3" destOrd="0" presId="urn:microsoft.com/office/officeart/2008/layout/LinedList"/>
    <dgm:cxn modelId="{9CACC704-EE53-4A85-8796-6FF341258F6F}" type="presParOf" srcId="{694896A0-52A4-479F-A07B-C8E11BBEA901}" destId="{53D22A13-5031-4D56-A8D9-0D9462DA1A1E}" srcOrd="2" destOrd="0" presId="urn:microsoft.com/office/officeart/2008/layout/LinedList"/>
    <dgm:cxn modelId="{FC016357-F093-4269-98B2-282C8065A9AD}" type="presParOf" srcId="{694896A0-52A4-479F-A07B-C8E11BBEA901}" destId="{F74A1628-158E-4D1F-AB13-9DAD185EAB6B}" srcOrd="3" destOrd="0" presId="urn:microsoft.com/office/officeart/2008/layout/LinedList"/>
    <dgm:cxn modelId="{6809FFC1-6BB8-4262-BB40-A8314A8FE084}" type="presParOf" srcId="{F74A1628-158E-4D1F-AB13-9DAD185EAB6B}" destId="{58FC9295-564E-4AED-B53D-4B34AA9F3BFC}" srcOrd="0" destOrd="0" presId="urn:microsoft.com/office/officeart/2008/layout/LinedList"/>
    <dgm:cxn modelId="{B3CD6F5D-21FD-438F-99B4-B72DD9D447C3}" type="presParOf" srcId="{F74A1628-158E-4D1F-AB13-9DAD185EAB6B}" destId="{D4FF4D1E-14A8-471A-B925-0D5CC4079D68}" srcOrd="1" destOrd="0" presId="urn:microsoft.com/office/officeart/2008/layout/LinedList"/>
    <dgm:cxn modelId="{B34648B7-7CDA-4BF9-8B55-9FC28C3D0D76}" type="presParOf" srcId="{D4FF4D1E-14A8-471A-B925-0D5CC4079D68}" destId="{633D1833-381A-4A89-BC7A-82A94A2E7748}" srcOrd="0" destOrd="0" presId="urn:microsoft.com/office/officeart/2008/layout/LinedList"/>
    <dgm:cxn modelId="{2B1D3BC7-7A06-45BE-9C4F-36C19FE79121}" type="presParOf" srcId="{D4FF4D1E-14A8-471A-B925-0D5CC4079D68}" destId="{7805FB50-63BA-4C2A-B4AE-352584E4ABDC}" srcOrd="1" destOrd="0" presId="urn:microsoft.com/office/officeart/2008/layout/LinedList"/>
    <dgm:cxn modelId="{C2829DAC-DF84-43E7-BDAF-D06D6FE485DD}" type="presParOf" srcId="{7805FB50-63BA-4C2A-B4AE-352584E4ABDC}" destId="{85FE1641-6B51-4081-A78C-2017BAE91ED8}" srcOrd="0" destOrd="0" presId="urn:microsoft.com/office/officeart/2008/layout/LinedList"/>
    <dgm:cxn modelId="{D1B02A8C-C746-4C80-8BFA-0007C7117577}" type="presParOf" srcId="{7805FB50-63BA-4C2A-B4AE-352584E4ABDC}" destId="{14330B5F-51C3-4935-9FEF-EBD18B7FA423}" srcOrd="1" destOrd="0" presId="urn:microsoft.com/office/officeart/2008/layout/LinedList"/>
    <dgm:cxn modelId="{B1600C9A-AD4C-4B1C-94B2-F71C86163631}" type="presParOf" srcId="{7805FB50-63BA-4C2A-B4AE-352584E4ABDC}" destId="{1B046909-0566-49AB-A492-CDA505E589CF}" srcOrd="2" destOrd="0" presId="urn:microsoft.com/office/officeart/2008/layout/LinedList"/>
    <dgm:cxn modelId="{FEEB690B-F766-4832-B022-B9DC3DAE5FB7}" type="presParOf" srcId="{D4FF4D1E-14A8-471A-B925-0D5CC4079D68}" destId="{922726AF-2FCB-4527-B99B-6A64BC2B4C73}" srcOrd="2" destOrd="0" presId="urn:microsoft.com/office/officeart/2008/layout/LinedList"/>
    <dgm:cxn modelId="{F56A6CCB-F8A1-47BF-9F20-2C76A7BF644F}" type="presParOf" srcId="{D4FF4D1E-14A8-471A-B925-0D5CC4079D68}" destId="{482FEBA9-1BEA-4B11-89A6-AAFFD8F47B11}" srcOrd="3" destOrd="0" presId="urn:microsoft.com/office/officeart/2008/layout/LinedList"/>
    <dgm:cxn modelId="{5F98526A-4602-4D0A-90DA-D75E3E530A23}" type="presParOf" srcId="{694896A0-52A4-479F-A07B-C8E11BBEA901}" destId="{CE9AEE37-0BE4-4E17-8862-B204710BDD8F}" srcOrd="4" destOrd="0" presId="urn:microsoft.com/office/officeart/2008/layout/LinedList"/>
    <dgm:cxn modelId="{87DA757E-99CB-4D12-B9BC-248302D5485D}" type="presParOf" srcId="{694896A0-52A4-479F-A07B-C8E11BBEA901}" destId="{3B93FFC2-F83B-4E2B-8EE8-783CF7C33195}" srcOrd="5" destOrd="0" presId="urn:microsoft.com/office/officeart/2008/layout/LinedList"/>
    <dgm:cxn modelId="{6AFD428C-6292-4F26-A8BB-C6F0C8D24491}" type="presParOf" srcId="{3B93FFC2-F83B-4E2B-8EE8-783CF7C33195}" destId="{60574F8D-CBF1-4861-ADC2-8B69F3CAA643}" srcOrd="0" destOrd="0" presId="urn:microsoft.com/office/officeart/2008/layout/LinedList"/>
    <dgm:cxn modelId="{5FD64E90-610B-48C8-8BFF-FFFC378F7039}" type="presParOf" srcId="{3B93FFC2-F83B-4E2B-8EE8-783CF7C33195}" destId="{7381EB57-150D-4326-8BFA-A1A08CE4B069}" srcOrd="1" destOrd="0" presId="urn:microsoft.com/office/officeart/2008/layout/LinedList"/>
    <dgm:cxn modelId="{376A3901-4BE8-474A-A1D8-C12A234AB92C}" type="presParOf" srcId="{7381EB57-150D-4326-8BFA-A1A08CE4B069}" destId="{7DB38179-E906-4052-BFA9-0325D0338E29}" srcOrd="0" destOrd="0" presId="urn:microsoft.com/office/officeart/2008/layout/LinedList"/>
    <dgm:cxn modelId="{C2AA1658-B02B-4E13-9262-3E11FAC48911}" type="presParOf" srcId="{7381EB57-150D-4326-8BFA-A1A08CE4B069}" destId="{E9140D68-68BD-4461-8389-2635BF6D8FF1}" srcOrd="1" destOrd="0" presId="urn:microsoft.com/office/officeart/2008/layout/LinedList"/>
    <dgm:cxn modelId="{CAC2151E-D68C-43AB-ABA9-7F197ED14BCE}" type="presParOf" srcId="{E9140D68-68BD-4461-8389-2635BF6D8FF1}" destId="{D06BC5B2-FD1A-4E1D-97B2-50392F389012}" srcOrd="0" destOrd="0" presId="urn:microsoft.com/office/officeart/2008/layout/LinedList"/>
    <dgm:cxn modelId="{5B19D56B-FDDA-4B2B-85E9-F4D1F3350AA8}" type="presParOf" srcId="{E9140D68-68BD-4461-8389-2635BF6D8FF1}" destId="{89815834-4817-4870-B65C-C847C05F3AFA}" srcOrd="1" destOrd="0" presId="urn:microsoft.com/office/officeart/2008/layout/LinedList"/>
    <dgm:cxn modelId="{B7681952-3675-4BEE-8ACD-D0B0F062727C}" type="presParOf" srcId="{E9140D68-68BD-4461-8389-2635BF6D8FF1}" destId="{7CC22CC7-FD0B-4213-99D7-5DDA3DEC8452}" srcOrd="2" destOrd="0" presId="urn:microsoft.com/office/officeart/2008/layout/LinedList"/>
    <dgm:cxn modelId="{5664F6D9-38CD-42A1-84E2-032963F230FD}" type="presParOf" srcId="{7381EB57-150D-4326-8BFA-A1A08CE4B069}" destId="{E565507B-ACD6-46CF-9B89-278E52801193}" srcOrd="2" destOrd="0" presId="urn:microsoft.com/office/officeart/2008/layout/LinedList"/>
    <dgm:cxn modelId="{4C95C600-309B-432F-A01E-1F671AA6091B}" type="presParOf" srcId="{7381EB57-150D-4326-8BFA-A1A08CE4B069}" destId="{24F914CB-E6BD-4228-B183-CBC1E8739D4E}" srcOrd="3" destOrd="0" presId="urn:microsoft.com/office/officeart/2008/layout/LinedList"/>
    <dgm:cxn modelId="{FE105724-2ABB-4390-ADD1-32ADA7265984}" type="presParOf" srcId="{694896A0-52A4-479F-A07B-C8E11BBEA901}" destId="{015AE96D-3567-4AE0-8689-B7FD344B4BCC}" srcOrd="6" destOrd="0" presId="urn:microsoft.com/office/officeart/2008/layout/LinedList"/>
    <dgm:cxn modelId="{0B871B1F-0CDB-4715-8900-558BE9FD1BEB}" type="presParOf" srcId="{694896A0-52A4-479F-A07B-C8E11BBEA901}" destId="{A81737C8-E9BF-4775-B898-B363D23D3B2B}" srcOrd="7" destOrd="0" presId="urn:microsoft.com/office/officeart/2008/layout/LinedList"/>
    <dgm:cxn modelId="{9C352329-0EFE-4E3C-ABC1-77B1CDEC1D4B}" type="presParOf" srcId="{A81737C8-E9BF-4775-B898-B363D23D3B2B}" destId="{182E85A3-9370-43AA-839E-F6F13F75F15A}" srcOrd="0" destOrd="0" presId="urn:microsoft.com/office/officeart/2008/layout/LinedList"/>
    <dgm:cxn modelId="{6E2748C9-538D-4DE7-9540-E4F5C8DF71E8}" type="presParOf" srcId="{A81737C8-E9BF-4775-B898-B363D23D3B2B}" destId="{CCC43516-5624-4FF9-AC31-FC51F5FBFF86}" srcOrd="1" destOrd="0" presId="urn:microsoft.com/office/officeart/2008/layout/LinedList"/>
    <dgm:cxn modelId="{0B91DDE2-64E9-4E4D-B390-4232679F050F}" type="presParOf" srcId="{CCC43516-5624-4FF9-AC31-FC51F5FBFF86}" destId="{15B0E35C-54C6-43DA-AAA0-0F2293D09597}" srcOrd="0" destOrd="0" presId="urn:microsoft.com/office/officeart/2008/layout/LinedList"/>
    <dgm:cxn modelId="{37FB8543-EDB4-46CC-BD33-E5DED3E137AE}" type="presParOf" srcId="{CCC43516-5624-4FF9-AC31-FC51F5FBFF86}" destId="{66FC65A0-89B8-4165-8148-2E1DBAE83718}" srcOrd="1" destOrd="0" presId="urn:microsoft.com/office/officeart/2008/layout/LinedList"/>
    <dgm:cxn modelId="{5B23AA22-83CA-4C94-8F89-BA9BEC39B119}" type="presParOf" srcId="{66FC65A0-89B8-4165-8148-2E1DBAE83718}" destId="{89B4F3E6-0402-4727-B912-BFB01D37719E}" srcOrd="0" destOrd="0" presId="urn:microsoft.com/office/officeart/2008/layout/LinedList"/>
    <dgm:cxn modelId="{33D800BD-5ADB-4B10-AF1C-8C336892371D}" type="presParOf" srcId="{66FC65A0-89B8-4165-8148-2E1DBAE83718}" destId="{42CE8C11-BB82-4E28-9909-05324052BF6E}" srcOrd="1" destOrd="0" presId="urn:microsoft.com/office/officeart/2008/layout/LinedList"/>
    <dgm:cxn modelId="{BE3EDD67-EA43-4679-A118-EA6E03F81850}" type="presParOf" srcId="{66FC65A0-89B8-4165-8148-2E1DBAE83718}" destId="{5FFDC689-59A3-4562-BB11-C8790E6FB1C0}" srcOrd="2" destOrd="0" presId="urn:microsoft.com/office/officeart/2008/layout/LinedList"/>
    <dgm:cxn modelId="{119DF0CA-5A09-4A58-BED8-B0A53EACF918}" type="presParOf" srcId="{CCC43516-5624-4FF9-AC31-FC51F5FBFF86}" destId="{9C8C0DBE-1F50-4706-A45C-BBEAA26C24A4}" srcOrd="2" destOrd="0" presId="urn:microsoft.com/office/officeart/2008/layout/LinedList"/>
    <dgm:cxn modelId="{71097FB7-8710-4581-B5D7-BD8022559480}" type="presParOf" srcId="{CCC43516-5624-4FF9-AC31-FC51F5FBFF86}" destId="{95B762A6-F914-4523-98D8-0DDD15657504}" srcOrd="3" destOrd="0" presId="urn:microsoft.com/office/officeart/2008/layout/LinedList"/>
    <dgm:cxn modelId="{5A6A728D-7E83-4494-A490-56A659453610}" type="presParOf" srcId="{694896A0-52A4-479F-A07B-C8E11BBEA901}" destId="{724C6B58-616D-4148-93A8-FE6265B43D0D}" srcOrd="8" destOrd="0" presId="urn:microsoft.com/office/officeart/2008/layout/LinedList"/>
    <dgm:cxn modelId="{D6F0B181-377F-472C-A932-BDF24698D950}" type="presParOf" srcId="{694896A0-52A4-479F-A07B-C8E11BBEA901}" destId="{590CA1B4-E770-4EB5-AB8C-37D4973C09D9}" srcOrd="9" destOrd="0" presId="urn:microsoft.com/office/officeart/2008/layout/LinedList"/>
    <dgm:cxn modelId="{D5F76CDC-8104-4026-ABCD-8144022C35CD}" type="presParOf" srcId="{590CA1B4-E770-4EB5-AB8C-37D4973C09D9}" destId="{589FD22F-D618-406B-823C-C5E31BF64C57}" srcOrd="0" destOrd="0" presId="urn:microsoft.com/office/officeart/2008/layout/LinedList"/>
    <dgm:cxn modelId="{417F07FE-A19B-4EFA-A842-BAC1D56CBB6D}" type="presParOf" srcId="{590CA1B4-E770-4EB5-AB8C-37D4973C09D9}" destId="{E8BC57CF-CC98-46B7-9104-4D8639766C03}" srcOrd="1" destOrd="0" presId="urn:microsoft.com/office/officeart/2008/layout/LinedList"/>
    <dgm:cxn modelId="{EBA048E7-B974-43EF-BED3-90A0C339B151}" type="presParOf" srcId="{E8BC57CF-CC98-46B7-9104-4D8639766C03}" destId="{F554DD83-F241-41EF-A39A-5814AF873AD5}" srcOrd="0" destOrd="0" presId="urn:microsoft.com/office/officeart/2008/layout/LinedList"/>
    <dgm:cxn modelId="{483B6B53-B929-4349-BCB0-F718E83BBF43}" type="presParOf" srcId="{E8BC57CF-CC98-46B7-9104-4D8639766C03}" destId="{F47F70EA-727B-48BD-AE8E-36312C28AA53}" srcOrd="1" destOrd="0" presId="urn:microsoft.com/office/officeart/2008/layout/LinedList"/>
    <dgm:cxn modelId="{756FD2E1-61FF-4149-94FC-143600F56B24}" type="presParOf" srcId="{F47F70EA-727B-48BD-AE8E-36312C28AA53}" destId="{739A096D-4054-48CA-B719-7E7A4764D34E}" srcOrd="0" destOrd="0" presId="urn:microsoft.com/office/officeart/2008/layout/LinedList"/>
    <dgm:cxn modelId="{8A74B415-6A7A-4F96-A878-B4753C872243}" type="presParOf" srcId="{F47F70EA-727B-48BD-AE8E-36312C28AA53}" destId="{FD6A3662-5D76-460A-98A9-E035FBDB78C6}" srcOrd="1" destOrd="0" presId="urn:microsoft.com/office/officeart/2008/layout/LinedList"/>
    <dgm:cxn modelId="{AD5A6711-9BE6-4F9E-8EA0-36D17829A8BC}" type="presParOf" srcId="{F47F70EA-727B-48BD-AE8E-36312C28AA53}" destId="{9BACC6F9-2E5E-44B2-BFB3-4A7B3E21B09A}" srcOrd="2" destOrd="0" presId="urn:microsoft.com/office/officeart/2008/layout/LinedList"/>
    <dgm:cxn modelId="{B64019B7-B570-41C7-BE30-57E4EE42F35B}" type="presParOf" srcId="{E8BC57CF-CC98-46B7-9104-4D8639766C03}" destId="{E9B7B40B-F5A9-4AFE-B30B-204FDD7B6D3E}" srcOrd="2" destOrd="0" presId="urn:microsoft.com/office/officeart/2008/layout/LinedList"/>
    <dgm:cxn modelId="{AE21518F-8B65-49E8-8A12-B3F211FD6F61}" type="presParOf" srcId="{E8BC57CF-CC98-46B7-9104-4D8639766C03}" destId="{752598B4-B12C-47DA-875E-1D7FA83424F3}" srcOrd="3" destOrd="0" presId="urn:microsoft.com/office/officeart/2008/layout/LinedList"/>
    <dgm:cxn modelId="{C0FAF1B7-C2E2-41EB-8077-51913F842C5F}" type="presParOf" srcId="{694896A0-52A4-479F-A07B-C8E11BBEA901}" destId="{C1348AEF-79E3-4400-873B-1AE224F23F66}" srcOrd="10" destOrd="0" presId="urn:microsoft.com/office/officeart/2008/layout/LinedList"/>
    <dgm:cxn modelId="{81FDA766-5685-48E7-88B8-380F09BFB320}" type="presParOf" srcId="{694896A0-52A4-479F-A07B-C8E11BBEA901}" destId="{7483A763-0225-4DF8-8E3F-960C6B2B8404}" srcOrd="11" destOrd="0" presId="urn:microsoft.com/office/officeart/2008/layout/LinedList"/>
    <dgm:cxn modelId="{0E39B7D4-31F6-47F5-A915-DB9AD37FED62}" type="presParOf" srcId="{7483A763-0225-4DF8-8E3F-960C6B2B8404}" destId="{A4075A23-6D30-4005-84B1-6177C4F565C9}" srcOrd="0" destOrd="0" presId="urn:microsoft.com/office/officeart/2008/layout/LinedList"/>
    <dgm:cxn modelId="{1F2FD9AD-4469-4497-9262-C49B428A023F}" type="presParOf" srcId="{7483A763-0225-4DF8-8E3F-960C6B2B8404}" destId="{2A6D937C-8102-49D9-ABBC-09C888F0BCA4}" srcOrd="1" destOrd="0" presId="urn:microsoft.com/office/officeart/2008/layout/LinedList"/>
    <dgm:cxn modelId="{AA9A38D8-E4AC-4CD8-BACC-ED5F8875D860}" type="presParOf" srcId="{2A6D937C-8102-49D9-ABBC-09C888F0BCA4}" destId="{E5411AF0-2AE5-4E78-9ED8-2D4EF7451D7C}" srcOrd="0" destOrd="0" presId="urn:microsoft.com/office/officeart/2008/layout/LinedList"/>
    <dgm:cxn modelId="{597ECB15-99D1-4B69-ADE5-BDF4BD54C5CB}" type="presParOf" srcId="{2A6D937C-8102-49D9-ABBC-09C888F0BCA4}" destId="{49D49DEC-861C-4801-9184-C13E7AF99F89}" srcOrd="1" destOrd="0" presId="urn:microsoft.com/office/officeart/2008/layout/LinedList"/>
    <dgm:cxn modelId="{9F904818-39A7-4255-92D7-03E24F0AAA16}" type="presParOf" srcId="{49D49DEC-861C-4801-9184-C13E7AF99F89}" destId="{07E12AC0-01C9-4468-B0DC-387047BF9354}" srcOrd="0" destOrd="0" presId="urn:microsoft.com/office/officeart/2008/layout/LinedList"/>
    <dgm:cxn modelId="{A51AED49-3796-463B-8C0D-ED6BE753243A}" type="presParOf" srcId="{49D49DEC-861C-4801-9184-C13E7AF99F89}" destId="{0E32E272-8DF8-42D8-9211-AB1B8C0678AC}" srcOrd="1" destOrd="0" presId="urn:microsoft.com/office/officeart/2008/layout/LinedList"/>
    <dgm:cxn modelId="{B40CE3B2-504F-47CE-97B1-236EA286378A}" type="presParOf" srcId="{49D49DEC-861C-4801-9184-C13E7AF99F89}" destId="{E58DCC35-ED0C-4DF5-B45C-B257D61FBAF3}" srcOrd="2" destOrd="0" presId="urn:microsoft.com/office/officeart/2008/layout/LinedList"/>
    <dgm:cxn modelId="{69204A2B-4A3A-46DE-B63A-376498814B7F}" type="presParOf" srcId="{2A6D937C-8102-49D9-ABBC-09C888F0BCA4}" destId="{FC45DFB7-361B-45F1-BBBE-617E918F4EEC}" srcOrd="2" destOrd="0" presId="urn:microsoft.com/office/officeart/2008/layout/LinedList"/>
    <dgm:cxn modelId="{14DFC919-A28F-446C-935A-D01FB8B79985}" type="presParOf" srcId="{2A6D937C-8102-49D9-ABBC-09C888F0BCA4}" destId="{92B67CBE-3616-4205-9F17-AEE900EE77F4}" srcOrd="3" destOrd="0" presId="urn:microsoft.com/office/officeart/2008/layout/LinedList"/>
    <dgm:cxn modelId="{BBB2041F-E5DB-4BBF-9F46-B7B89390B5F6}" type="presParOf" srcId="{694896A0-52A4-479F-A07B-C8E11BBEA901}" destId="{2DD8A848-2081-4B2D-BF9D-E9F9010E71A7}" srcOrd="12" destOrd="0" presId="urn:microsoft.com/office/officeart/2008/layout/LinedList"/>
    <dgm:cxn modelId="{94C338F2-07AE-49AF-996F-0852DDAB83B5}" type="presParOf" srcId="{694896A0-52A4-479F-A07B-C8E11BBEA901}" destId="{7FF669DB-7A14-4C14-A604-629C778D5AD0}" srcOrd="13" destOrd="0" presId="urn:microsoft.com/office/officeart/2008/layout/LinedList"/>
    <dgm:cxn modelId="{31CA2946-9A6B-414A-AAAE-5EB92B741E7B}" type="presParOf" srcId="{7FF669DB-7A14-4C14-A604-629C778D5AD0}" destId="{3B466007-DAB7-48E8-BBB4-AF66B08D2F97}" srcOrd="0" destOrd="0" presId="urn:microsoft.com/office/officeart/2008/layout/LinedList"/>
    <dgm:cxn modelId="{27533936-75E9-47EE-8C47-45D11B4104A6}" type="presParOf" srcId="{7FF669DB-7A14-4C14-A604-629C778D5AD0}" destId="{F0942E2D-40B1-43CC-BE07-AD9A39AEEAFC}" srcOrd="1" destOrd="0" presId="urn:microsoft.com/office/officeart/2008/layout/LinedList"/>
    <dgm:cxn modelId="{291EB665-D9EC-4A56-8F92-3FAD9B37BE9F}" type="presParOf" srcId="{F0942E2D-40B1-43CC-BE07-AD9A39AEEAFC}" destId="{93125ED5-2197-4CC4-AA5E-5C93654496C5}" srcOrd="0" destOrd="0" presId="urn:microsoft.com/office/officeart/2008/layout/LinedList"/>
    <dgm:cxn modelId="{7F42CBD4-9469-4B7B-9CC4-B3E7F8D8A3D4}" type="presParOf" srcId="{F0942E2D-40B1-43CC-BE07-AD9A39AEEAFC}" destId="{7203E2A3-4A36-4CA3-9704-BA731FEEA2C9}" srcOrd="1" destOrd="0" presId="urn:microsoft.com/office/officeart/2008/layout/LinedList"/>
    <dgm:cxn modelId="{622FF016-B4BB-4950-ACB0-4DC0FEC273F8}" type="presParOf" srcId="{7203E2A3-4A36-4CA3-9704-BA731FEEA2C9}" destId="{029D7511-6525-4832-A8E5-AC836C4CB1AF}" srcOrd="0" destOrd="0" presId="urn:microsoft.com/office/officeart/2008/layout/LinedList"/>
    <dgm:cxn modelId="{0BD5BAAC-14C2-41E9-8A6D-C8ADD14DA54B}" type="presParOf" srcId="{7203E2A3-4A36-4CA3-9704-BA731FEEA2C9}" destId="{1C58BA7E-C097-4A5C-8D41-F94EF0D1DF5D}" srcOrd="1" destOrd="0" presId="urn:microsoft.com/office/officeart/2008/layout/LinedList"/>
    <dgm:cxn modelId="{1A8D8CEA-2A14-468F-915D-58CB9EB35587}" type="presParOf" srcId="{7203E2A3-4A36-4CA3-9704-BA731FEEA2C9}" destId="{BC71651E-6EE3-4CE6-9EC6-E9EE6D65C482}" srcOrd="2" destOrd="0" presId="urn:microsoft.com/office/officeart/2008/layout/LinedList"/>
    <dgm:cxn modelId="{1A01AE45-C6DB-46D3-868D-3F0E2925DCEE}" type="presParOf" srcId="{F0942E2D-40B1-43CC-BE07-AD9A39AEEAFC}" destId="{958B9894-8DE6-4EE2-8A5B-49EC2CACFF69}" srcOrd="2" destOrd="0" presId="urn:microsoft.com/office/officeart/2008/layout/LinedList"/>
    <dgm:cxn modelId="{CE545205-1238-4FA9-B524-D62D6FCA190E}" type="presParOf" srcId="{F0942E2D-40B1-43CC-BE07-AD9A39AEEAFC}" destId="{DCCF82C9-4363-4AEC-9A8C-712847EF4F25}" srcOrd="3" destOrd="0" presId="urn:microsoft.com/office/officeart/2008/layout/LinedList"/>
    <dgm:cxn modelId="{2DE157FE-D30F-46A6-9F91-0BCBDE50852C}" type="presParOf" srcId="{694896A0-52A4-479F-A07B-C8E11BBEA901}" destId="{09259B03-F8FD-4CEE-B863-7B9B2C83DA80}" srcOrd="14" destOrd="0" presId="urn:microsoft.com/office/officeart/2008/layout/LinedList"/>
    <dgm:cxn modelId="{527E2530-35A9-4B99-A9C7-8DD0F97887CD}" type="presParOf" srcId="{694896A0-52A4-479F-A07B-C8E11BBEA901}" destId="{5B09F717-CD8E-4DA1-8903-3BE0ACFB5462}" srcOrd="15" destOrd="0" presId="urn:microsoft.com/office/officeart/2008/layout/LinedList"/>
    <dgm:cxn modelId="{94D3D79D-BD03-4CC3-B93B-E4BA556A8FB2}" type="presParOf" srcId="{5B09F717-CD8E-4DA1-8903-3BE0ACFB5462}" destId="{7D91BF49-4730-4A17-964C-C69B5D96F99E}" srcOrd="0" destOrd="0" presId="urn:microsoft.com/office/officeart/2008/layout/LinedList"/>
    <dgm:cxn modelId="{4516F107-A5C3-4346-BD84-5915FA26271B}" type="presParOf" srcId="{5B09F717-CD8E-4DA1-8903-3BE0ACFB5462}" destId="{82263A2F-7036-4E74-8D54-33C5AD10F16C}" srcOrd="1" destOrd="0" presId="urn:microsoft.com/office/officeart/2008/layout/LinedList"/>
    <dgm:cxn modelId="{3C843900-42CF-4D5B-96AE-C0A272317C5F}" type="presParOf" srcId="{82263A2F-7036-4E74-8D54-33C5AD10F16C}" destId="{DD695C15-C976-40B0-AE38-853434C53AAF}" srcOrd="0" destOrd="0" presId="urn:microsoft.com/office/officeart/2008/layout/LinedList"/>
    <dgm:cxn modelId="{7DEEC856-A70F-43C5-92D8-B8A3AB695F31}" type="presParOf" srcId="{82263A2F-7036-4E74-8D54-33C5AD10F16C}" destId="{E1596B0D-EF24-4FD0-ADB6-F1E02CCEB78A}" srcOrd="1" destOrd="0" presId="urn:microsoft.com/office/officeart/2008/layout/LinedList"/>
    <dgm:cxn modelId="{7A9F96A1-47FF-4516-8625-2DF27F0EE713}" type="presParOf" srcId="{E1596B0D-EF24-4FD0-ADB6-F1E02CCEB78A}" destId="{D72305F2-985C-4C3E-B4BA-52141C913C59}" srcOrd="0" destOrd="0" presId="urn:microsoft.com/office/officeart/2008/layout/LinedList"/>
    <dgm:cxn modelId="{65FF7AEA-4A37-44BD-A30C-B2AD08427702}" type="presParOf" srcId="{E1596B0D-EF24-4FD0-ADB6-F1E02CCEB78A}" destId="{58004EFC-7B76-424E-92A3-EE6BBE759B91}" srcOrd="1" destOrd="0" presId="urn:microsoft.com/office/officeart/2008/layout/LinedList"/>
    <dgm:cxn modelId="{BB463C0D-22EF-42E9-AE55-67B211BF93AF}" type="presParOf" srcId="{E1596B0D-EF24-4FD0-ADB6-F1E02CCEB78A}" destId="{CF278509-48F0-44D5-8544-C0F89ECF0E0F}" srcOrd="2" destOrd="0" presId="urn:microsoft.com/office/officeart/2008/layout/LinedList"/>
    <dgm:cxn modelId="{F310270D-BD07-4822-B867-3BD2A7A2E659}" type="presParOf" srcId="{82263A2F-7036-4E74-8D54-33C5AD10F16C}" destId="{70F8DC5F-E7D4-4E52-880C-A564675CD063}" srcOrd="2" destOrd="0" presId="urn:microsoft.com/office/officeart/2008/layout/LinedList"/>
    <dgm:cxn modelId="{4FD68FC2-C448-470B-B751-F0DBAA7A72FD}" type="presParOf" srcId="{82263A2F-7036-4E74-8D54-33C5AD10F16C}" destId="{4F04F271-D03E-4208-8A44-838401CDD72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B72C1-8309-4981-AB1C-3723E36589A9}">
      <dsp:nvSpPr>
        <dsp:cNvPr id="0" name=""/>
        <dsp:cNvSpPr/>
      </dsp:nvSpPr>
      <dsp:spPr>
        <a:xfrm>
          <a:off x="0" y="234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6DB15-497E-4838-AD89-46466A35387A}">
      <dsp:nvSpPr>
        <dsp:cNvPr id="0" name=""/>
        <dsp:cNvSpPr/>
      </dsp:nvSpPr>
      <dsp:spPr>
        <a:xfrm>
          <a:off x="0" y="2344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1989</a:t>
          </a:r>
          <a:endParaRPr lang="en-US" sz="1900" kern="1200" dirty="0"/>
        </a:p>
      </dsp:txBody>
      <dsp:txXfrm>
        <a:off x="0" y="2344"/>
        <a:ext cx="1499870" cy="399659"/>
      </dsp:txXfrm>
    </dsp:sp>
    <dsp:sp modelId="{08D585CB-CE7C-4685-89E1-65F0EFEBBD36}">
      <dsp:nvSpPr>
        <dsp:cNvPr id="0" name=""/>
        <dsp:cNvSpPr/>
      </dsp:nvSpPr>
      <dsp:spPr>
        <a:xfrm>
          <a:off x="1612360" y="20492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 Berners lee invented www</a:t>
          </a:r>
          <a:endParaRPr lang="en-US" sz="1700" kern="1200" dirty="0"/>
        </a:p>
      </dsp:txBody>
      <dsp:txXfrm>
        <a:off x="1612360" y="20492"/>
        <a:ext cx="5886989" cy="362971"/>
      </dsp:txXfrm>
    </dsp:sp>
    <dsp:sp modelId="{F20398FA-8B84-4B41-9200-FD72AD0F4C8E}">
      <dsp:nvSpPr>
        <dsp:cNvPr id="0" name=""/>
        <dsp:cNvSpPr/>
      </dsp:nvSpPr>
      <dsp:spPr>
        <a:xfrm>
          <a:off x="1499869" y="3834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5D34-7082-43BD-85EB-0BE9622B6DD6}">
      <dsp:nvSpPr>
        <dsp:cNvPr id="0" name=""/>
        <dsp:cNvSpPr/>
      </dsp:nvSpPr>
      <dsp:spPr>
        <a:xfrm>
          <a:off x="0" y="402003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D8C8-F446-4C06-BC8A-64F31A39082A}">
      <dsp:nvSpPr>
        <dsp:cNvPr id="0" name=""/>
        <dsp:cNvSpPr/>
      </dsp:nvSpPr>
      <dsp:spPr>
        <a:xfrm>
          <a:off x="0" y="402003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1991 </a:t>
          </a:r>
          <a:endParaRPr lang="en-US" sz="1900" kern="1200" dirty="0"/>
        </a:p>
      </dsp:txBody>
      <dsp:txXfrm>
        <a:off x="0" y="402003"/>
        <a:ext cx="1499870" cy="399659"/>
      </dsp:txXfrm>
    </dsp:sp>
    <dsp:sp modelId="{1D63DB5F-397F-4075-8542-46C133C851AE}">
      <dsp:nvSpPr>
        <dsp:cNvPr id="0" name=""/>
        <dsp:cNvSpPr/>
      </dsp:nvSpPr>
      <dsp:spPr>
        <a:xfrm>
          <a:off x="1612360" y="420151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Invented HTML</a:t>
          </a:r>
          <a:endParaRPr lang="en-US" sz="1700" kern="1200" dirty="0"/>
        </a:p>
      </dsp:txBody>
      <dsp:txXfrm>
        <a:off x="1612360" y="420151"/>
        <a:ext cx="5886989" cy="362971"/>
      </dsp:txXfrm>
    </dsp:sp>
    <dsp:sp modelId="{9857344F-0934-468C-87C1-131496706F00}">
      <dsp:nvSpPr>
        <dsp:cNvPr id="0" name=""/>
        <dsp:cNvSpPr/>
      </dsp:nvSpPr>
      <dsp:spPr>
        <a:xfrm>
          <a:off x="1499869" y="783123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D37CD-49DF-4239-9C5A-73203C0F0ECB}">
      <dsp:nvSpPr>
        <dsp:cNvPr id="0" name=""/>
        <dsp:cNvSpPr/>
      </dsp:nvSpPr>
      <dsp:spPr>
        <a:xfrm>
          <a:off x="0" y="801662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A4EDB-36A8-4E6A-9AE4-B4140F4AC2B5}">
      <dsp:nvSpPr>
        <dsp:cNvPr id="0" name=""/>
        <dsp:cNvSpPr/>
      </dsp:nvSpPr>
      <dsp:spPr>
        <a:xfrm>
          <a:off x="0" y="801662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1993</a:t>
          </a:r>
          <a:endParaRPr lang="en-US" sz="1900" kern="1200" dirty="0"/>
        </a:p>
      </dsp:txBody>
      <dsp:txXfrm>
        <a:off x="0" y="801662"/>
        <a:ext cx="1499870" cy="399659"/>
      </dsp:txXfrm>
    </dsp:sp>
    <dsp:sp modelId="{7CF57C7A-E688-4A86-B779-7AF8D6E5F27C}">
      <dsp:nvSpPr>
        <dsp:cNvPr id="0" name=""/>
        <dsp:cNvSpPr/>
      </dsp:nvSpPr>
      <dsp:spPr>
        <a:xfrm>
          <a:off x="1612360" y="819811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Dave raggett drafted HTML+</a:t>
          </a:r>
          <a:endParaRPr lang="en-US" sz="1700" kern="1200" dirty="0"/>
        </a:p>
      </dsp:txBody>
      <dsp:txXfrm>
        <a:off x="1612360" y="819811"/>
        <a:ext cx="5886989" cy="362971"/>
      </dsp:txXfrm>
    </dsp:sp>
    <dsp:sp modelId="{C513BD87-9548-4098-97B2-5C190635802B}">
      <dsp:nvSpPr>
        <dsp:cNvPr id="0" name=""/>
        <dsp:cNvSpPr/>
      </dsp:nvSpPr>
      <dsp:spPr>
        <a:xfrm>
          <a:off x="1499869" y="1182783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5FA8C-58C1-41FC-B791-EF77A3C809A8}">
      <dsp:nvSpPr>
        <dsp:cNvPr id="0" name=""/>
        <dsp:cNvSpPr/>
      </dsp:nvSpPr>
      <dsp:spPr>
        <a:xfrm>
          <a:off x="0" y="1201322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9687-14F2-462E-A1E0-5A748275A26E}">
      <dsp:nvSpPr>
        <dsp:cNvPr id="0" name=""/>
        <dsp:cNvSpPr/>
      </dsp:nvSpPr>
      <dsp:spPr>
        <a:xfrm>
          <a:off x="0" y="1201322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1995</a:t>
          </a:r>
          <a:endParaRPr lang="en-US" sz="1900" kern="1200" dirty="0"/>
        </a:p>
      </dsp:txBody>
      <dsp:txXfrm>
        <a:off x="0" y="1201322"/>
        <a:ext cx="1499870" cy="399659"/>
      </dsp:txXfrm>
    </dsp:sp>
    <dsp:sp modelId="{A72820A0-C5EA-4250-A76B-CC51BE11C070}">
      <dsp:nvSpPr>
        <dsp:cNvPr id="0" name=""/>
        <dsp:cNvSpPr/>
      </dsp:nvSpPr>
      <dsp:spPr>
        <a:xfrm>
          <a:off x="1612360" y="1219470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working group defined</a:t>
          </a:r>
          <a:endParaRPr lang="en-US" sz="1700" kern="1200" dirty="0"/>
        </a:p>
      </dsp:txBody>
      <dsp:txXfrm>
        <a:off x="1612360" y="1219470"/>
        <a:ext cx="5886989" cy="362971"/>
      </dsp:txXfrm>
    </dsp:sp>
    <dsp:sp modelId="{61218F83-1F4D-4B5A-A121-EEAA016D8069}">
      <dsp:nvSpPr>
        <dsp:cNvPr id="0" name=""/>
        <dsp:cNvSpPr/>
      </dsp:nvSpPr>
      <dsp:spPr>
        <a:xfrm>
          <a:off x="1499869" y="1582442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537C-F224-466D-9EFD-E4217D14893D}">
      <dsp:nvSpPr>
        <dsp:cNvPr id="0" name=""/>
        <dsp:cNvSpPr/>
      </dsp:nvSpPr>
      <dsp:spPr>
        <a:xfrm>
          <a:off x="0" y="1600981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29238-6009-4A38-B3C7-17B934193833}">
      <dsp:nvSpPr>
        <dsp:cNvPr id="0" name=""/>
        <dsp:cNvSpPr/>
      </dsp:nvSpPr>
      <dsp:spPr>
        <a:xfrm>
          <a:off x="0" y="1600981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1997</a:t>
          </a:r>
          <a:endParaRPr lang="en-US" sz="1900" kern="1200" dirty="0"/>
        </a:p>
      </dsp:txBody>
      <dsp:txXfrm>
        <a:off x="0" y="1600981"/>
        <a:ext cx="1499870" cy="399659"/>
      </dsp:txXfrm>
    </dsp:sp>
    <dsp:sp modelId="{95DCBA6C-1585-4D11-946A-B563D67A8E65}">
      <dsp:nvSpPr>
        <dsp:cNvPr id="0" name=""/>
        <dsp:cNvSpPr/>
      </dsp:nvSpPr>
      <dsp:spPr>
        <a:xfrm>
          <a:off x="1612360" y="1619129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Recommendation HTML 3.2</a:t>
          </a:r>
          <a:endParaRPr lang="en-US" sz="1700" kern="1200" dirty="0"/>
        </a:p>
      </dsp:txBody>
      <dsp:txXfrm>
        <a:off x="1612360" y="1619129"/>
        <a:ext cx="5886989" cy="362971"/>
      </dsp:txXfrm>
    </dsp:sp>
    <dsp:sp modelId="{2EE4CE2B-8380-4443-9945-09F63463CB9A}">
      <dsp:nvSpPr>
        <dsp:cNvPr id="0" name=""/>
        <dsp:cNvSpPr/>
      </dsp:nvSpPr>
      <dsp:spPr>
        <a:xfrm>
          <a:off x="1499869" y="1982101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325E1-D704-4AE3-A60B-00A731B6B595}">
      <dsp:nvSpPr>
        <dsp:cNvPr id="0" name=""/>
        <dsp:cNvSpPr/>
      </dsp:nvSpPr>
      <dsp:spPr>
        <a:xfrm>
          <a:off x="0" y="200064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8BF7A-A73D-4989-BF48-C74A28865D62}">
      <dsp:nvSpPr>
        <dsp:cNvPr id="0" name=""/>
        <dsp:cNvSpPr/>
      </dsp:nvSpPr>
      <dsp:spPr>
        <a:xfrm>
          <a:off x="0" y="2000640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1999</a:t>
          </a:r>
          <a:endParaRPr lang="en-US" sz="1900" kern="1200" dirty="0"/>
        </a:p>
      </dsp:txBody>
      <dsp:txXfrm>
        <a:off x="0" y="2000640"/>
        <a:ext cx="1499870" cy="399659"/>
      </dsp:txXfrm>
    </dsp:sp>
    <dsp:sp modelId="{36D7FABE-84E6-4647-9A29-51E715A1AA06}">
      <dsp:nvSpPr>
        <dsp:cNvPr id="0" name=""/>
        <dsp:cNvSpPr/>
      </dsp:nvSpPr>
      <dsp:spPr>
        <a:xfrm>
          <a:off x="1612360" y="2018789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</a:t>
          </a:r>
          <a:endParaRPr lang="en-US" sz="1700" kern="1200" dirty="0"/>
        </a:p>
      </dsp:txBody>
      <dsp:txXfrm>
        <a:off x="1612360" y="2018789"/>
        <a:ext cx="5886989" cy="362971"/>
      </dsp:txXfrm>
    </dsp:sp>
    <dsp:sp modelId="{A3C8C577-6121-441F-AA3C-F7F2B65E4FF7}">
      <dsp:nvSpPr>
        <dsp:cNvPr id="0" name=""/>
        <dsp:cNvSpPr/>
      </dsp:nvSpPr>
      <dsp:spPr>
        <a:xfrm>
          <a:off x="1499869" y="2381761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08FE-F960-4AE4-ADE1-181F3729659A}">
      <dsp:nvSpPr>
        <dsp:cNvPr id="0" name=""/>
        <dsp:cNvSpPr/>
      </dsp:nvSpPr>
      <dsp:spPr>
        <a:xfrm>
          <a:off x="0" y="240030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6396A-09D9-40E0-8A75-98B1AFC3A57F}">
      <dsp:nvSpPr>
        <dsp:cNvPr id="0" name=""/>
        <dsp:cNvSpPr/>
      </dsp:nvSpPr>
      <dsp:spPr>
        <a:xfrm>
          <a:off x="0" y="2400300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2000</a:t>
          </a:r>
          <a:endParaRPr lang="en-US" sz="1900" kern="1200" dirty="0"/>
        </a:p>
      </dsp:txBody>
      <dsp:txXfrm>
        <a:off x="0" y="2400300"/>
        <a:ext cx="1499870" cy="399659"/>
      </dsp:txXfrm>
    </dsp:sp>
    <dsp:sp modelId="{D27CCFAB-42F0-493E-A9A0-7370CDE80992}">
      <dsp:nvSpPr>
        <dsp:cNvPr id="0" name=""/>
        <dsp:cNvSpPr/>
      </dsp:nvSpPr>
      <dsp:spPr>
        <a:xfrm>
          <a:off x="1612360" y="2418448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</a:t>
          </a:r>
          <a:endParaRPr lang="en-US" sz="1700" kern="1200" dirty="0"/>
        </a:p>
      </dsp:txBody>
      <dsp:txXfrm>
        <a:off x="1612360" y="2418448"/>
        <a:ext cx="5886989" cy="362971"/>
      </dsp:txXfrm>
    </dsp:sp>
    <dsp:sp modelId="{2709F4B3-C8CE-47E8-B957-89C58A9CD7A5}">
      <dsp:nvSpPr>
        <dsp:cNvPr id="0" name=""/>
        <dsp:cNvSpPr/>
      </dsp:nvSpPr>
      <dsp:spPr>
        <a:xfrm>
          <a:off x="1499869" y="2781420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A4D4D-97B4-4564-8A96-A1932FB051F3}">
      <dsp:nvSpPr>
        <dsp:cNvPr id="0" name=""/>
        <dsp:cNvSpPr/>
      </dsp:nvSpPr>
      <dsp:spPr>
        <a:xfrm>
          <a:off x="0" y="2799959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21BAF-AA38-4032-86AE-56BFA0052580}">
      <dsp:nvSpPr>
        <dsp:cNvPr id="0" name=""/>
        <dsp:cNvSpPr/>
      </dsp:nvSpPr>
      <dsp:spPr>
        <a:xfrm>
          <a:off x="0" y="2799959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2008</a:t>
          </a:r>
          <a:endParaRPr lang="en-US" sz="1900" kern="1200" dirty="0"/>
        </a:p>
      </dsp:txBody>
      <dsp:txXfrm>
        <a:off x="0" y="2799959"/>
        <a:ext cx="1499870" cy="399659"/>
      </dsp:txXfrm>
    </dsp:sp>
    <dsp:sp modelId="{208C99BF-A5CC-4E17-A8F7-CB4C63935CCA}">
      <dsp:nvSpPr>
        <dsp:cNvPr id="0" name=""/>
        <dsp:cNvSpPr/>
      </dsp:nvSpPr>
      <dsp:spPr>
        <a:xfrm>
          <a:off x="1612360" y="2818107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WHATWG HTML 5 first public draft</a:t>
          </a:r>
          <a:endParaRPr lang="en-US" sz="1700" kern="1200" dirty="0"/>
        </a:p>
      </dsp:txBody>
      <dsp:txXfrm>
        <a:off x="1612360" y="2818107"/>
        <a:ext cx="5886989" cy="362971"/>
      </dsp:txXfrm>
    </dsp:sp>
    <dsp:sp modelId="{761563DF-0D32-49BA-A024-FEE60986CE1B}">
      <dsp:nvSpPr>
        <dsp:cNvPr id="0" name=""/>
        <dsp:cNvSpPr/>
      </dsp:nvSpPr>
      <dsp:spPr>
        <a:xfrm>
          <a:off x="1499869" y="318107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C1793-A9A5-4919-94A4-3A8E84001E6B}">
      <dsp:nvSpPr>
        <dsp:cNvPr id="0" name=""/>
        <dsp:cNvSpPr/>
      </dsp:nvSpPr>
      <dsp:spPr>
        <a:xfrm>
          <a:off x="0" y="3199618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FEE17-FA3E-43D2-B7E0-0C4286DA86E1}">
      <dsp:nvSpPr>
        <dsp:cNvPr id="0" name=""/>
        <dsp:cNvSpPr/>
      </dsp:nvSpPr>
      <dsp:spPr>
        <a:xfrm>
          <a:off x="0" y="3199618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2012</a:t>
          </a:r>
          <a:endParaRPr lang="en-US" sz="1900" kern="1200" dirty="0"/>
        </a:p>
      </dsp:txBody>
      <dsp:txXfrm>
        <a:off x="0" y="3199618"/>
        <a:ext cx="1499870" cy="399659"/>
      </dsp:txXfrm>
    </dsp:sp>
    <dsp:sp modelId="{30F857C9-CD18-4D4E-85BC-06BCFAA518F3}">
      <dsp:nvSpPr>
        <dsp:cNvPr id="0" name=""/>
        <dsp:cNvSpPr/>
      </dsp:nvSpPr>
      <dsp:spPr>
        <a:xfrm>
          <a:off x="1612360" y="3217767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WHATWG HTML 5 living Standard</a:t>
          </a:r>
          <a:endParaRPr lang="en-US" sz="1700" kern="1200" dirty="0"/>
        </a:p>
      </dsp:txBody>
      <dsp:txXfrm>
        <a:off x="1612360" y="3217767"/>
        <a:ext cx="5886989" cy="362971"/>
      </dsp:txXfrm>
    </dsp:sp>
    <dsp:sp modelId="{C43B72D4-DDD1-4721-A308-E4F4833DF12F}">
      <dsp:nvSpPr>
        <dsp:cNvPr id="0" name=""/>
        <dsp:cNvSpPr/>
      </dsp:nvSpPr>
      <dsp:spPr>
        <a:xfrm>
          <a:off x="1499869" y="35807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6D86-6D54-4B63-86CD-11BA8775DA36}">
      <dsp:nvSpPr>
        <dsp:cNvPr id="0" name=""/>
        <dsp:cNvSpPr/>
      </dsp:nvSpPr>
      <dsp:spPr>
        <a:xfrm>
          <a:off x="0" y="3599277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DAD2-2A62-486F-9B66-2B795A174D79}">
      <dsp:nvSpPr>
        <dsp:cNvPr id="0" name=""/>
        <dsp:cNvSpPr/>
      </dsp:nvSpPr>
      <dsp:spPr>
        <a:xfrm>
          <a:off x="0" y="3599277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2014</a:t>
          </a:r>
          <a:endParaRPr lang="en-US" sz="1900" kern="1200" dirty="0"/>
        </a:p>
      </dsp:txBody>
      <dsp:txXfrm>
        <a:off x="0" y="3599277"/>
        <a:ext cx="1499870" cy="399659"/>
      </dsp:txXfrm>
    </dsp:sp>
    <dsp:sp modelId="{0368BF04-5B0E-4AE2-8E95-532E79554228}">
      <dsp:nvSpPr>
        <dsp:cNvPr id="0" name=""/>
        <dsp:cNvSpPr/>
      </dsp:nvSpPr>
      <dsp:spPr>
        <a:xfrm>
          <a:off x="1612360" y="3617426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Recommendation HTML 5</a:t>
          </a:r>
          <a:endParaRPr lang="en-US" sz="1700" kern="1200" dirty="0"/>
        </a:p>
      </dsp:txBody>
      <dsp:txXfrm>
        <a:off x="1612360" y="3617426"/>
        <a:ext cx="5886989" cy="362971"/>
      </dsp:txXfrm>
    </dsp:sp>
    <dsp:sp modelId="{05477755-8746-4F88-9B4F-960293F10632}">
      <dsp:nvSpPr>
        <dsp:cNvPr id="0" name=""/>
        <dsp:cNvSpPr/>
      </dsp:nvSpPr>
      <dsp:spPr>
        <a:xfrm>
          <a:off x="1499869" y="3980398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5D21E-0F1E-42F2-801E-38778FC33490}">
      <dsp:nvSpPr>
        <dsp:cNvPr id="0" name=""/>
        <dsp:cNvSpPr/>
      </dsp:nvSpPr>
      <dsp:spPr>
        <a:xfrm>
          <a:off x="0" y="3998937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7972-7A72-405B-AD8E-E731A8149104}">
      <dsp:nvSpPr>
        <dsp:cNvPr id="0" name=""/>
        <dsp:cNvSpPr/>
      </dsp:nvSpPr>
      <dsp:spPr>
        <a:xfrm>
          <a:off x="0" y="3998937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2016</a:t>
          </a:r>
          <a:endParaRPr lang="en-US" sz="1900" kern="1200" dirty="0"/>
        </a:p>
      </dsp:txBody>
      <dsp:txXfrm>
        <a:off x="0" y="3998937"/>
        <a:ext cx="1499870" cy="399659"/>
      </dsp:txXfrm>
    </dsp:sp>
    <dsp:sp modelId="{BB490C60-F4CF-400D-99C2-02B74F5F1509}">
      <dsp:nvSpPr>
        <dsp:cNvPr id="0" name=""/>
        <dsp:cNvSpPr/>
      </dsp:nvSpPr>
      <dsp:spPr>
        <a:xfrm>
          <a:off x="1612360" y="4017085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Candidate recommendation of HTML5</a:t>
          </a:r>
          <a:endParaRPr lang="en-US" sz="1700" kern="1200" dirty="0"/>
        </a:p>
      </dsp:txBody>
      <dsp:txXfrm>
        <a:off x="1612360" y="4017085"/>
        <a:ext cx="5886989" cy="362971"/>
      </dsp:txXfrm>
    </dsp:sp>
    <dsp:sp modelId="{3E7A62DC-920C-430E-AD7A-EFDFD9DE9C40}">
      <dsp:nvSpPr>
        <dsp:cNvPr id="0" name=""/>
        <dsp:cNvSpPr/>
      </dsp:nvSpPr>
      <dsp:spPr>
        <a:xfrm>
          <a:off x="1499869" y="4380057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ADDA-498C-44B7-90BB-0A45BBD4F507}">
      <dsp:nvSpPr>
        <dsp:cNvPr id="0" name=""/>
        <dsp:cNvSpPr/>
      </dsp:nvSpPr>
      <dsp:spPr>
        <a:xfrm>
          <a:off x="0" y="4398596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4C19-6613-4825-B347-1CD1C7C4A6CC}">
      <dsp:nvSpPr>
        <dsp:cNvPr id="0" name=""/>
        <dsp:cNvSpPr/>
      </dsp:nvSpPr>
      <dsp:spPr>
        <a:xfrm>
          <a:off x="0" y="4398596"/>
          <a:ext cx="1499870" cy="39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2017</a:t>
          </a:r>
          <a:endParaRPr lang="en-US" sz="1900" kern="1200" dirty="0"/>
        </a:p>
      </dsp:txBody>
      <dsp:txXfrm>
        <a:off x="0" y="4398596"/>
        <a:ext cx="1499870" cy="399659"/>
      </dsp:txXfrm>
    </dsp:sp>
    <dsp:sp modelId="{94FBCBE4-7040-4F66-915C-A50C2C3EE16C}">
      <dsp:nvSpPr>
        <dsp:cNvPr id="0" name=""/>
        <dsp:cNvSpPr/>
      </dsp:nvSpPr>
      <dsp:spPr>
        <a:xfrm>
          <a:off x="1612360" y="4416745"/>
          <a:ext cx="5886989" cy="36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W3C Recommendation HTML 5.2</a:t>
          </a:r>
          <a:endParaRPr lang="en-US" sz="1700" kern="1200" dirty="0"/>
        </a:p>
      </dsp:txBody>
      <dsp:txXfrm>
        <a:off x="1612360" y="4416745"/>
        <a:ext cx="5886989" cy="362971"/>
      </dsp:txXfrm>
    </dsp:sp>
    <dsp:sp modelId="{381B29A6-CD57-4D34-90EC-B79C5FA5D816}">
      <dsp:nvSpPr>
        <dsp:cNvPr id="0" name=""/>
        <dsp:cNvSpPr/>
      </dsp:nvSpPr>
      <dsp:spPr>
        <a:xfrm>
          <a:off x="1499869" y="4779717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BC1F8-3D2C-4F8C-AE07-0028F4C6A7A6}">
      <dsp:nvSpPr>
        <dsp:cNvPr id="0" name=""/>
        <dsp:cNvSpPr/>
      </dsp:nvSpPr>
      <dsp:spPr>
        <a:xfrm>
          <a:off x="0" y="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2DAFA-45E1-499A-99A2-D885FF5B7CCA}">
      <dsp:nvSpPr>
        <dsp:cNvPr id="0" name=""/>
        <dsp:cNvSpPr/>
      </dsp:nvSpPr>
      <dsp:spPr>
        <a:xfrm>
          <a:off x="0" y="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2.0</a:t>
          </a:r>
          <a:endParaRPr lang="en-US" sz="1700" kern="1200" dirty="0"/>
        </a:p>
      </dsp:txBody>
      <dsp:txXfrm>
        <a:off x="0" y="0"/>
        <a:ext cx="1499870" cy="600075"/>
      </dsp:txXfrm>
    </dsp:sp>
    <dsp:sp modelId="{7793DEB4-4678-4972-997A-F48E21D209F5}">
      <dsp:nvSpPr>
        <dsp:cNvPr id="0" name=""/>
        <dsp:cNvSpPr/>
      </dsp:nvSpPr>
      <dsp:spPr>
        <a:xfrm>
          <a:off x="1612360" y="272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"-//IETF//DTD HTML//EN"&gt;</a:t>
          </a:r>
          <a:endParaRPr lang="en-US" sz="1500" kern="1200" dirty="0"/>
        </a:p>
      </dsp:txBody>
      <dsp:txXfrm>
        <a:off x="1612360" y="27249"/>
        <a:ext cx="5886989" cy="544989"/>
      </dsp:txXfrm>
    </dsp:sp>
    <dsp:sp modelId="{426F7B30-C786-4817-81B9-D50AA29D629F}">
      <dsp:nvSpPr>
        <dsp:cNvPr id="0" name=""/>
        <dsp:cNvSpPr/>
      </dsp:nvSpPr>
      <dsp:spPr>
        <a:xfrm>
          <a:off x="1499870" y="5722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4980A-0133-4EDF-89B0-C798E71ABF37}">
      <dsp:nvSpPr>
        <dsp:cNvPr id="0" name=""/>
        <dsp:cNvSpPr/>
      </dsp:nvSpPr>
      <dsp:spPr>
        <a:xfrm>
          <a:off x="0" y="6000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ED438-AEAC-420B-95A7-1B34EBCAE4A3}">
      <dsp:nvSpPr>
        <dsp:cNvPr id="0" name=""/>
        <dsp:cNvSpPr/>
      </dsp:nvSpPr>
      <dsp:spPr>
        <a:xfrm>
          <a:off x="0" y="6000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3.2</a:t>
          </a:r>
          <a:endParaRPr lang="en-US" sz="1700" kern="1200" dirty="0"/>
        </a:p>
      </dsp:txBody>
      <dsp:txXfrm>
        <a:off x="0" y="600075"/>
        <a:ext cx="1499870" cy="600075"/>
      </dsp:txXfrm>
    </dsp:sp>
    <dsp:sp modelId="{600D7309-39D5-4591-AEF3-C7ED2AA97D07}">
      <dsp:nvSpPr>
        <dsp:cNvPr id="0" name=""/>
        <dsp:cNvSpPr/>
      </dsp:nvSpPr>
      <dsp:spPr>
        <a:xfrm>
          <a:off x="1612360" y="6273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&lt;!DOCTYPE HTML PUBLIC "-//W3C//DTD HTML 3.2 Final//EN"&gt;</a:t>
          </a:r>
          <a:endParaRPr lang="en-US" sz="1500" kern="1200" dirty="0"/>
        </a:p>
      </dsp:txBody>
      <dsp:txXfrm>
        <a:off x="1612360" y="627324"/>
        <a:ext cx="5886989" cy="544989"/>
      </dsp:txXfrm>
    </dsp:sp>
    <dsp:sp modelId="{EA0B41EA-4CC1-4343-ADB1-D6F4CA8D8E2A}">
      <dsp:nvSpPr>
        <dsp:cNvPr id="0" name=""/>
        <dsp:cNvSpPr/>
      </dsp:nvSpPr>
      <dsp:spPr>
        <a:xfrm>
          <a:off x="1499870" y="11723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CF093-3EE6-4E55-BDDA-31841021BD80}">
      <dsp:nvSpPr>
        <dsp:cNvPr id="0" name=""/>
        <dsp:cNvSpPr/>
      </dsp:nvSpPr>
      <dsp:spPr>
        <a:xfrm>
          <a:off x="0" y="12001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E7395-115D-4052-B4A7-2193E5864749}">
      <dsp:nvSpPr>
        <dsp:cNvPr id="0" name=""/>
        <dsp:cNvSpPr/>
      </dsp:nvSpPr>
      <dsp:spPr>
        <a:xfrm>
          <a:off x="0" y="12001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</a:t>
          </a:r>
          <a:endParaRPr lang="en-US" sz="1700" kern="1200" dirty="0"/>
        </a:p>
      </dsp:txBody>
      <dsp:txXfrm>
        <a:off x="0" y="1200150"/>
        <a:ext cx="1499870" cy="600075"/>
      </dsp:txXfrm>
    </dsp:sp>
    <dsp:sp modelId="{6796C269-C79D-4AB3-B101-353CB4A7C70D}">
      <dsp:nvSpPr>
        <dsp:cNvPr id="0" name=""/>
        <dsp:cNvSpPr/>
      </dsp:nvSpPr>
      <dsp:spPr>
        <a:xfrm>
          <a:off x="1612360" y="12273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Transitional &lt;!DOCTYPE HTML PUBLIC "-//W3C//DTD HTML 4.0 Transitional//EN""http://www.w3.org/TR/html4/loose.dtd"&gt;</a:t>
          </a:r>
          <a:endParaRPr lang="en-US" sz="1500" kern="1200" dirty="0"/>
        </a:p>
      </dsp:txBody>
      <dsp:txXfrm>
        <a:off x="1612360" y="1227399"/>
        <a:ext cx="5886989" cy="544989"/>
      </dsp:txXfrm>
    </dsp:sp>
    <dsp:sp modelId="{AC7D13D0-E3D2-4765-AD40-6970B11D766A}">
      <dsp:nvSpPr>
        <dsp:cNvPr id="0" name=""/>
        <dsp:cNvSpPr/>
      </dsp:nvSpPr>
      <dsp:spPr>
        <a:xfrm>
          <a:off x="1499870" y="17723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F0BDA-EAB8-41E4-B327-893063DD5774}">
      <dsp:nvSpPr>
        <dsp:cNvPr id="0" name=""/>
        <dsp:cNvSpPr/>
      </dsp:nvSpPr>
      <dsp:spPr>
        <a:xfrm>
          <a:off x="0" y="18002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3F54-7BAF-4618-871A-5052AD74147D}">
      <dsp:nvSpPr>
        <dsp:cNvPr id="0" name=""/>
        <dsp:cNvSpPr/>
      </dsp:nvSpPr>
      <dsp:spPr>
        <a:xfrm>
          <a:off x="0" y="1800224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  Frameset</a:t>
          </a:r>
          <a:endParaRPr lang="en-US" sz="1700" kern="1200" dirty="0"/>
        </a:p>
      </dsp:txBody>
      <dsp:txXfrm>
        <a:off x="0" y="1800224"/>
        <a:ext cx="1499870" cy="600075"/>
      </dsp:txXfrm>
    </dsp:sp>
    <dsp:sp modelId="{C20D5BBC-53B9-4DAF-A755-6288D205DB47}">
      <dsp:nvSpPr>
        <dsp:cNvPr id="0" name=""/>
        <dsp:cNvSpPr/>
      </dsp:nvSpPr>
      <dsp:spPr>
        <a:xfrm>
          <a:off x="1612360" y="18274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&lt;!DOCTYPE HTML PUBLIC "-//W3C//DTD HTML 4.0 Frameset//EN""http://www.w3.org/TR/html4/frameset.dtd"&gt;</a:t>
          </a:r>
          <a:endParaRPr lang="en-US" sz="1500" kern="1200" dirty="0"/>
        </a:p>
      </dsp:txBody>
      <dsp:txXfrm>
        <a:off x="1612360" y="1827474"/>
        <a:ext cx="5886989" cy="544989"/>
      </dsp:txXfrm>
    </dsp:sp>
    <dsp:sp modelId="{DE8C4D6B-6693-4019-88FA-9324FC723AAF}">
      <dsp:nvSpPr>
        <dsp:cNvPr id="0" name=""/>
        <dsp:cNvSpPr/>
      </dsp:nvSpPr>
      <dsp:spPr>
        <a:xfrm>
          <a:off x="1499870" y="23724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8FF1F-8677-4DD0-8A03-F6212A8FB79C}">
      <dsp:nvSpPr>
        <dsp:cNvPr id="0" name=""/>
        <dsp:cNvSpPr/>
      </dsp:nvSpPr>
      <dsp:spPr>
        <a:xfrm>
          <a:off x="0" y="240030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A8C90-6D3E-40A6-B761-F30DB17AEC6F}">
      <dsp:nvSpPr>
        <dsp:cNvPr id="0" name=""/>
        <dsp:cNvSpPr/>
      </dsp:nvSpPr>
      <dsp:spPr>
        <a:xfrm>
          <a:off x="0" y="240030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 Strict</a:t>
          </a:r>
          <a:endParaRPr lang="en-US" sz="1700" kern="1200" dirty="0"/>
        </a:p>
      </dsp:txBody>
      <dsp:txXfrm>
        <a:off x="0" y="2400300"/>
        <a:ext cx="1499870" cy="600075"/>
      </dsp:txXfrm>
    </dsp:sp>
    <dsp:sp modelId="{BE8597F4-93F4-404C-8545-8B7DA4337F5B}">
      <dsp:nvSpPr>
        <dsp:cNvPr id="0" name=""/>
        <dsp:cNvSpPr/>
      </dsp:nvSpPr>
      <dsp:spPr>
        <a:xfrm>
          <a:off x="1612360" y="24275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4.0//EN""http://www.w3.org/TR/html4/strict.dtd"&gt;</a:t>
          </a:r>
          <a:endParaRPr lang="en-US" sz="1500" kern="1200" dirty="0"/>
        </a:p>
      </dsp:txBody>
      <dsp:txXfrm>
        <a:off x="1612360" y="2427549"/>
        <a:ext cx="5886989" cy="544989"/>
      </dsp:txXfrm>
    </dsp:sp>
    <dsp:sp modelId="{02C47157-E1ED-4C3F-8AF6-8F593D44646F}">
      <dsp:nvSpPr>
        <dsp:cNvPr id="0" name=""/>
        <dsp:cNvSpPr/>
      </dsp:nvSpPr>
      <dsp:spPr>
        <a:xfrm>
          <a:off x="1499870" y="29725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61EA-5830-46C0-842A-79178FD5FF55}">
      <dsp:nvSpPr>
        <dsp:cNvPr id="0" name=""/>
        <dsp:cNvSpPr/>
      </dsp:nvSpPr>
      <dsp:spPr>
        <a:xfrm>
          <a:off x="0" y="30003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2F4F7-612E-44E8-943D-DDA968C59FF5}">
      <dsp:nvSpPr>
        <dsp:cNvPr id="0" name=""/>
        <dsp:cNvSpPr/>
      </dsp:nvSpPr>
      <dsp:spPr>
        <a:xfrm>
          <a:off x="0" y="30003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 Transitional</a:t>
          </a:r>
          <a:endParaRPr lang="en-US" sz="1700" kern="1200" dirty="0"/>
        </a:p>
      </dsp:txBody>
      <dsp:txXfrm>
        <a:off x="0" y="3000375"/>
        <a:ext cx="1499870" cy="600075"/>
      </dsp:txXfrm>
    </dsp:sp>
    <dsp:sp modelId="{21059006-A8B6-4C86-AEE6-35E3BD6A4D84}">
      <dsp:nvSpPr>
        <dsp:cNvPr id="0" name=""/>
        <dsp:cNvSpPr/>
      </dsp:nvSpPr>
      <dsp:spPr>
        <a:xfrm>
          <a:off x="1612360" y="30276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4.01 Transitional//EN""http://www.w3.org/TR/html4/loose.dtd"&gt;</a:t>
          </a:r>
          <a:endParaRPr lang="en-US" sz="1500" kern="1200" dirty="0"/>
        </a:p>
      </dsp:txBody>
      <dsp:txXfrm>
        <a:off x="1612360" y="3027624"/>
        <a:ext cx="5886989" cy="544989"/>
      </dsp:txXfrm>
    </dsp:sp>
    <dsp:sp modelId="{309EAD58-F444-4AA0-9979-67D81C61AF96}">
      <dsp:nvSpPr>
        <dsp:cNvPr id="0" name=""/>
        <dsp:cNvSpPr/>
      </dsp:nvSpPr>
      <dsp:spPr>
        <a:xfrm>
          <a:off x="1499870" y="35726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E49E-AD33-4A34-AB8C-BF688B63D627}">
      <dsp:nvSpPr>
        <dsp:cNvPr id="0" name=""/>
        <dsp:cNvSpPr/>
      </dsp:nvSpPr>
      <dsp:spPr>
        <a:xfrm>
          <a:off x="0" y="36004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CC5A3-BABB-4E13-8605-DCC28E40B6F0}">
      <dsp:nvSpPr>
        <dsp:cNvPr id="0" name=""/>
        <dsp:cNvSpPr/>
      </dsp:nvSpPr>
      <dsp:spPr>
        <a:xfrm>
          <a:off x="0" y="36004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 Frameset</a:t>
          </a:r>
          <a:endParaRPr lang="en-US" sz="1700" kern="1200" dirty="0"/>
        </a:p>
      </dsp:txBody>
      <dsp:txXfrm>
        <a:off x="0" y="3600450"/>
        <a:ext cx="1499870" cy="600075"/>
      </dsp:txXfrm>
    </dsp:sp>
    <dsp:sp modelId="{DEC460D1-8A6F-4569-B485-8DB05E5CD074}">
      <dsp:nvSpPr>
        <dsp:cNvPr id="0" name=""/>
        <dsp:cNvSpPr/>
      </dsp:nvSpPr>
      <dsp:spPr>
        <a:xfrm>
          <a:off x="1612360" y="36276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4.01 Frameset//EN""http://www.w3.org/TR/html4/frameset.dtd"&gt;</a:t>
          </a:r>
          <a:endParaRPr lang="en-US" sz="1500" kern="1200" dirty="0"/>
        </a:p>
      </dsp:txBody>
      <dsp:txXfrm>
        <a:off x="1612360" y="3627699"/>
        <a:ext cx="5886989" cy="544989"/>
      </dsp:txXfrm>
    </dsp:sp>
    <dsp:sp modelId="{3DDA7454-F1E7-4252-ADD1-3DC6B10791D3}">
      <dsp:nvSpPr>
        <dsp:cNvPr id="0" name=""/>
        <dsp:cNvSpPr/>
      </dsp:nvSpPr>
      <dsp:spPr>
        <a:xfrm>
          <a:off x="1499870" y="41726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57F3A-EEA9-4B8D-A6A7-9F4880A6979D}">
      <dsp:nvSpPr>
        <dsp:cNvPr id="0" name=""/>
        <dsp:cNvSpPr/>
      </dsp:nvSpPr>
      <dsp:spPr>
        <a:xfrm>
          <a:off x="0" y="42005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95C1B-18F6-419A-A65B-4A2C0C6F1ED4}">
      <dsp:nvSpPr>
        <dsp:cNvPr id="0" name=""/>
        <dsp:cNvSpPr/>
      </dsp:nvSpPr>
      <dsp:spPr>
        <a:xfrm>
          <a:off x="0" y="420052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 4.01 Strict</a:t>
          </a:r>
          <a:endParaRPr lang="en-US" sz="1700" kern="1200" dirty="0"/>
        </a:p>
      </dsp:txBody>
      <dsp:txXfrm>
        <a:off x="0" y="4200525"/>
        <a:ext cx="1499870" cy="600075"/>
      </dsp:txXfrm>
    </dsp:sp>
    <dsp:sp modelId="{C8E84002-A68E-4F1E-BC38-33C3C73E7012}">
      <dsp:nvSpPr>
        <dsp:cNvPr id="0" name=""/>
        <dsp:cNvSpPr/>
      </dsp:nvSpPr>
      <dsp:spPr>
        <a:xfrm>
          <a:off x="1612360" y="42277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&lt;!DOCTYPE HTML PUBLIC "-//W3C//DTD HTML 4.01//EN""http://www.w3.org/TR/html4/strict.dtd"&gt;</a:t>
          </a:r>
          <a:endParaRPr lang="en-US" sz="1500" kern="1200" dirty="0"/>
        </a:p>
      </dsp:txBody>
      <dsp:txXfrm>
        <a:off x="1612360" y="4227774"/>
        <a:ext cx="5886989" cy="544989"/>
      </dsp:txXfrm>
    </dsp:sp>
    <dsp:sp modelId="{DD02697B-8A0F-4435-8452-57AB7BC9C752}">
      <dsp:nvSpPr>
        <dsp:cNvPr id="0" name=""/>
        <dsp:cNvSpPr/>
      </dsp:nvSpPr>
      <dsp:spPr>
        <a:xfrm>
          <a:off x="1499870" y="47727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CF4F-B815-467A-BD83-7C0C374DD906}">
      <dsp:nvSpPr>
        <dsp:cNvPr id="0" name=""/>
        <dsp:cNvSpPr/>
      </dsp:nvSpPr>
      <dsp:spPr>
        <a:xfrm>
          <a:off x="0" y="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BDFBB-5DDC-4613-AC4E-560F34269A6F}">
      <dsp:nvSpPr>
        <dsp:cNvPr id="0" name=""/>
        <dsp:cNvSpPr/>
      </dsp:nvSpPr>
      <dsp:spPr>
        <a:xfrm>
          <a:off x="0" y="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HTML5</a:t>
          </a:r>
          <a:endParaRPr lang="en-US" sz="1700" kern="1200" dirty="0"/>
        </a:p>
      </dsp:txBody>
      <dsp:txXfrm>
        <a:off x="0" y="0"/>
        <a:ext cx="1499870" cy="600075"/>
      </dsp:txXfrm>
    </dsp:sp>
    <dsp:sp modelId="{7642994E-69FA-4834-9918-88D644AECC92}">
      <dsp:nvSpPr>
        <dsp:cNvPr id="0" name=""/>
        <dsp:cNvSpPr/>
      </dsp:nvSpPr>
      <dsp:spPr>
        <a:xfrm>
          <a:off x="1612360" y="272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html&gt;</a:t>
          </a:r>
          <a:endParaRPr lang="en-US" sz="1400" kern="1200" dirty="0"/>
        </a:p>
      </dsp:txBody>
      <dsp:txXfrm>
        <a:off x="1612360" y="27249"/>
        <a:ext cx="5886989" cy="544989"/>
      </dsp:txXfrm>
    </dsp:sp>
    <dsp:sp modelId="{BC47142D-88F7-4DC1-B693-DC0BB9A85550}">
      <dsp:nvSpPr>
        <dsp:cNvPr id="0" name=""/>
        <dsp:cNvSpPr/>
      </dsp:nvSpPr>
      <dsp:spPr>
        <a:xfrm>
          <a:off x="1499870" y="5722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22A13-5031-4D56-A8D9-0D9462DA1A1E}">
      <dsp:nvSpPr>
        <dsp:cNvPr id="0" name=""/>
        <dsp:cNvSpPr/>
      </dsp:nvSpPr>
      <dsp:spPr>
        <a:xfrm>
          <a:off x="0" y="6000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C9295-564E-4AED-B53D-4B34AA9F3BFC}">
      <dsp:nvSpPr>
        <dsp:cNvPr id="0" name=""/>
        <dsp:cNvSpPr/>
      </dsp:nvSpPr>
      <dsp:spPr>
        <a:xfrm>
          <a:off x="0" y="6000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 Transitional</a:t>
          </a:r>
          <a:endParaRPr lang="en-US" sz="1700" kern="1200" dirty="0"/>
        </a:p>
      </dsp:txBody>
      <dsp:txXfrm>
        <a:off x="0" y="600075"/>
        <a:ext cx="1499870" cy="600075"/>
      </dsp:txXfrm>
    </dsp:sp>
    <dsp:sp modelId="{14330B5F-51C3-4935-9FEF-EBD18B7FA423}">
      <dsp:nvSpPr>
        <dsp:cNvPr id="0" name=""/>
        <dsp:cNvSpPr/>
      </dsp:nvSpPr>
      <dsp:spPr>
        <a:xfrm>
          <a:off x="1612360" y="6273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&lt;!DOCTYPE html PUBLIC "-//W3C//DTD XHTML 1.0 Transitional//EN""http://www.w3.org/TR/xhtml1/DTD/xhtml1-transitional.dtd"&gt;</a:t>
          </a:r>
          <a:endParaRPr lang="en-US" sz="1400" kern="1200" dirty="0"/>
        </a:p>
      </dsp:txBody>
      <dsp:txXfrm>
        <a:off x="1612360" y="627324"/>
        <a:ext cx="5886989" cy="544989"/>
      </dsp:txXfrm>
    </dsp:sp>
    <dsp:sp modelId="{922726AF-2FCB-4527-B99B-6A64BC2B4C73}">
      <dsp:nvSpPr>
        <dsp:cNvPr id="0" name=""/>
        <dsp:cNvSpPr/>
      </dsp:nvSpPr>
      <dsp:spPr>
        <a:xfrm>
          <a:off x="1499870" y="11723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AEE37-0BE4-4E17-8862-B204710BDD8F}">
      <dsp:nvSpPr>
        <dsp:cNvPr id="0" name=""/>
        <dsp:cNvSpPr/>
      </dsp:nvSpPr>
      <dsp:spPr>
        <a:xfrm>
          <a:off x="0" y="12001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74F8D-CBF1-4861-ADC2-8B69F3CAA643}">
      <dsp:nvSpPr>
        <dsp:cNvPr id="0" name=""/>
        <dsp:cNvSpPr/>
      </dsp:nvSpPr>
      <dsp:spPr>
        <a:xfrm>
          <a:off x="0" y="12001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 Strict</a:t>
          </a:r>
          <a:endParaRPr lang="en-US" sz="1700" kern="1200" dirty="0"/>
        </a:p>
      </dsp:txBody>
      <dsp:txXfrm>
        <a:off x="0" y="1200150"/>
        <a:ext cx="1499870" cy="600075"/>
      </dsp:txXfrm>
    </dsp:sp>
    <dsp:sp modelId="{89815834-4817-4870-B65C-C847C05F3AFA}">
      <dsp:nvSpPr>
        <dsp:cNvPr id="0" name=""/>
        <dsp:cNvSpPr/>
      </dsp:nvSpPr>
      <dsp:spPr>
        <a:xfrm>
          <a:off x="1612360" y="12273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&lt;!DOCTYPE html PUBLIC "-//W3C//DTD XHTML 1.0 Strict//EN""http://www.w3.org/TR/xhtml1/DTD/xhtml1-strict.dtd"&gt;</a:t>
          </a:r>
          <a:endParaRPr lang="en-US" sz="1400" kern="1200" dirty="0"/>
        </a:p>
      </dsp:txBody>
      <dsp:txXfrm>
        <a:off x="1612360" y="1227399"/>
        <a:ext cx="5886989" cy="544989"/>
      </dsp:txXfrm>
    </dsp:sp>
    <dsp:sp modelId="{E565507B-ACD6-46CF-9B89-278E52801193}">
      <dsp:nvSpPr>
        <dsp:cNvPr id="0" name=""/>
        <dsp:cNvSpPr/>
      </dsp:nvSpPr>
      <dsp:spPr>
        <a:xfrm>
          <a:off x="1499870" y="17723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AE96D-3567-4AE0-8689-B7FD344B4BCC}">
      <dsp:nvSpPr>
        <dsp:cNvPr id="0" name=""/>
        <dsp:cNvSpPr/>
      </dsp:nvSpPr>
      <dsp:spPr>
        <a:xfrm>
          <a:off x="0" y="18002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E85A3-9370-43AA-839E-F6F13F75F15A}">
      <dsp:nvSpPr>
        <dsp:cNvPr id="0" name=""/>
        <dsp:cNvSpPr/>
      </dsp:nvSpPr>
      <dsp:spPr>
        <a:xfrm>
          <a:off x="0" y="1800224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1.0 Frameset</a:t>
          </a:r>
          <a:endParaRPr lang="en-US" sz="1700" kern="1200" dirty="0"/>
        </a:p>
      </dsp:txBody>
      <dsp:txXfrm>
        <a:off x="0" y="1800224"/>
        <a:ext cx="1499870" cy="600075"/>
      </dsp:txXfrm>
    </dsp:sp>
    <dsp:sp modelId="{42CE8C11-BB82-4E28-9909-05324052BF6E}">
      <dsp:nvSpPr>
        <dsp:cNvPr id="0" name=""/>
        <dsp:cNvSpPr/>
      </dsp:nvSpPr>
      <dsp:spPr>
        <a:xfrm>
          <a:off x="1612360" y="18274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DOCTYPE html PUBLIC "-//W3C//DTD XHTML 1.0 Frameset//EN""http://www.w3.org/TR/xhtml1/DTD/xhtml1-frameset.dtd"&gt;</a:t>
          </a:r>
          <a:endParaRPr lang="en-US" sz="1400" kern="1200" dirty="0"/>
        </a:p>
      </dsp:txBody>
      <dsp:txXfrm>
        <a:off x="1612360" y="1827474"/>
        <a:ext cx="5886989" cy="544989"/>
      </dsp:txXfrm>
    </dsp:sp>
    <dsp:sp modelId="{9C8C0DBE-1F50-4706-A45C-BBEAA26C24A4}">
      <dsp:nvSpPr>
        <dsp:cNvPr id="0" name=""/>
        <dsp:cNvSpPr/>
      </dsp:nvSpPr>
      <dsp:spPr>
        <a:xfrm>
          <a:off x="1499870" y="23724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C6B58-616D-4148-93A8-FE6265B43D0D}">
      <dsp:nvSpPr>
        <dsp:cNvPr id="0" name=""/>
        <dsp:cNvSpPr/>
      </dsp:nvSpPr>
      <dsp:spPr>
        <a:xfrm>
          <a:off x="0" y="240030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D22F-D618-406B-823C-C5E31BF64C57}">
      <dsp:nvSpPr>
        <dsp:cNvPr id="0" name=""/>
        <dsp:cNvSpPr/>
      </dsp:nvSpPr>
      <dsp:spPr>
        <a:xfrm>
          <a:off x="0" y="240030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1.1</a:t>
          </a:r>
          <a:endParaRPr lang="en-US" sz="1700" kern="1200" dirty="0"/>
        </a:p>
      </dsp:txBody>
      <dsp:txXfrm>
        <a:off x="0" y="2400300"/>
        <a:ext cx="1499870" cy="600075"/>
      </dsp:txXfrm>
    </dsp:sp>
    <dsp:sp modelId="{FD6A3662-5D76-460A-98A9-E035FBDB78C6}">
      <dsp:nvSpPr>
        <dsp:cNvPr id="0" name=""/>
        <dsp:cNvSpPr/>
      </dsp:nvSpPr>
      <dsp:spPr>
        <a:xfrm>
          <a:off x="1612360" y="242754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 PUBLIC "-//W3C//DTD XHTML 1.1//EN""http://www.w3.org/TR/xhtml11/DTD/xhtml11.dtd"&gt;</a:t>
          </a:r>
          <a:endParaRPr lang="en-US" sz="1400" kern="1200" dirty="0"/>
        </a:p>
      </dsp:txBody>
      <dsp:txXfrm>
        <a:off x="1612360" y="2427549"/>
        <a:ext cx="5886989" cy="544989"/>
      </dsp:txXfrm>
    </dsp:sp>
    <dsp:sp modelId="{E9B7B40B-F5A9-4AFE-B30B-204FDD7B6D3E}">
      <dsp:nvSpPr>
        <dsp:cNvPr id="0" name=""/>
        <dsp:cNvSpPr/>
      </dsp:nvSpPr>
      <dsp:spPr>
        <a:xfrm>
          <a:off x="1499870" y="297253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48AEF-79E3-4400-873B-1AE224F23F66}">
      <dsp:nvSpPr>
        <dsp:cNvPr id="0" name=""/>
        <dsp:cNvSpPr/>
      </dsp:nvSpPr>
      <dsp:spPr>
        <a:xfrm>
          <a:off x="0" y="3000375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5A23-6D30-4005-84B1-6177C4F565C9}">
      <dsp:nvSpPr>
        <dsp:cNvPr id="0" name=""/>
        <dsp:cNvSpPr/>
      </dsp:nvSpPr>
      <dsp:spPr>
        <a:xfrm>
          <a:off x="0" y="300037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2.0</a:t>
          </a:r>
          <a:endParaRPr lang="en-US" sz="1700" kern="1200" dirty="0"/>
        </a:p>
      </dsp:txBody>
      <dsp:txXfrm>
        <a:off x="0" y="3000375"/>
        <a:ext cx="1499870" cy="600075"/>
      </dsp:txXfrm>
    </dsp:sp>
    <dsp:sp modelId="{0E32E272-8DF8-42D8-9211-AB1B8C0678AC}">
      <dsp:nvSpPr>
        <dsp:cNvPr id="0" name=""/>
        <dsp:cNvSpPr/>
      </dsp:nvSpPr>
      <dsp:spPr>
        <a:xfrm>
          <a:off x="1612360" y="302762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 PUBLIC "-//W3C//DTD XHTML 2.0//EN""http://www.w3.org/MarkUp/DTD/xhtml2.dtd"&gt;</a:t>
          </a:r>
          <a:endParaRPr lang="en-US" sz="1400" kern="1200" dirty="0"/>
        </a:p>
      </dsp:txBody>
      <dsp:txXfrm>
        <a:off x="1612360" y="3027624"/>
        <a:ext cx="5886989" cy="544989"/>
      </dsp:txXfrm>
    </dsp:sp>
    <dsp:sp modelId="{FC45DFB7-361B-45F1-BBBE-617E918F4EEC}">
      <dsp:nvSpPr>
        <dsp:cNvPr id="0" name=""/>
        <dsp:cNvSpPr/>
      </dsp:nvSpPr>
      <dsp:spPr>
        <a:xfrm>
          <a:off x="1499870" y="357261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8A848-2081-4B2D-BF9D-E9F9010E71A7}">
      <dsp:nvSpPr>
        <dsp:cNvPr id="0" name=""/>
        <dsp:cNvSpPr/>
      </dsp:nvSpPr>
      <dsp:spPr>
        <a:xfrm>
          <a:off x="0" y="3600450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66007-DAB7-48E8-BBB4-AF66B08D2F97}">
      <dsp:nvSpPr>
        <dsp:cNvPr id="0" name=""/>
        <dsp:cNvSpPr/>
      </dsp:nvSpPr>
      <dsp:spPr>
        <a:xfrm>
          <a:off x="0" y="3600450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Basic 1.0</a:t>
          </a:r>
          <a:endParaRPr lang="en-US" sz="1700" kern="1200" dirty="0"/>
        </a:p>
      </dsp:txBody>
      <dsp:txXfrm>
        <a:off x="0" y="3600450"/>
        <a:ext cx="1499870" cy="600075"/>
      </dsp:txXfrm>
    </dsp:sp>
    <dsp:sp modelId="{1C58BA7E-C097-4A5C-8D41-F94EF0D1DF5D}">
      <dsp:nvSpPr>
        <dsp:cNvPr id="0" name=""/>
        <dsp:cNvSpPr/>
      </dsp:nvSpPr>
      <dsp:spPr>
        <a:xfrm>
          <a:off x="1612360" y="3627699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&lt;!DOCTYPE html PUBLIC "-//W3C//DTD XHTML Basic 1.0//EN""http://www.w3.org/TR/xhtml-basic/xhtml-basic10.dtd"&gt;</a:t>
          </a:r>
          <a:endParaRPr lang="en-US" sz="1400" kern="1200" dirty="0"/>
        </a:p>
      </dsp:txBody>
      <dsp:txXfrm>
        <a:off x="1612360" y="3627699"/>
        <a:ext cx="5886989" cy="544989"/>
      </dsp:txXfrm>
    </dsp:sp>
    <dsp:sp modelId="{958B9894-8DE6-4EE2-8A5B-49EC2CACFF69}">
      <dsp:nvSpPr>
        <dsp:cNvPr id="0" name=""/>
        <dsp:cNvSpPr/>
      </dsp:nvSpPr>
      <dsp:spPr>
        <a:xfrm>
          <a:off x="1499870" y="4172689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59B03-F8FD-4CEE-B863-7B9B2C83DA80}">
      <dsp:nvSpPr>
        <dsp:cNvPr id="0" name=""/>
        <dsp:cNvSpPr/>
      </dsp:nvSpPr>
      <dsp:spPr>
        <a:xfrm>
          <a:off x="0" y="4200524"/>
          <a:ext cx="7499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1BF49-4730-4A17-964C-C69B5D96F99E}">
      <dsp:nvSpPr>
        <dsp:cNvPr id="0" name=""/>
        <dsp:cNvSpPr/>
      </dsp:nvSpPr>
      <dsp:spPr>
        <a:xfrm>
          <a:off x="0" y="4200525"/>
          <a:ext cx="1499870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XHTML Basic 1.1</a:t>
          </a:r>
          <a:endParaRPr lang="en-US" sz="1700" kern="1200" dirty="0"/>
        </a:p>
      </dsp:txBody>
      <dsp:txXfrm>
        <a:off x="0" y="4200525"/>
        <a:ext cx="1499870" cy="600075"/>
      </dsp:txXfrm>
    </dsp:sp>
    <dsp:sp modelId="{58004EFC-7B76-424E-92A3-EE6BBE759B91}">
      <dsp:nvSpPr>
        <dsp:cNvPr id="0" name=""/>
        <dsp:cNvSpPr/>
      </dsp:nvSpPr>
      <dsp:spPr>
        <a:xfrm>
          <a:off x="1612360" y="4227774"/>
          <a:ext cx="5886989" cy="54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&lt;!DOCTYPE html PUBLIC "-//W3C//DTD XHTML Basic 1.1//EN""http://www.w3.org/TR/xhtml-basic/xhtml-basic11.dtd"&gt;</a:t>
          </a:r>
          <a:endParaRPr lang="en-US" sz="1400" kern="1200" dirty="0"/>
        </a:p>
      </dsp:txBody>
      <dsp:txXfrm>
        <a:off x="1612360" y="4227774"/>
        <a:ext cx="5886989" cy="544989"/>
      </dsp:txXfrm>
    </dsp:sp>
    <dsp:sp modelId="{70F8DC5F-E7D4-4E52-880C-A564675CD063}">
      <dsp:nvSpPr>
        <dsp:cNvPr id="0" name=""/>
        <dsp:cNvSpPr/>
      </dsp:nvSpPr>
      <dsp:spPr>
        <a:xfrm>
          <a:off x="1499870" y="4772764"/>
          <a:ext cx="5999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E79D1C-E57A-4312-9E04-8F0EBC7979A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B126AF6-7E9D-4BAE-BFCD-B6B9D17EC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115507"/>
            <a:ext cx="6400800" cy="1514475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Stack Development - MERN Stack</a:t>
            </a:r>
            <a:endParaRPr lang="en-US" b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14600" y="2514600"/>
            <a:ext cx="6400800" cy="1052512"/>
          </a:xfrm>
        </p:spPr>
        <p:txBody>
          <a:bodyPr>
            <a:normAutofit/>
          </a:bodyPr>
          <a:lstStyle/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docs-Calibri"/>
              </a:rPr>
              <a:t>Introduction to HTML5 </a:t>
            </a:r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ocs-Calibri"/>
              </a:rPr>
              <a:t>&amp;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docs-Calibri"/>
              </a:rPr>
              <a:t> Boilerplate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4419600"/>
            <a:ext cx="2469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Presenting By: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tx2"/>
                </a:solidFill>
              </a:rPr>
              <a:t> G. Venkata Deepthi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(</a:t>
            </a:r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 smtClean="0">
                <a:solidFill>
                  <a:schemeClr val="tx2"/>
                </a:solidFill>
              </a:rPr>
              <a:t>ull stack Mentor)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81000"/>
            <a:ext cx="1920753" cy="151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Attributes are specified within the opening tag of an HTML element and consist of a name-value pair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The syntax is as follows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&lt;element attribute="value</a:t>
            </a:r>
            <a:r>
              <a:rPr lang="en-US" dirty="0" smtClean="0"/>
              <a:t>"&gt;</a:t>
            </a:r>
          </a:p>
          <a:p>
            <a:pPr>
              <a:lnSpc>
                <a:spcPct val="120000"/>
              </a:lnSpc>
            </a:pPr>
            <a:r>
              <a:rPr lang="en-US" dirty="0"/>
              <a:t>Ex:- &lt;img src</a:t>
            </a:r>
            <a:r>
              <a:rPr lang="en-US" dirty="0" smtClean="0"/>
              <a:t>="</a:t>
            </a:r>
            <a:r>
              <a:rPr lang="en-US" dirty="0"/>
              <a:t>image.jpg" alt="Description of the image</a:t>
            </a:r>
            <a:r>
              <a:rPr lang="en-US" dirty="0" smtClean="0"/>
              <a:t>"&gt;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Common attributes:-- id , class , style , href ,src , alt , title.</a:t>
            </a:r>
          </a:p>
        </p:txBody>
      </p:sp>
    </p:spTree>
    <p:extLst>
      <p:ext uri="{BB962C8B-B14F-4D97-AF65-F5344CB8AC3E}">
        <p14:creationId xmlns:p14="http://schemas.microsoft.com/office/powerpoint/2010/main" val="22996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Thank you</a:t>
            </a:r>
            <a:endParaRPr lang="en-US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1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History of HTML</a:t>
            </a:r>
          </a:p>
          <a:p>
            <a:r>
              <a:rPr lang="en-US" dirty="0"/>
              <a:t>HTML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Purpose of web browsers</a:t>
            </a:r>
          </a:p>
          <a:p>
            <a:r>
              <a:rPr lang="en-US" dirty="0" smtClean="0"/>
              <a:t>What is Tag</a:t>
            </a:r>
            <a:endParaRPr lang="en-US" dirty="0"/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Attributes</a:t>
            </a:r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Boilerplate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hypertext markup language</a:t>
            </a:r>
          </a:p>
          <a:p>
            <a:r>
              <a:rPr lang="en-US" dirty="0" smtClean="0"/>
              <a:t>Standard language used to create web pages</a:t>
            </a:r>
          </a:p>
          <a:p>
            <a:r>
              <a:rPr lang="en-US" dirty="0" smtClean="0"/>
              <a:t>It is not case sensitive</a:t>
            </a:r>
          </a:p>
          <a:p>
            <a:r>
              <a:rPr lang="en-US" dirty="0" smtClean="0"/>
              <a:t>It is forgiving language</a:t>
            </a:r>
          </a:p>
          <a:p>
            <a:r>
              <a:rPr lang="en-US" dirty="0" smtClean="0"/>
              <a:t>Content and presentation</a:t>
            </a:r>
          </a:p>
          <a:p>
            <a:r>
              <a:rPr lang="en-US" dirty="0" smtClean="0"/>
              <a:t>Semantic markup vs. Styling</a:t>
            </a:r>
          </a:p>
          <a:p>
            <a:r>
              <a:rPr lang="en-US" dirty="0" smtClean="0"/>
              <a:t>Accessibility and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</a:t>
            </a:r>
            <a:r>
              <a:rPr lang="en-US" dirty="0" smtClean="0"/>
              <a:t>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03198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Documents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4597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199252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4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browser’s primary function is to render HTML, the code that is used to design or “mark up” web pages. When a browser loads a web page, it processes the HTML, which may contain text, links, and references to images and other items like CSS and JavaScript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 web browsers we use:</a:t>
            </a:r>
          </a:p>
          <a:p>
            <a:pPr marL="402336" lvl="1" indent="0">
              <a:buNone/>
            </a:pPr>
            <a:r>
              <a:rPr lang="en-US" dirty="0" smtClean="0"/>
              <a:t>Mozilla </a:t>
            </a:r>
            <a:r>
              <a:rPr lang="en-US" dirty="0"/>
              <a:t>F</a:t>
            </a:r>
            <a:r>
              <a:rPr lang="en-US" dirty="0" smtClean="0"/>
              <a:t>irefox , Google chrome ,  Safari , Opera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tag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thing enclosed in angular braces (&lt;&gt;) is known as tag </a:t>
            </a:r>
          </a:p>
          <a:p>
            <a:r>
              <a:rPr lang="en-US" dirty="0" smtClean="0"/>
              <a:t>One with out (/) at start is known as start tag</a:t>
            </a:r>
          </a:p>
          <a:p>
            <a:r>
              <a:rPr lang="en-US" dirty="0" smtClean="0"/>
              <a:t>One with slash(/) at start is known as end tag</a:t>
            </a:r>
          </a:p>
          <a:p>
            <a:r>
              <a:rPr lang="en-US" dirty="0" smtClean="0"/>
              <a:t>&lt;tag&gt;content&lt;/tag&gt;</a:t>
            </a:r>
          </a:p>
          <a:p>
            <a:r>
              <a:rPr lang="en-US" dirty="0" smtClean="0"/>
              <a:t>Ex:- &lt;p&gt;hi , I am paragraph &lt;/p&gt;</a:t>
            </a:r>
          </a:p>
          <a:p>
            <a:r>
              <a:rPr lang="en-US" dirty="0" smtClean="0"/>
              <a:t>&lt;p&gt;</a:t>
            </a:r>
            <a:r>
              <a:rPr lang="en-US" dirty="0" smtClean="0">
                <a:sym typeface="Wingdings" pitchFamily="2" charset="2"/>
              </a:rPr>
              <a:t> Start tag</a:t>
            </a:r>
          </a:p>
          <a:p>
            <a:r>
              <a:rPr lang="en-US" dirty="0" smtClean="0">
                <a:sym typeface="Wingdings" pitchFamily="2" charset="2"/>
              </a:rPr>
              <a:t>&lt;/p&gt;End tag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element is defined by a start tag , some content and an end tag.</a:t>
            </a:r>
          </a:p>
          <a:p>
            <a:r>
              <a:rPr lang="en-US" dirty="0" smtClean="0"/>
              <a:t>Nested Elements: Elements inside another element is known as nested elements</a:t>
            </a:r>
          </a:p>
          <a:p>
            <a:r>
              <a:rPr lang="en-US" dirty="0" smtClean="0"/>
              <a:t>Empty elements: Elements with out any data </a:t>
            </a:r>
          </a:p>
          <a:p>
            <a:r>
              <a:rPr lang="en-US" dirty="0" smtClean="0"/>
              <a:t>Ex:- &lt;br&gt;</a:t>
            </a:r>
          </a:p>
          <a:p>
            <a:r>
              <a:rPr lang="en-US" dirty="0" smtClean="0"/>
              <a:t>&lt;tag name&gt;</a:t>
            </a:r>
          </a:p>
          <a:p>
            <a:pPr marL="402336" lvl="1" indent="0">
              <a:buNone/>
            </a:pPr>
            <a:r>
              <a:rPr lang="en-US" dirty="0" smtClean="0"/>
              <a:t>  &lt;! -- content here - &gt; 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Element</a:t>
            </a:r>
          </a:p>
          <a:p>
            <a:pPr marL="402336" lvl="1" indent="0">
              <a:buNone/>
            </a:pPr>
            <a:r>
              <a:rPr lang="en-US" dirty="0" smtClean="0"/>
              <a:t>&lt;/tag name&gt;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150427" y="46482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227</TotalTime>
  <Words>724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Full Stack Development - MERN Stack</vt:lpstr>
      <vt:lpstr>Agenda</vt:lpstr>
      <vt:lpstr>Introduction to HTML</vt:lpstr>
      <vt:lpstr>History of HTML</vt:lpstr>
      <vt:lpstr>HTML Documents</vt:lpstr>
      <vt:lpstr>HTML Documents</vt:lpstr>
      <vt:lpstr>Purpose of web browsers</vt:lpstr>
      <vt:lpstr>What is tag</vt:lpstr>
      <vt:lpstr>Elements</vt:lpstr>
      <vt:lpstr>Attributes</vt:lpstr>
      <vt:lpstr>HTML Boilerplate</vt:lpstr>
      <vt:lpstr>Questions?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- MERN Stack</dc:title>
  <dc:creator>Raghunath</dc:creator>
  <cp:lastModifiedBy>Raghunath</cp:lastModifiedBy>
  <cp:revision>12</cp:revision>
  <dcterms:created xsi:type="dcterms:W3CDTF">2024-04-25T06:22:57Z</dcterms:created>
  <dcterms:modified xsi:type="dcterms:W3CDTF">2024-04-25T10:10:28Z</dcterms:modified>
</cp:coreProperties>
</file>