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0" r:id="rId2"/>
    <p:sldId id="276" r:id="rId3"/>
    <p:sldId id="257" r:id="rId4"/>
    <p:sldId id="262" r:id="rId5"/>
    <p:sldId id="260" r:id="rId6"/>
    <p:sldId id="258" r:id="rId7"/>
    <p:sldId id="259" r:id="rId8"/>
    <p:sldId id="271" r:id="rId9"/>
    <p:sldId id="261" r:id="rId10"/>
    <p:sldId id="263" r:id="rId11"/>
    <p:sldId id="269" r:id="rId12"/>
    <p:sldId id="264" r:id="rId13"/>
    <p:sldId id="272" r:id="rId14"/>
    <p:sldId id="273" r:id="rId15"/>
    <p:sldId id="274" r:id="rId16"/>
    <p:sldId id="275" r:id="rId17"/>
    <p:sldId id="265" r:id="rId18"/>
    <p:sldId id="266" r:id="rId19"/>
    <p:sldId id="267" r:id="rId20"/>
    <p:sldId id="268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17712B9-98DF-4DEC-80BE-D3E59A994224}" type="doc">
      <dgm:prSet loTypeId="urn:microsoft.com/office/officeart/2005/8/layout/hierarchy3" loCatId="hierarchy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DAAE1C2-3466-472D-8968-053CC1DBCE9E}">
      <dgm:prSet phldrT="[Text]"/>
      <dgm:spPr/>
      <dgm:t>
        <a:bodyPr/>
        <a:lstStyle/>
        <a:p>
          <a:r>
            <a:rPr lang="en-US" dirty="0" smtClean="0"/>
            <a:t>Web Development</a:t>
          </a:r>
          <a:endParaRPr lang="en-US" dirty="0"/>
        </a:p>
      </dgm:t>
    </dgm:pt>
    <dgm:pt modelId="{6F372A7F-8824-41EE-AEA9-4B55E86FDBF1}" type="parTrans" cxnId="{D8666E6B-271A-42E7-A070-699DB538235C}">
      <dgm:prSet/>
      <dgm:spPr/>
      <dgm:t>
        <a:bodyPr/>
        <a:lstStyle/>
        <a:p>
          <a:endParaRPr lang="en-US"/>
        </a:p>
      </dgm:t>
    </dgm:pt>
    <dgm:pt modelId="{BCDB2C61-F02D-4F2F-A2B4-5CA9D50ACE6A}" type="sibTrans" cxnId="{D8666E6B-271A-42E7-A070-699DB538235C}">
      <dgm:prSet/>
      <dgm:spPr/>
      <dgm:t>
        <a:bodyPr/>
        <a:lstStyle/>
        <a:p>
          <a:endParaRPr lang="en-US"/>
        </a:p>
      </dgm:t>
    </dgm:pt>
    <dgm:pt modelId="{FE5648B6-4F30-40BE-BBAF-3BD8DD4AB77A}">
      <dgm:prSet phldrT="[Text]"/>
      <dgm:spPr/>
      <dgm:t>
        <a:bodyPr/>
        <a:lstStyle/>
        <a:p>
          <a:r>
            <a:rPr lang="en-US" dirty="0" smtClean="0"/>
            <a:t>Front-End</a:t>
          </a:r>
          <a:endParaRPr lang="en-US" dirty="0"/>
        </a:p>
      </dgm:t>
    </dgm:pt>
    <dgm:pt modelId="{A3167B1E-754B-4E2C-A7A7-C0DAC093AE24}" type="parTrans" cxnId="{90B4B0DF-1D48-4143-B540-8C00C3F1E754}">
      <dgm:prSet/>
      <dgm:spPr/>
      <dgm:t>
        <a:bodyPr/>
        <a:lstStyle/>
        <a:p>
          <a:endParaRPr lang="en-US"/>
        </a:p>
      </dgm:t>
    </dgm:pt>
    <dgm:pt modelId="{65E3444D-B84F-4039-B1AC-28E0DF463C2E}" type="sibTrans" cxnId="{90B4B0DF-1D48-4143-B540-8C00C3F1E754}">
      <dgm:prSet/>
      <dgm:spPr/>
      <dgm:t>
        <a:bodyPr/>
        <a:lstStyle/>
        <a:p>
          <a:endParaRPr lang="en-US"/>
        </a:p>
      </dgm:t>
    </dgm:pt>
    <dgm:pt modelId="{720E5327-DE7A-4BFC-9967-4E86ECFCCDEE}">
      <dgm:prSet phldrT="[Text]"/>
      <dgm:spPr/>
      <dgm:t>
        <a:bodyPr/>
        <a:lstStyle/>
        <a:p>
          <a:r>
            <a:rPr lang="en-US" dirty="0" smtClean="0"/>
            <a:t>HTML</a:t>
          </a:r>
          <a:endParaRPr lang="en-US" dirty="0"/>
        </a:p>
      </dgm:t>
    </dgm:pt>
    <dgm:pt modelId="{3583B93D-0C7C-467D-A489-B681DBDFCBEA}" type="parTrans" cxnId="{1F9373D3-4823-4F30-B81A-25E342D6BE1D}">
      <dgm:prSet/>
      <dgm:spPr/>
      <dgm:t>
        <a:bodyPr/>
        <a:lstStyle/>
        <a:p>
          <a:endParaRPr lang="en-US"/>
        </a:p>
      </dgm:t>
    </dgm:pt>
    <dgm:pt modelId="{5553ED58-3513-4EB7-8973-BA226AF28F02}" type="sibTrans" cxnId="{1F9373D3-4823-4F30-B81A-25E342D6BE1D}">
      <dgm:prSet/>
      <dgm:spPr/>
      <dgm:t>
        <a:bodyPr/>
        <a:lstStyle/>
        <a:p>
          <a:endParaRPr lang="en-US"/>
        </a:p>
      </dgm:t>
    </dgm:pt>
    <dgm:pt modelId="{E3A24138-2AFF-4AAB-A8A3-2227B9B46EAF}">
      <dgm:prSet phldrT="[Text]"/>
      <dgm:spPr/>
      <dgm:t>
        <a:bodyPr/>
        <a:lstStyle/>
        <a:p>
          <a:r>
            <a:rPr lang="en-US" dirty="0" smtClean="0"/>
            <a:t>CSS</a:t>
          </a:r>
          <a:endParaRPr lang="en-US" dirty="0"/>
        </a:p>
      </dgm:t>
    </dgm:pt>
    <dgm:pt modelId="{458DC489-C0EC-4222-A7FD-56A499BB3C0A}" type="parTrans" cxnId="{4988BD55-DD52-41D6-A4BB-43BB941C17B0}">
      <dgm:prSet/>
      <dgm:spPr/>
      <dgm:t>
        <a:bodyPr/>
        <a:lstStyle/>
        <a:p>
          <a:endParaRPr lang="en-US"/>
        </a:p>
      </dgm:t>
    </dgm:pt>
    <dgm:pt modelId="{2E10DC8F-B681-451C-9A19-B5385077F0CC}" type="sibTrans" cxnId="{4988BD55-DD52-41D6-A4BB-43BB941C17B0}">
      <dgm:prSet/>
      <dgm:spPr/>
      <dgm:t>
        <a:bodyPr/>
        <a:lstStyle/>
        <a:p>
          <a:endParaRPr lang="en-US"/>
        </a:p>
      </dgm:t>
    </dgm:pt>
    <dgm:pt modelId="{4D446F76-8CA3-42F2-B1D7-09AF4784E5F0}">
      <dgm:prSet phldrT="[Text]"/>
      <dgm:spPr/>
      <dgm:t>
        <a:bodyPr/>
        <a:lstStyle/>
        <a:p>
          <a:r>
            <a:rPr lang="en-US" dirty="0" smtClean="0"/>
            <a:t>Back-End</a:t>
          </a:r>
          <a:endParaRPr lang="en-US" dirty="0"/>
        </a:p>
      </dgm:t>
    </dgm:pt>
    <dgm:pt modelId="{1071A2E9-CBDE-43A7-96D1-3AC168AD41D4}" type="parTrans" cxnId="{A16D21AC-1401-48D7-A2B5-04F6A1023878}">
      <dgm:prSet/>
      <dgm:spPr/>
      <dgm:t>
        <a:bodyPr/>
        <a:lstStyle/>
        <a:p>
          <a:endParaRPr lang="en-US"/>
        </a:p>
      </dgm:t>
    </dgm:pt>
    <dgm:pt modelId="{8C45699F-5368-4A9B-822D-A8D08C68812E}" type="sibTrans" cxnId="{A16D21AC-1401-48D7-A2B5-04F6A1023878}">
      <dgm:prSet/>
      <dgm:spPr/>
      <dgm:t>
        <a:bodyPr/>
        <a:lstStyle/>
        <a:p>
          <a:endParaRPr lang="en-US"/>
        </a:p>
      </dgm:t>
    </dgm:pt>
    <dgm:pt modelId="{6577F7D0-141F-4A93-A87F-EC40EC2E5ADC}">
      <dgm:prSet phldrT="[Text]"/>
      <dgm:spPr/>
      <dgm:t>
        <a:bodyPr/>
        <a:lstStyle/>
        <a:p>
          <a:r>
            <a:rPr lang="en-US" dirty="0" smtClean="0"/>
            <a:t>Node JS</a:t>
          </a:r>
          <a:endParaRPr lang="en-US" dirty="0"/>
        </a:p>
      </dgm:t>
    </dgm:pt>
    <dgm:pt modelId="{7B6ADE80-F2AA-4DB9-AD95-729592DC444B}" type="parTrans" cxnId="{D7EA8155-9DC5-4FE9-A8CE-EB545FEFFE63}">
      <dgm:prSet/>
      <dgm:spPr/>
      <dgm:t>
        <a:bodyPr/>
        <a:lstStyle/>
        <a:p>
          <a:endParaRPr lang="en-US"/>
        </a:p>
      </dgm:t>
    </dgm:pt>
    <dgm:pt modelId="{F943201A-6509-41F1-A3BE-26B11AB6B8B3}" type="sibTrans" cxnId="{D7EA8155-9DC5-4FE9-A8CE-EB545FEFFE63}">
      <dgm:prSet/>
      <dgm:spPr/>
      <dgm:t>
        <a:bodyPr/>
        <a:lstStyle/>
        <a:p>
          <a:endParaRPr lang="en-US"/>
        </a:p>
      </dgm:t>
    </dgm:pt>
    <dgm:pt modelId="{EFE1E4A6-0BE1-4E3B-A0B0-078A12D5E1A6}">
      <dgm:prSet phldrT="[Text]"/>
      <dgm:spPr/>
      <dgm:t>
        <a:bodyPr/>
        <a:lstStyle/>
        <a:p>
          <a:r>
            <a:rPr lang="en-US" dirty="0" smtClean="0"/>
            <a:t>Data-base</a:t>
          </a:r>
          <a:endParaRPr lang="en-US" dirty="0"/>
        </a:p>
      </dgm:t>
    </dgm:pt>
    <dgm:pt modelId="{B2A330A5-35D2-4B89-A8E9-ACB6D9C15819}" type="parTrans" cxnId="{1A1F8BC2-7F25-4330-95EE-2AF37ED4AC42}">
      <dgm:prSet/>
      <dgm:spPr/>
      <dgm:t>
        <a:bodyPr/>
        <a:lstStyle/>
        <a:p>
          <a:endParaRPr lang="en-US"/>
        </a:p>
      </dgm:t>
    </dgm:pt>
    <dgm:pt modelId="{8700B19C-D7F4-4C6B-89B2-08DEB705C4BF}" type="sibTrans" cxnId="{1A1F8BC2-7F25-4330-95EE-2AF37ED4AC42}">
      <dgm:prSet/>
      <dgm:spPr/>
      <dgm:t>
        <a:bodyPr/>
        <a:lstStyle/>
        <a:p>
          <a:endParaRPr lang="en-US"/>
        </a:p>
      </dgm:t>
    </dgm:pt>
    <dgm:pt modelId="{3E0A9D6D-3D08-49F0-A1DC-D1B8954DF792}">
      <dgm:prSet phldrT="[Text]"/>
      <dgm:spPr/>
      <dgm:t>
        <a:bodyPr/>
        <a:lstStyle/>
        <a:p>
          <a:r>
            <a:rPr lang="en-US" dirty="0" smtClean="0"/>
            <a:t>JavaScript</a:t>
          </a:r>
          <a:endParaRPr lang="en-US" dirty="0"/>
        </a:p>
      </dgm:t>
    </dgm:pt>
    <dgm:pt modelId="{32765BB6-D657-4288-AA9D-65136C37FB97}" type="parTrans" cxnId="{72D74CF0-866C-4651-B06F-3D580A35A030}">
      <dgm:prSet/>
      <dgm:spPr/>
      <dgm:t>
        <a:bodyPr/>
        <a:lstStyle/>
        <a:p>
          <a:endParaRPr lang="en-US"/>
        </a:p>
      </dgm:t>
    </dgm:pt>
    <dgm:pt modelId="{453F6B12-4146-4298-A88D-6594ADE6E12A}" type="sibTrans" cxnId="{72D74CF0-866C-4651-B06F-3D580A35A030}">
      <dgm:prSet/>
      <dgm:spPr/>
      <dgm:t>
        <a:bodyPr/>
        <a:lstStyle/>
        <a:p>
          <a:endParaRPr lang="en-US"/>
        </a:p>
      </dgm:t>
    </dgm:pt>
    <dgm:pt modelId="{3E9BA464-6720-4ED8-81BC-8731FBE921FE}">
      <dgm:prSet phldrT="[Text]"/>
      <dgm:spPr/>
      <dgm:t>
        <a:bodyPr/>
        <a:lstStyle/>
        <a:p>
          <a:r>
            <a:rPr lang="en-US" dirty="0" smtClean="0"/>
            <a:t>Express JS</a:t>
          </a:r>
          <a:endParaRPr lang="en-US" dirty="0"/>
        </a:p>
      </dgm:t>
    </dgm:pt>
    <dgm:pt modelId="{021AB112-D18F-4808-ABAB-E4B1AD432E62}" type="parTrans" cxnId="{383E54B8-53B6-4FA5-B429-031175D8123E}">
      <dgm:prSet/>
      <dgm:spPr/>
      <dgm:t>
        <a:bodyPr/>
        <a:lstStyle/>
        <a:p>
          <a:endParaRPr lang="en-US"/>
        </a:p>
      </dgm:t>
    </dgm:pt>
    <dgm:pt modelId="{EF75636A-5CFE-4617-B564-3A17E36AC296}" type="sibTrans" cxnId="{383E54B8-53B6-4FA5-B429-031175D8123E}">
      <dgm:prSet/>
      <dgm:spPr/>
      <dgm:t>
        <a:bodyPr/>
        <a:lstStyle/>
        <a:p>
          <a:endParaRPr lang="en-US"/>
        </a:p>
      </dgm:t>
    </dgm:pt>
    <dgm:pt modelId="{6F296B3E-D2D9-4149-B69F-094F93EBCAE6}">
      <dgm:prSet phldrT="[Text]"/>
      <dgm:spPr/>
      <dgm:t>
        <a:bodyPr/>
        <a:lstStyle/>
        <a:p>
          <a:r>
            <a:rPr lang="en-US" dirty="0" smtClean="0"/>
            <a:t>Mongo-DB</a:t>
          </a:r>
          <a:endParaRPr lang="en-US" dirty="0"/>
        </a:p>
      </dgm:t>
    </dgm:pt>
    <dgm:pt modelId="{BA658B14-58E1-4763-94DB-2CEBCBF499DA}" type="parTrans" cxnId="{A440B86D-0550-4298-A724-92A321F1300C}">
      <dgm:prSet/>
      <dgm:spPr/>
      <dgm:t>
        <a:bodyPr/>
        <a:lstStyle/>
        <a:p>
          <a:endParaRPr lang="en-US"/>
        </a:p>
      </dgm:t>
    </dgm:pt>
    <dgm:pt modelId="{ACFDB020-0999-4575-BEC1-2D7999FAF30A}" type="sibTrans" cxnId="{A440B86D-0550-4298-A724-92A321F1300C}">
      <dgm:prSet/>
      <dgm:spPr/>
      <dgm:t>
        <a:bodyPr/>
        <a:lstStyle/>
        <a:p>
          <a:endParaRPr lang="en-US"/>
        </a:p>
      </dgm:t>
    </dgm:pt>
    <dgm:pt modelId="{279428FA-934B-451D-A704-D92F8D6EE1CC}">
      <dgm:prSet phldrT="[Text]"/>
      <dgm:spPr/>
      <dgm:t>
        <a:bodyPr/>
        <a:lstStyle/>
        <a:p>
          <a:r>
            <a:rPr lang="en-US" dirty="0" smtClean="0"/>
            <a:t>MySQL</a:t>
          </a:r>
          <a:endParaRPr lang="en-US" dirty="0"/>
        </a:p>
      </dgm:t>
    </dgm:pt>
    <dgm:pt modelId="{FC05F503-FF06-46B5-A833-FF6D414798BE}" type="parTrans" cxnId="{3F85CEA7-43FE-4A0E-924A-5C81A90F58AE}">
      <dgm:prSet/>
      <dgm:spPr/>
      <dgm:t>
        <a:bodyPr/>
        <a:lstStyle/>
        <a:p>
          <a:endParaRPr lang="en-US"/>
        </a:p>
      </dgm:t>
    </dgm:pt>
    <dgm:pt modelId="{171C27FD-568B-4E0B-8A3B-F3713FEA5E01}" type="sibTrans" cxnId="{3F85CEA7-43FE-4A0E-924A-5C81A90F58AE}">
      <dgm:prSet/>
      <dgm:spPr/>
      <dgm:t>
        <a:bodyPr/>
        <a:lstStyle/>
        <a:p>
          <a:endParaRPr lang="en-US"/>
        </a:p>
      </dgm:t>
    </dgm:pt>
    <dgm:pt modelId="{193D1B42-4549-48AC-A956-434BF986E20F}" type="pres">
      <dgm:prSet presAssocID="{E17712B9-98DF-4DEC-80BE-D3E59A994224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5833CBE3-D502-4D1C-9292-DACA754B2727}" type="pres">
      <dgm:prSet presAssocID="{4DAAE1C2-3466-472D-8968-053CC1DBCE9E}" presName="root" presStyleCnt="0"/>
      <dgm:spPr/>
    </dgm:pt>
    <dgm:pt modelId="{BB5F0507-5357-4BE8-BDC3-A817CFEB0BC0}" type="pres">
      <dgm:prSet presAssocID="{4DAAE1C2-3466-472D-8968-053CC1DBCE9E}" presName="rootComposite" presStyleCnt="0"/>
      <dgm:spPr/>
    </dgm:pt>
    <dgm:pt modelId="{E070A274-F704-46AA-B964-6EDC49C57C18}" type="pres">
      <dgm:prSet presAssocID="{4DAAE1C2-3466-472D-8968-053CC1DBCE9E}" presName="rootText" presStyleLbl="node1" presStyleIdx="0" presStyleCnt="1"/>
      <dgm:spPr/>
      <dgm:t>
        <a:bodyPr/>
        <a:lstStyle/>
        <a:p>
          <a:endParaRPr lang="en-US"/>
        </a:p>
      </dgm:t>
    </dgm:pt>
    <dgm:pt modelId="{3648137A-0292-4E04-8942-13616F3F0911}" type="pres">
      <dgm:prSet presAssocID="{4DAAE1C2-3466-472D-8968-053CC1DBCE9E}" presName="rootConnector" presStyleLbl="node1" presStyleIdx="0" presStyleCnt="1"/>
      <dgm:spPr/>
      <dgm:t>
        <a:bodyPr/>
        <a:lstStyle/>
        <a:p>
          <a:endParaRPr lang="en-US"/>
        </a:p>
      </dgm:t>
    </dgm:pt>
    <dgm:pt modelId="{566567AD-4115-4719-88D0-3E9EC36C7750}" type="pres">
      <dgm:prSet presAssocID="{4DAAE1C2-3466-472D-8968-053CC1DBCE9E}" presName="childShape" presStyleCnt="0"/>
      <dgm:spPr/>
    </dgm:pt>
    <dgm:pt modelId="{531F4C91-4030-4C0D-8562-09A72B243A7B}" type="pres">
      <dgm:prSet presAssocID="{A3167B1E-754B-4E2C-A7A7-C0DAC093AE24}" presName="Name13" presStyleLbl="parChTrans1D2" presStyleIdx="0" presStyleCnt="3"/>
      <dgm:spPr/>
      <dgm:t>
        <a:bodyPr/>
        <a:lstStyle/>
        <a:p>
          <a:endParaRPr lang="en-US"/>
        </a:p>
      </dgm:t>
    </dgm:pt>
    <dgm:pt modelId="{D2B498D7-380A-4009-8B23-2B288699C486}" type="pres">
      <dgm:prSet presAssocID="{FE5648B6-4F30-40BE-BBAF-3BD8DD4AB77A}" presName="childText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B2C132-E1FC-4C0D-A611-93BCB2E28A06}" type="pres">
      <dgm:prSet presAssocID="{1071A2E9-CBDE-43A7-96D1-3AC168AD41D4}" presName="Name13" presStyleLbl="parChTrans1D2" presStyleIdx="1" presStyleCnt="3"/>
      <dgm:spPr/>
      <dgm:t>
        <a:bodyPr/>
        <a:lstStyle/>
        <a:p>
          <a:endParaRPr lang="en-US"/>
        </a:p>
      </dgm:t>
    </dgm:pt>
    <dgm:pt modelId="{F995CBCA-8258-4AD3-892B-90F70C5598C5}" type="pres">
      <dgm:prSet presAssocID="{4D446F76-8CA3-42F2-B1D7-09AF4784E5F0}" presName="childText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FB6461A-C7B3-4691-9413-B5672C448268}" type="pres">
      <dgm:prSet presAssocID="{B2A330A5-35D2-4B89-A8E9-ACB6D9C15819}" presName="Name13" presStyleLbl="parChTrans1D2" presStyleIdx="2" presStyleCnt="3"/>
      <dgm:spPr/>
      <dgm:t>
        <a:bodyPr/>
        <a:lstStyle/>
        <a:p>
          <a:endParaRPr lang="en-US"/>
        </a:p>
      </dgm:t>
    </dgm:pt>
    <dgm:pt modelId="{7D7FF787-1644-42F1-BBB9-236DBEC03851}" type="pres">
      <dgm:prSet presAssocID="{EFE1E4A6-0BE1-4E3B-A0B0-078A12D5E1A6}" presName="childText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11893FC-983B-4988-B220-4C9B37BFE59A}" type="presOf" srcId="{4D446F76-8CA3-42F2-B1D7-09AF4784E5F0}" destId="{F995CBCA-8258-4AD3-892B-90F70C5598C5}" srcOrd="0" destOrd="0" presId="urn:microsoft.com/office/officeart/2005/8/layout/hierarchy3"/>
    <dgm:cxn modelId="{F6A716E5-7CDE-441D-9144-2C5A52F97918}" type="presOf" srcId="{EFE1E4A6-0BE1-4E3B-A0B0-078A12D5E1A6}" destId="{7D7FF787-1644-42F1-BBB9-236DBEC03851}" srcOrd="0" destOrd="0" presId="urn:microsoft.com/office/officeart/2005/8/layout/hierarchy3"/>
    <dgm:cxn modelId="{1A1F8BC2-7F25-4330-95EE-2AF37ED4AC42}" srcId="{4DAAE1C2-3466-472D-8968-053CC1DBCE9E}" destId="{EFE1E4A6-0BE1-4E3B-A0B0-078A12D5E1A6}" srcOrd="2" destOrd="0" parTransId="{B2A330A5-35D2-4B89-A8E9-ACB6D9C15819}" sibTransId="{8700B19C-D7F4-4C6B-89B2-08DEB705C4BF}"/>
    <dgm:cxn modelId="{19514ED0-243D-467B-9911-42E27164E809}" type="presOf" srcId="{6577F7D0-141F-4A93-A87F-EC40EC2E5ADC}" destId="{F995CBCA-8258-4AD3-892B-90F70C5598C5}" srcOrd="0" destOrd="1" presId="urn:microsoft.com/office/officeart/2005/8/layout/hierarchy3"/>
    <dgm:cxn modelId="{F7F03DF3-EB2D-4A91-AD4A-A002B7C64A41}" type="presOf" srcId="{720E5327-DE7A-4BFC-9967-4E86ECFCCDEE}" destId="{D2B498D7-380A-4009-8B23-2B288699C486}" srcOrd="0" destOrd="1" presId="urn:microsoft.com/office/officeart/2005/8/layout/hierarchy3"/>
    <dgm:cxn modelId="{4F467248-E331-4729-B5C6-4C8A67A114A6}" type="presOf" srcId="{B2A330A5-35D2-4B89-A8E9-ACB6D9C15819}" destId="{8FB6461A-C7B3-4691-9413-B5672C448268}" srcOrd="0" destOrd="0" presId="urn:microsoft.com/office/officeart/2005/8/layout/hierarchy3"/>
    <dgm:cxn modelId="{4C7A366E-1339-4874-B599-E911B91E4721}" type="presOf" srcId="{1071A2E9-CBDE-43A7-96D1-3AC168AD41D4}" destId="{0EB2C132-E1FC-4C0D-A611-93BCB2E28A06}" srcOrd="0" destOrd="0" presId="urn:microsoft.com/office/officeart/2005/8/layout/hierarchy3"/>
    <dgm:cxn modelId="{4988BD55-DD52-41D6-A4BB-43BB941C17B0}" srcId="{FE5648B6-4F30-40BE-BBAF-3BD8DD4AB77A}" destId="{E3A24138-2AFF-4AAB-A8A3-2227B9B46EAF}" srcOrd="1" destOrd="0" parTransId="{458DC489-C0EC-4222-A7FD-56A499BB3C0A}" sibTransId="{2E10DC8F-B681-451C-9A19-B5385077F0CC}"/>
    <dgm:cxn modelId="{CD61E705-4EED-4F21-8AD3-660D61A21BD7}" type="presOf" srcId="{A3167B1E-754B-4E2C-A7A7-C0DAC093AE24}" destId="{531F4C91-4030-4C0D-8562-09A72B243A7B}" srcOrd="0" destOrd="0" presId="urn:microsoft.com/office/officeart/2005/8/layout/hierarchy3"/>
    <dgm:cxn modelId="{30A2B445-37AB-402B-9A4E-A73DDF33E92A}" type="presOf" srcId="{279428FA-934B-451D-A704-D92F8D6EE1CC}" destId="{7D7FF787-1644-42F1-BBB9-236DBEC03851}" srcOrd="0" destOrd="2" presId="urn:microsoft.com/office/officeart/2005/8/layout/hierarchy3"/>
    <dgm:cxn modelId="{A440B86D-0550-4298-A724-92A321F1300C}" srcId="{EFE1E4A6-0BE1-4E3B-A0B0-078A12D5E1A6}" destId="{6F296B3E-D2D9-4149-B69F-094F93EBCAE6}" srcOrd="0" destOrd="0" parTransId="{BA658B14-58E1-4763-94DB-2CEBCBF499DA}" sibTransId="{ACFDB020-0999-4575-BEC1-2D7999FAF30A}"/>
    <dgm:cxn modelId="{1F9373D3-4823-4F30-B81A-25E342D6BE1D}" srcId="{FE5648B6-4F30-40BE-BBAF-3BD8DD4AB77A}" destId="{720E5327-DE7A-4BFC-9967-4E86ECFCCDEE}" srcOrd="0" destOrd="0" parTransId="{3583B93D-0C7C-467D-A489-B681DBDFCBEA}" sibTransId="{5553ED58-3513-4EB7-8973-BA226AF28F02}"/>
    <dgm:cxn modelId="{AB40E9B4-9F88-447A-8D74-8B74566A64B1}" type="presOf" srcId="{FE5648B6-4F30-40BE-BBAF-3BD8DD4AB77A}" destId="{D2B498D7-380A-4009-8B23-2B288699C486}" srcOrd="0" destOrd="0" presId="urn:microsoft.com/office/officeart/2005/8/layout/hierarchy3"/>
    <dgm:cxn modelId="{70C41708-4D2A-4B2D-A748-DB9B6AE91D2E}" type="presOf" srcId="{4DAAE1C2-3466-472D-8968-053CC1DBCE9E}" destId="{3648137A-0292-4E04-8942-13616F3F0911}" srcOrd="1" destOrd="0" presId="urn:microsoft.com/office/officeart/2005/8/layout/hierarchy3"/>
    <dgm:cxn modelId="{127594A7-FD7C-4EC5-ABD8-1DA6FBDDFBDB}" type="presOf" srcId="{E17712B9-98DF-4DEC-80BE-D3E59A994224}" destId="{193D1B42-4549-48AC-A956-434BF986E20F}" srcOrd="0" destOrd="0" presId="urn:microsoft.com/office/officeart/2005/8/layout/hierarchy3"/>
    <dgm:cxn modelId="{72404BBA-C342-4DD2-A3DE-24D2581072F0}" type="presOf" srcId="{3E9BA464-6720-4ED8-81BC-8731FBE921FE}" destId="{F995CBCA-8258-4AD3-892B-90F70C5598C5}" srcOrd="0" destOrd="2" presId="urn:microsoft.com/office/officeart/2005/8/layout/hierarchy3"/>
    <dgm:cxn modelId="{FFAE8A38-A2B7-4631-A6E6-D34D65D6D2DD}" type="presOf" srcId="{4DAAE1C2-3466-472D-8968-053CC1DBCE9E}" destId="{E070A274-F704-46AA-B964-6EDC49C57C18}" srcOrd="0" destOrd="0" presId="urn:microsoft.com/office/officeart/2005/8/layout/hierarchy3"/>
    <dgm:cxn modelId="{A16D21AC-1401-48D7-A2B5-04F6A1023878}" srcId="{4DAAE1C2-3466-472D-8968-053CC1DBCE9E}" destId="{4D446F76-8CA3-42F2-B1D7-09AF4784E5F0}" srcOrd="1" destOrd="0" parTransId="{1071A2E9-CBDE-43A7-96D1-3AC168AD41D4}" sibTransId="{8C45699F-5368-4A9B-822D-A8D08C68812E}"/>
    <dgm:cxn modelId="{D8666E6B-271A-42E7-A070-699DB538235C}" srcId="{E17712B9-98DF-4DEC-80BE-D3E59A994224}" destId="{4DAAE1C2-3466-472D-8968-053CC1DBCE9E}" srcOrd="0" destOrd="0" parTransId="{6F372A7F-8824-41EE-AEA9-4B55E86FDBF1}" sibTransId="{BCDB2C61-F02D-4F2F-A2B4-5CA9D50ACE6A}"/>
    <dgm:cxn modelId="{383E54B8-53B6-4FA5-B429-031175D8123E}" srcId="{4D446F76-8CA3-42F2-B1D7-09AF4784E5F0}" destId="{3E9BA464-6720-4ED8-81BC-8731FBE921FE}" srcOrd="1" destOrd="0" parTransId="{021AB112-D18F-4808-ABAB-E4B1AD432E62}" sibTransId="{EF75636A-5CFE-4617-B564-3A17E36AC296}"/>
    <dgm:cxn modelId="{D7EA8155-9DC5-4FE9-A8CE-EB545FEFFE63}" srcId="{4D446F76-8CA3-42F2-B1D7-09AF4784E5F0}" destId="{6577F7D0-141F-4A93-A87F-EC40EC2E5ADC}" srcOrd="0" destOrd="0" parTransId="{7B6ADE80-F2AA-4DB9-AD95-729592DC444B}" sibTransId="{F943201A-6509-41F1-A3BE-26B11AB6B8B3}"/>
    <dgm:cxn modelId="{27EEA498-F537-47C5-9290-31C3D653BCED}" type="presOf" srcId="{6F296B3E-D2D9-4149-B69F-094F93EBCAE6}" destId="{7D7FF787-1644-42F1-BBB9-236DBEC03851}" srcOrd="0" destOrd="1" presId="urn:microsoft.com/office/officeart/2005/8/layout/hierarchy3"/>
    <dgm:cxn modelId="{72D74CF0-866C-4651-B06F-3D580A35A030}" srcId="{FE5648B6-4F30-40BE-BBAF-3BD8DD4AB77A}" destId="{3E0A9D6D-3D08-49F0-A1DC-D1B8954DF792}" srcOrd="2" destOrd="0" parTransId="{32765BB6-D657-4288-AA9D-65136C37FB97}" sibTransId="{453F6B12-4146-4298-A88D-6594ADE6E12A}"/>
    <dgm:cxn modelId="{63A86693-15D6-423F-8003-89FAB0593660}" type="presOf" srcId="{E3A24138-2AFF-4AAB-A8A3-2227B9B46EAF}" destId="{D2B498D7-380A-4009-8B23-2B288699C486}" srcOrd="0" destOrd="2" presId="urn:microsoft.com/office/officeart/2005/8/layout/hierarchy3"/>
    <dgm:cxn modelId="{F7DDFE07-FB59-4A54-ABBD-C21333E0532F}" type="presOf" srcId="{3E0A9D6D-3D08-49F0-A1DC-D1B8954DF792}" destId="{D2B498D7-380A-4009-8B23-2B288699C486}" srcOrd="0" destOrd="3" presId="urn:microsoft.com/office/officeart/2005/8/layout/hierarchy3"/>
    <dgm:cxn modelId="{3F85CEA7-43FE-4A0E-924A-5C81A90F58AE}" srcId="{EFE1E4A6-0BE1-4E3B-A0B0-078A12D5E1A6}" destId="{279428FA-934B-451D-A704-D92F8D6EE1CC}" srcOrd="1" destOrd="0" parTransId="{FC05F503-FF06-46B5-A833-FF6D414798BE}" sibTransId="{171C27FD-568B-4E0B-8A3B-F3713FEA5E01}"/>
    <dgm:cxn modelId="{90B4B0DF-1D48-4143-B540-8C00C3F1E754}" srcId="{4DAAE1C2-3466-472D-8968-053CC1DBCE9E}" destId="{FE5648B6-4F30-40BE-BBAF-3BD8DD4AB77A}" srcOrd="0" destOrd="0" parTransId="{A3167B1E-754B-4E2C-A7A7-C0DAC093AE24}" sibTransId="{65E3444D-B84F-4039-B1AC-28E0DF463C2E}"/>
    <dgm:cxn modelId="{0B4DDA80-DAF3-4EC3-9317-5A64F7FF18FB}" type="presParOf" srcId="{193D1B42-4549-48AC-A956-434BF986E20F}" destId="{5833CBE3-D502-4D1C-9292-DACA754B2727}" srcOrd="0" destOrd="0" presId="urn:microsoft.com/office/officeart/2005/8/layout/hierarchy3"/>
    <dgm:cxn modelId="{2F7FA183-CBF2-47B1-8081-F8C289700BF7}" type="presParOf" srcId="{5833CBE3-D502-4D1C-9292-DACA754B2727}" destId="{BB5F0507-5357-4BE8-BDC3-A817CFEB0BC0}" srcOrd="0" destOrd="0" presId="urn:microsoft.com/office/officeart/2005/8/layout/hierarchy3"/>
    <dgm:cxn modelId="{B9CA1CA2-AF1C-460D-B0DE-89574D68B57B}" type="presParOf" srcId="{BB5F0507-5357-4BE8-BDC3-A817CFEB0BC0}" destId="{E070A274-F704-46AA-B964-6EDC49C57C18}" srcOrd="0" destOrd="0" presId="urn:microsoft.com/office/officeart/2005/8/layout/hierarchy3"/>
    <dgm:cxn modelId="{F3E7AF36-A6B1-4BCC-AD61-15DD05F40CD8}" type="presParOf" srcId="{BB5F0507-5357-4BE8-BDC3-A817CFEB0BC0}" destId="{3648137A-0292-4E04-8942-13616F3F0911}" srcOrd="1" destOrd="0" presId="urn:microsoft.com/office/officeart/2005/8/layout/hierarchy3"/>
    <dgm:cxn modelId="{9AF0AB31-56B3-47BA-A9D4-435948DA7A02}" type="presParOf" srcId="{5833CBE3-D502-4D1C-9292-DACA754B2727}" destId="{566567AD-4115-4719-88D0-3E9EC36C7750}" srcOrd="1" destOrd="0" presId="urn:microsoft.com/office/officeart/2005/8/layout/hierarchy3"/>
    <dgm:cxn modelId="{0AA8F422-8CAF-4624-88E4-DD3AA3FA34D4}" type="presParOf" srcId="{566567AD-4115-4719-88D0-3E9EC36C7750}" destId="{531F4C91-4030-4C0D-8562-09A72B243A7B}" srcOrd="0" destOrd="0" presId="urn:microsoft.com/office/officeart/2005/8/layout/hierarchy3"/>
    <dgm:cxn modelId="{79583A92-928B-49F6-83B1-52386176677A}" type="presParOf" srcId="{566567AD-4115-4719-88D0-3E9EC36C7750}" destId="{D2B498D7-380A-4009-8B23-2B288699C486}" srcOrd="1" destOrd="0" presId="urn:microsoft.com/office/officeart/2005/8/layout/hierarchy3"/>
    <dgm:cxn modelId="{D8506E8C-66C7-448D-AEA5-10F71019D259}" type="presParOf" srcId="{566567AD-4115-4719-88D0-3E9EC36C7750}" destId="{0EB2C132-E1FC-4C0D-A611-93BCB2E28A06}" srcOrd="2" destOrd="0" presId="urn:microsoft.com/office/officeart/2005/8/layout/hierarchy3"/>
    <dgm:cxn modelId="{F9D01C14-5343-4A10-A470-FBFAEAE97BC5}" type="presParOf" srcId="{566567AD-4115-4719-88D0-3E9EC36C7750}" destId="{F995CBCA-8258-4AD3-892B-90F70C5598C5}" srcOrd="3" destOrd="0" presId="urn:microsoft.com/office/officeart/2005/8/layout/hierarchy3"/>
    <dgm:cxn modelId="{0A03E2D7-052C-4704-A18D-CF6AB63D6B9C}" type="presParOf" srcId="{566567AD-4115-4719-88D0-3E9EC36C7750}" destId="{8FB6461A-C7B3-4691-9413-B5672C448268}" srcOrd="4" destOrd="0" presId="urn:microsoft.com/office/officeart/2005/8/layout/hierarchy3"/>
    <dgm:cxn modelId="{0ACF43AC-9F8C-49BA-86C6-E9DC732ACB6C}" type="presParOf" srcId="{566567AD-4115-4719-88D0-3E9EC36C7750}" destId="{7D7FF787-1644-42F1-BBB9-236DBEC03851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48E6BD8-FE29-4046-9DC7-44A9C3CD6B0E}" type="doc">
      <dgm:prSet loTypeId="urn:microsoft.com/office/officeart/2008/layout/PictureAccen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312C2CE-E469-4D0E-9448-4FBDB7DDE402}">
      <dgm:prSet phldrT="[Text]"/>
      <dgm:spPr/>
      <dgm:t>
        <a:bodyPr/>
        <a:lstStyle/>
        <a:p>
          <a:r>
            <a:rPr lang="en-US" dirty="0" smtClean="0"/>
            <a:t>MERN</a:t>
          </a:r>
          <a:endParaRPr lang="en-US" dirty="0"/>
        </a:p>
      </dgm:t>
    </dgm:pt>
    <dgm:pt modelId="{C65217BD-3FEB-4251-8D7C-9C2D3A702AED}" type="parTrans" cxnId="{60F6D7EB-9FF8-437F-865E-F0A12ED74FA9}">
      <dgm:prSet/>
      <dgm:spPr/>
      <dgm:t>
        <a:bodyPr/>
        <a:lstStyle/>
        <a:p>
          <a:endParaRPr lang="en-US"/>
        </a:p>
      </dgm:t>
    </dgm:pt>
    <dgm:pt modelId="{CFF69A87-02A3-4BC4-826C-97D9D91BC8C6}" type="sibTrans" cxnId="{60F6D7EB-9FF8-437F-865E-F0A12ED74FA9}">
      <dgm:prSet/>
      <dgm:spPr/>
      <dgm:t>
        <a:bodyPr/>
        <a:lstStyle/>
        <a:p>
          <a:endParaRPr lang="en-US"/>
        </a:p>
      </dgm:t>
    </dgm:pt>
    <dgm:pt modelId="{1895B737-4841-4C9D-B223-17C3057ECAD7}">
      <dgm:prSet phldrT="[Text]"/>
      <dgm:spPr/>
      <dgm:t>
        <a:bodyPr/>
        <a:lstStyle/>
        <a:p>
          <a:r>
            <a:rPr lang="en-US" dirty="0" smtClean="0"/>
            <a:t>Mongo-DB</a:t>
          </a:r>
          <a:endParaRPr lang="en-US" dirty="0"/>
        </a:p>
      </dgm:t>
    </dgm:pt>
    <dgm:pt modelId="{D7568F69-F661-4099-BFB5-CAF46C9E2A7F}" type="parTrans" cxnId="{7DDF7690-CF26-49DF-A9BB-0024D3CE7808}">
      <dgm:prSet/>
      <dgm:spPr/>
      <dgm:t>
        <a:bodyPr/>
        <a:lstStyle/>
        <a:p>
          <a:endParaRPr lang="en-US"/>
        </a:p>
      </dgm:t>
    </dgm:pt>
    <dgm:pt modelId="{192D2D88-F2EB-4476-AAF1-790F6FB2B117}" type="sibTrans" cxnId="{7DDF7690-CF26-49DF-A9BB-0024D3CE7808}">
      <dgm:prSet/>
      <dgm:spPr/>
      <dgm:t>
        <a:bodyPr/>
        <a:lstStyle/>
        <a:p>
          <a:endParaRPr lang="en-US"/>
        </a:p>
      </dgm:t>
    </dgm:pt>
    <dgm:pt modelId="{4AA7111A-F5A3-4C55-A504-1863CF116D95}">
      <dgm:prSet phldrT="[Text]"/>
      <dgm:spPr/>
      <dgm:t>
        <a:bodyPr/>
        <a:lstStyle/>
        <a:p>
          <a:r>
            <a:rPr lang="en-US" dirty="0" smtClean="0"/>
            <a:t>Express JS</a:t>
          </a:r>
          <a:endParaRPr lang="en-US" dirty="0"/>
        </a:p>
      </dgm:t>
    </dgm:pt>
    <dgm:pt modelId="{4A560FB2-ACDE-474C-AF57-E3F260C3C7AE}" type="parTrans" cxnId="{084F0440-D4E9-4F7B-AFAF-8AA579921985}">
      <dgm:prSet/>
      <dgm:spPr/>
      <dgm:t>
        <a:bodyPr/>
        <a:lstStyle/>
        <a:p>
          <a:endParaRPr lang="en-US"/>
        </a:p>
      </dgm:t>
    </dgm:pt>
    <dgm:pt modelId="{759A9D2D-8777-41E2-AC48-3620603EA172}" type="sibTrans" cxnId="{084F0440-D4E9-4F7B-AFAF-8AA579921985}">
      <dgm:prSet/>
      <dgm:spPr/>
      <dgm:t>
        <a:bodyPr/>
        <a:lstStyle/>
        <a:p>
          <a:endParaRPr lang="en-US"/>
        </a:p>
      </dgm:t>
    </dgm:pt>
    <dgm:pt modelId="{EF5FBC85-EBAC-4B78-97D4-044CB382EE20}">
      <dgm:prSet phldrT="[Text]"/>
      <dgm:spPr/>
      <dgm:t>
        <a:bodyPr/>
        <a:lstStyle/>
        <a:p>
          <a:r>
            <a:rPr lang="en-US" dirty="0" smtClean="0"/>
            <a:t>React</a:t>
          </a:r>
          <a:endParaRPr lang="en-US" dirty="0"/>
        </a:p>
      </dgm:t>
    </dgm:pt>
    <dgm:pt modelId="{922F8B5D-A641-412A-A6AD-0D717C720EE5}" type="parTrans" cxnId="{6C6AB5E5-28B8-4E02-8917-DD9DE2FFBA0B}">
      <dgm:prSet/>
      <dgm:spPr/>
      <dgm:t>
        <a:bodyPr/>
        <a:lstStyle/>
        <a:p>
          <a:endParaRPr lang="en-US"/>
        </a:p>
      </dgm:t>
    </dgm:pt>
    <dgm:pt modelId="{B5E8574B-081C-484D-91DE-E583384D72A4}" type="sibTrans" cxnId="{6C6AB5E5-28B8-4E02-8917-DD9DE2FFBA0B}">
      <dgm:prSet/>
      <dgm:spPr/>
      <dgm:t>
        <a:bodyPr/>
        <a:lstStyle/>
        <a:p>
          <a:endParaRPr lang="en-US"/>
        </a:p>
      </dgm:t>
    </dgm:pt>
    <dgm:pt modelId="{7BDC103D-C153-4953-8A70-8CCDF54FC5A8}">
      <dgm:prSet phldrT="[Text]"/>
      <dgm:spPr/>
      <dgm:t>
        <a:bodyPr/>
        <a:lstStyle/>
        <a:p>
          <a:r>
            <a:rPr lang="en-US" dirty="0" smtClean="0"/>
            <a:t>Node JS</a:t>
          </a:r>
          <a:endParaRPr lang="en-US" dirty="0"/>
        </a:p>
      </dgm:t>
    </dgm:pt>
    <dgm:pt modelId="{21F067C1-07B6-4AC4-B312-1439429ACEA7}" type="parTrans" cxnId="{D3B2E801-0ABF-4B2F-B550-386A30BEDAC0}">
      <dgm:prSet/>
      <dgm:spPr/>
      <dgm:t>
        <a:bodyPr/>
        <a:lstStyle/>
        <a:p>
          <a:endParaRPr lang="en-US"/>
        </a:p>
      </dgm:t>
    </dgm:pt>
    <dgm:pt modelId="{2FF17B28-D111-4F58-9792-01FD77259BB4}" type="sibTrans" cxnId="{D3B2E801-0ABF-4B2F-B550-386A30BEDAC0}">
      <dgm:prSet/>
      <dgm:spPr/>
      <dgm:t>
        <a:bodyPr/>
        <a:lstStyle/>
        <a:p>
          <a:endParaRPr lang="en-US"/>
        </a:p>
      </dgm:t>
    </dgm:pt>
    <dgm:pt modelId="{5914C0DB-8C4F-4317-B46D-5C4EE5E4C0EB}" type="pres">
      <dgm:prSet presAssocID="{248E6BD8-FE29-4046-9DC7-44A9C3CD6B0E}" presName="layout" presStyleCnt="0">
        <dgm:presLayoutVars>
          <dgm:chMax/>
          <dgm:chPref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1091F057-D135-443F-9615-55EBB5324C71}" type="pres">
      <dgm:prSet presAssocID="{C312C2CE-E469-4D0E-9448-4FBDB7DDE402}" presName="root" presStyleCnt="0">
        <dgm:presLayoutVars>
          <dgm:chMax/>
          <dgm:chPref val="4"/>
        </dgm:presLayoutVars>
      </dgm:prSet>
      <dgm:spPr/>
    </dgm:pt>
    <dgm:pt modelId="{933E5252-04E6-4943-A6BB-FB320D8E89C4}" type="pres">
      <dgm:prSet presAssocID="{C312C2CE-E469-4D0E-9448-4FBDB7DDE402}" presName="rootComposite" presStyleCnt="0">
        <dgm:presLayoutVars/>
      </dgm:prSet>
      <dgm:spPr/>
    </dgm:pt>
    <dgm:pt modelId="{2FAD9571-BCC8-47B2-83E1-ACB2F8A9C309}" type="pres">
      <dgm:prSet presAssocID="{C312C2CE-E469-4D0E-9448-4FBDB7DDE402}" presName="rootText" presStyleLbl="node0" presStyleIdx="0" presStyleCnt="1">
        <dgm:presLayoutVars>
          <dgm:chMax/>
          <dgm:chPref val="4"/>
        </dgm:presLayoutVars>
      </dgm:prSet>
      <dgm:spPr/>
      <dgm:t>
        <a:bodyPr/>
        <a:lstStyle/>
        <a:p>
          <a:endParaRPr lang="en-US"/>
        </a:p>
      </dgm:t>
    </dgm:pt>
    <dgm:pt modelId="{AB4CC94F-B048-47B2-BAD7-FA7A85860F6F}" type="pres">
      <dgm:prSet presAssocID="{C312C2CE-E469-4D0E-9448-4FBDB7DDE402}" presName="childShape" presStyleCnt="0">
        <dgm:presLayoutVars>
          <dgm:chMax val="0"/>
          <dgm:chPref val="0"/>
        </dgm:presLayoutVars>
      </dgm:prSet>
      <dgm:spPr/>
    </dgm:pt>
    <dgm:pt modelId="{A7FFA61E-D34A-4F7A-A2E6-3EA53CA8BD12}" type="pres">
      <dgm:prSet presAssocID="{1895B737-4841-4C9D-B223-17C3057ECAD7}" presName="childComposite" presStyleCnt="0">
        <dgm:presLayoutVars>
          <dgm:chMax val="0"/>
          <dgm:chPref val="0"/>
        </dgm:presLayoutVars>
      </dgm:prSet>
      <dgm:spPr/>
    </dgm:pt>
    <dgm:pt modelId="{E6B57429-B233-4624-9A9D-8626124081BB}" type="pres">
      <dgm:prSet presAssocID="{1895B737-4841-4C9D-B223-17C3057ECAD7}" presName="Image" presStyleLbl="node1" presStyleIdx="0" presStyleCnt="4" custScaleX="109308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2F66164C-A906-4074-BA07-4E8CA4796119}" type="pres">
      <dgm:prSet presAssocID="{1895B737-4841-4C9D-B223-17C3057ECAD7}" presName="childText" presStyleLbl="ln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BB0E50E-2DFA-429D-8F40-B552812AF5B6}" type="pres">
      <dgm:prSet presAssocID="{4AA7111A-F5A3-4C55-A504-1863CF116D95}" presName="childComposite" presStyleCnt="0">
        <dgm:presLayoutVars>
          <dgm:chMax val="0"/>
          <dgm:chPref val="0"/>
        </dgm:presLayoutVars>
      </dgm:prSet>
      <dgm:spPr/>
    </dgm:pt>
    <dgm:pt modelId="{CE915033-A05D-4AFE-BA4A-F52D6F5955CD}" type="pres">
      <dgm:prSet presAssocID="{4AA7111A-F5A3-4C55-A504-1863CF116D95}" presName="Image" presStyleLbl="node1" presStyleIdx="1" presStyleCnt="4" custScaleX="113962"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</dgm:pt>
    <dgm:pt modelId="{A8D04F64-0AD7-4C68-9910-7BBE4BDE4517}" type="pres">
      <dgm:prSet presAssocID="{4AA7111A-F5A3-4C55-A504-1863CF116D95}" presName="childText" presStyleLbl="ln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1CF412-09F7-46DD-925F-50D1734FB68F}" type="pres">
      <dgm:prSet presAssocID="{EF5FBC85-EBAC-4B78-97D4-044CB382EE20}" presName="childComposite" presStyleCnt="0">
        <dgm:presLayoutVars>
          <dgm:chMax val="0"/>
          <dgm:chPref val="0"/>
        </dgm:presLayoutVars>
      </dgm:prSet>
      <dgm:spPr/>
    </dgm:pt>
    <dgm:pt modelId="{F3E33278-BEEF-4D3B-9457-7C3743F98761}" type="pres">
      <dgm:prSet presAssocID="{EF5FBC85-EBAC-4B78-97D4-044CB382EE20}" presName="Image" presStyleLbl="node1" presStyleIdx="2" presStyleCnt="4" custScaleX="116289"/>
      <dgm:spPr>
        <a:blipFill rotWithShape="1">
          <a:blip xmlns:r="http://schemas.openxmlformats.org/officeDocument/2006/relationships" r:embed="rId3"/>
          <a:stretch>
            <a:fillRect/>
          </a:stretch>
        </a:blipFill>
      </dgm:spPr>
    </dgm:pt>
    <dgm:pt modelId="{A2211A68-4239-465E-BD4D-49C56F45E240}" type="pres">
      <dgm:prSet presAssocID="{EF5FBC85-EBAC-4B78-97D4-044CB382EE20}" presName="childText" presStyleLbl="ln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126D81E-EE43-445F-B912-3022FE5F30AB}" type="pres">
      <dgm:prSet presAssocID="{7BDC103D-C153-4953-8A70-8CCDF54FC5A8}" presName="childComposite" presStyleCnt="0">
        <dgm:presLayoutVars>
          <dgm:chMax val="0"/>
          <dgm:chPref val="0"/>
        </dgm:presLayoutVars>
      </dgm:prSet>
      <dgm:spPr/>
    </dgm:pt>
    <dgm:pt modelId="{E7EB9985-22DB-411C-96D5-C236037B362B}" type="pres">
      <dgm:prSet presAssocID="{7BDC103D-C153-4953-8A70-8CCDF54FC5A8}" presName="Image" presStyleLbl="node1" presStyleIdx="3" presStyleCnt="4"/>
      <dgm:spPr>
        <a:blipFill rotWithShape="1">
          <a:blip xmlns:r="http://schemas.openxmlformats.org/officeDocument/2006/relationships" r:embed="rId4"/>
          <a:stretch>
            <a:fillRect/>
          </a:stretch>
        </a:blipFill>
      </dgm:spPr>
    </dgm:pt>
    <dgm:pt modelId="{D2E62864-0F16-4D61-BC59-A0B43EB9D6F6}" type="pres">
      <dgm:prSet presAssocID="{7BDC103D-C153-4953-8A70-8CCDF54FC5A8}" presName="childText" presStyleLbl="ln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84F0440-D4E9-4F7B-AFAF-8AA579921985}" srcId="{C312C2CE-E469-4D0E-9448-4FBDB7DDE402}" destId="{4AA7111A-F5A3-4C55-A504-1863CF116D95}" srcOrd="1" destOrd="0" parTransId="{4A560FB2-ACDE-474C-AF57-E3F260C3C7AE}" sibTransId="{759A9D2D-8777-41E2-AC48-3620603EA172}"/>
    <dgm:cxn modelId="{B5F5ED32-F933-4907-BC79-64F36E642B51}" type="presOf" srcId="{248E6BD8-FE29-4046-9DC7-44A9C3CD6B0E}" destId="{5914C0DB-8C4F-4317-B46D-5C4EE5E4C0EB}" srcOrd="0" destOrd="0" presId="urn:microsoft.com/office/officeart/2008/layout/PictureAccentList"/>
    <dgm:cxn modelId="{7DDF7690-CF26-49DF-A9BB-0024D3CE7808}" srcId="{C312C2CE-E469-4D0E-9448-4FBDB7DDE402}" destId="{1895B737-4841-4C9D-B223-17C3057ECAD7}" srcOrd="0" destOrd="0" parTransId="{D7568F69-F661-4099-BFB5-CAF46C9E2A7F}" sibTransId="{192D2D88-F2EB-4476-AAF1-790F6FB2B117}"/>
    <dgm:cxn modelId="{713E4120-BF6F-4627-822B-F86448A7A8C5}" type="presOf" srcId="{EF5FBC85-EBAC-4B78-97D4-044CB382EE20}" destId="{A2211A68-4239-465E-BD4D-49C56F45E240}" srcOrd="0" destOrd="0" presId="urn:microsoft.com/office/officeart/2008/layout/PictureAccentList"/>
    <dgm:cxn modelId="{60F6D7EB-9FF8-437F-865E-F0A12ED74FA9}" srcId="{248E6BD8-FE29-4046-9DC7-44A9C3CD6B0E}" destId="{C312C2CE-E469-4D0E-9448-4FBDB7DDE402}" srcOrd="0" destOrd="0" parTransId="{C65217BD-3FEB-4251-8D7C-9C2D3A702AED}" sibTransId="{CFF69A87-02A3-4BC4-826C-97D9D91BC8C6}"/>
    <dgm:cxn modelId="{BBB78D23-6020-43C9-86BE-9A933BCB7F47}" type="presOf" srcId="{7BDC103D-C153-4953-8A70-8CCDF54FC5A8}" destId="{D2E62864-0F16-4D61-BC59-A0B43EB9D6F6}" srcOrd="0" destOrd="0" presId="urn:microsoft.com/office/officeart/2008/layout/PictureAccentList"/>
    <dgm:cxn modelId="{D3B2E801-0ABF-4B2F-B550-386A30BEDAC0}" srcId="{C312C2CE-E469-4D0E-9448-4FBDB7DDE402}" destId="{7BDC103D-C153-4953-8A70-8CCDF54FC5A8}" srcOrd="3" destOrd="0" parTransId="{21F067C1-07B6-4AC4-B312-1439429ACEA7}" sibTransId="{2FF17B28-D111-4F58-9792-01FD77259BB4}"/>
    <dgm:cxn modelId="{6C6AB5E5-28B8-4E02-8917-DD9DE2FFBA0B}" srcId="{C312C2CE-E469-4D0E-9448-4FBDB7DDE402}" destId="{EF5FBC85-EBAC-4B78-97D4-044CB382EE20}" srcOrd="2" destOrd="0" parTransId="{922F8B5D-A641-412A-A6AD-0D717C720EE5}" sibTransId="{B5E8574B-081C-484D-91DE-E583384D72A4}"/>
    <dgm:cxn modelId="{E5747E6A-D73F-4F92-947F-6F2FC7106AB8}" type="presOf" srcId="{4AA7111A-F5A3-4C55-A504-1863CF116D95}" destId="{A8D04F64-0AD7-4C68-9910-7BBE4BDE4517}" srcOrd="0" destOrd="0" presId="urn:microsoft.com/office/officeart/2008/layout/PictureAccentList"/>
    <dgm:cxn modelId="{E7BF399E-356B-4292-8CD0-24054B6D2ABA}" type="presOf" srcId="{1895B737-4841-4C9D-B223-17C3057ECAD7}" destId="{2F66164C-A906-4074-BA07-4E8CA4796119}" srcOrd="0" destOrd="0" presId="urn:microsoft.com/office/officeart/2008/layout/PictureAccentList"/>
    <dgm:cxn modelId="{83BC7386-25A0-41C1-9CE8-62B6ED97CF34}" type="presOf" srcId="{C312C2CE-E469-4D0E-9448-4FBDB7DDE402}" destId="{2FAD9571-BCC8-47B2-83E1-ACB2F8A9C309}" srcOrd="0" destOrd="0" presId="urn:microsoft.com/office/officeart/2008/layout/PictureAccentList"/>
    <dgm:cxn modelId="{BB002C8A-7780-4980-826D-00F2C1A4ECCA}" type="presParOf" srcId="{5914C0DB-8C4F-4317-B46D-5C4EE5E4C0EB}" destId="{1091F057-D135-443F-9615-55EBB5324C71}" srcOrd="0" destOrd="0" presId="urn:microsoft.com/office/officeart/2008/layout/PictureAccentList"/>
    <dgm:cxn modelId="{6E8B49D0-3F67-451D-AEE3-FDC4667BDBE1}" type="presParOf" srcId="{1091F057-D135-443F-9615-55EBB5324C71}" destId="{933E5252-04E6-4943-A6BB-FB320D8E89C4}" srcOrd="0" destOrd="0" presId="urn:microsoft.com/office/officeart/2008/layout/PictureAccentList"/>
    <dgm:cxn modelId="{DED7D33F-85D8-4E9E-944A-E86AF5D1EC63}" type="presParOf" srcId="{933E5252-04E6-4943-A6BB-FB320D8E89C4}" destId="{2FAD9571-BCC8-47B2-83E1-ACB2F8A9C309}" srcOrd="0" destOrd="0" presId="urn:microsoft.com/office/officeart/2008/layout/PictureAccentList"/>
    <dgm:cxn modelId="{F3F70A81-2E24-4767-8C22-D35F583AFC42}" type="presParOf" srcId="{1091F057-D135-443F-9615-55EBB5324C71}" destId="{AB4CC94F-B048-47B2-BAD7-FA7A85860F6F}" srcOrd="1" destOrd="0" presId="urn:microsoft.com/office/officeart/2008/layout/PictureAccentList"/>
    <dgm:cxn modelId="{A046FAF1-2247-43DD-8AB0-8925F022B619}" type="presParOf" srcId="{AB4CC94F-B048-47B2-BAD7-FA7A85860F6F}" destId="{A7FFA61E-D34A-4F7A-A2E6-3EA53CA8BD12}" srcOrd="0" destOrd="0" presId="urn:microsoft.com/office/officeart/2008/layout/PictureAccentList"/>
    <dgm:cxn modelId="{C30FCD65-E8FC-4035-9B6C-1E0D8342ADB1}" type="presParOf" srcId="{A7FFA61E-D34A-4F7A-A2E6-3EA53CA8BD12}" destId="{E6B57429-B233-4624-9A9D-8626124081BB}" srcOrd="0" destOrd="0" presId="urn:microsoft.com/office/officeart/2008/layout/PictureAccentList"/>
    <dgm:cxn modelId="{4C02F07B-4593-4D65-A197-97E4E0C1B3FD}" type="presParOf" srcId="{A7FFA61E-D34A-4F7A-A2E6-3EA53CA8BD12}" destId="{2F66164C-A906-4074-BA07-4E8CA4796119}" srcOrd="1" destOrd="0" presId="urn:microsoft.com/office/officeart/2008/layout/PictureAccentList"/>
    <dgm:cxn modelId="{7A496112-1533-4311-B66E-D754BE9E8C48}" type="presParOf" srcId="{AB4CC94F-B048-47B2-BAD7-FA7A85860F6F}" destId="{0BB0E50E-2DFA-429D-8F40-B552812AF5B6}" srcOrd="1" destOrd="0" presId="urn:microsoft.com/office/officeart/2008/layout/PictureAccentList"/>
    <dgm:cxn modelId="{600E6B0A-55BE-44A7-8E24-B879A6602F8B}" type="presParOf" srcId="{0BB0E50E-2DFA-429D-8F40-B552812AF5B6}" destId="{CE915033-A05D-4AFE-BA4A-F52D6F5955CD}" srcOrd="0" destOrd="0" presId="urn:microsoft.com/office/officeart/2008/layout/PictureAccentList"/>
    <dgm:cxn modelId="{2F231E6C-FFD2-49E8-9199-DE330E84741E}" type="presParOf" srcId="{0BB0E50E-2DFA-429D-8F40-B552812AF5B6}" destId="{A8D04F64-0AD7-4C68-9910-7BBE4BDE4517}" srcOrd="1" destOrd="0" presId="urn:microsoft.com/office/officeart/2008/layout/PictureAccentList"/>
    <dgm:cxn modelId="{F39CE9A9-B83E-46BA-9BD7-7BB4D0E94FB8}" type="presParOf" srcId="{AB4CC94F-B048-47B2-BAD7-FA7A85860F6F}" destId="{FB1CF412-09F7-46DD-925F-50D1734FB68F}" srcOrd="2" destOrd="0" presId="urn:microsoft.com/office/officeart/2008/layout/PictureAccentList"/>
    <dgm:cxn modelId="{2CA34793-4FC2-4271-852F-CB469F9EAE41}" type="presParOf" srcId="{FB1CF412-09F7-46DD-925F-50D1734FB68F}" destId="{F3E33278-BEEF-4D3B-9457-7C3743F98761}" srcOrd="0" destOrd="0" presId="urn:microsoft.com/office/officeart/2008/layout/PictureAccentList"/>
    <dgm:cxn modelId="{394578C1-C84D-4FB2-AE1D-A3385F6E6B2A}" type="presParOf" srcId="{FB1CF412-09F7-46DD-925F-50D1734FB68F}" destId="{A2211A68-4239-465E-BD4D-49C56F45E240}" srcOrd="1" destOrd="0" presId="urn:microsoft.com/office/officeart/2008/layout/PictureAccentList"/>
    <dgm:cxn modelId="{1D4EFDE0-AB17-4D69-8D3E-CA60700DD869}" type="presParOf" srcId="{AB4CC94F-B048-47B2-BAD7-FA7A85860F6F}" destId="{6126D81E-EE43-445F-B912-3022FE5F30AB}" srcOrd="3" destOrd="0" presId="urn:microsoft.com/office/officeart/2008/layout/PictureAccentList"/>
    <dgm:cxn modelId="{E53D35A2-4CCC-4914-9BED-2EA7ED2D9F1E}" type="presParOf" srcId="{6126D81E-EE43-445F-B912-3022FE5F30AB}" destId="{E7EB9985-22DB-411C-96D5-C236037B362B}" srcOrd="0" destOrd="0" presId="urn:microsoft.com/office/officeart/2008/layout/PictureAccentList"/>
    <dgm:cxn modelId="{5466C131-BCD3-47E6-8E94-F070F2EEE0B5}" type="presParOf" srcId="{6126D81E-EE43-445F-B912-3022FE5F30AB}" destId="{D2E62864-0F16-4D61-BC59-A0B43EB9D6F6}" srcOrd="1" destOrd="0" presId="urn:microsoft.com/office/officeart/2008/layout/Picture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70A274-F704-46AA-B964-6EDC49C57C18}">
      <dsp:nvSpPr>
        <dsp:cNvPr id="0" name=""/>
        <dsp:cNvSpPr/>
      </dsp:nvSpPr>
      <dsp:spPr>
        <a:xfrm>
          <a:off x="2771976" y="2066"/>
          <a:ext cx="1955396" cy="97769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2000"/>
                <a:satMod val="170000"/>
              </a:schemeClr>
            </a:gs>
            <a:gs pos="15000">
              <a:schemeClr val="accent1">
                <a:hueOff val="0"/>
                <a:satOff val="0"/>
                <a:lumOff val="0"/>
                <a:alphaOff val="0"/>
                <a:tint val="92000"/>
                <a:shade val="99000"/>
                <a:satMod val="170000"/>
              </a:schemeClr>
            </a:gs>
            <a:gs pos="62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70000"/>
              </a:schemeClr>
            </a:gs>
            <a:gs pos="97000">
              <a:schemeClr val="accent1">
                <a:hueOff val="0"/>
                <a:satOff val="0"/>
                <a:lumOff val="0"/>
                <a:alphaOff val="0"/>
                <a:tint val="98000"/>
                <a:shade val="63000"/>
                <a:satMod val="17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 fov="0">
            <a:rot lat="0" lon="0" rev="0"/>
          </a:camera>
          <a:lightRig rig="brightRoom" dir="tl">
            <a:rot lat="0" lon="0" rev="5400000"/>
          </a:lightRig>
        </a:scene3d>
        <a:sp3d contourW="12700">
          <a:bevelT w="25400" h="50800" prst="angle"/>
          <a:contourClr>
            <a:schemeClr val="accent1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7625" tIns="31750" rIns="47625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Web Development</a:t>
          </a:r>
          <a:endParaRPr lang="en-US" sz="2500" kern="1200" dirty="0"/>
        </a:p>
      </dsp:txBody>
      <dsp:txXfrm>
        <a:off x="2800612" y="30702"/>
        <a:ext cx="1898124" cy="920426"/>
      </dsp:txXfrm>
    </dsp:sp>
    <dsp:sp modelId="{531F4C91-4030-4C0D-8562-09A72B243A7B}">
      <dsp:nvSpPr>
        <dsp:cNvPr id="0" name=""/>
        <dsp:cNvSpPr/>
      </dsp:nvSpPr>
      <dsp:spPr>
        <a:xfrm>
          <a:off x="2967516" y="979764"/>
          <a:ext cx="195539" cy="7332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33273"/>
              </a:lnTo>
              <a:lnTo>
                <a:pt x="195539" y="73327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B498D7-380A-4009-8B23-2B288699C486}">
      <dsp:nvSpPr>
        <dsp:cNvPr id="0" name=""/>
        <dsp:cNvSpPr/>
      </dsp:nvSpPr>
      <dsp:spPr>
        <a:xfrm>
          <a:off x="3163055" y="1224189"/>
          <a:ext cx="1564317" cy="97769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 fov="0">
            <a:rot lat="0" lon="0" rev="0"/>
          </a:camera>
          <a:lightRig rig="brightRoom" dir="tl">
            <a:rot lat="0" lon="0" rev="8700000"/>
          </a:lightRig>
        </a:scene3d>
        <a:sp3d contourW="12700">
          <a:bevelT w="0" h="0"/>
          <a:contourClr>
            <a:schemeClr val="lt1">
              <a:alpha val="90000"/>
              <a:hueOff val="0"/>
              <a:satOff val="0"/>
              <a:lumOff val="0"/>
              <a:alphaOff val="0"/>
              <a:shade val="80000"/>
            </a:schemeClr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Front-End</a:t>
          </a:r>
          <a:endParaRPr lang="en-US" sz="16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HTML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CSS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JavaScript</a:t>
          </a:r>
          <a:endParaRPr lang="en-US" sz="1200" kern="1200" dirty="0"/>
        </a:p>
      </dsp:txBody>
      <dsp:txXfrm>
        <a:off x="3191691" y="1252825"/>
        <a:ext cx="1507045" cy="920426"/>
      </dsp:txXfrm>
    </dsp:sp>
    <dsp:sp modelId="{0EB2C132-E1FC-4C0D-A611-93BCB2E28A06}">
      <dsp:nvSpPr>
        <dsp:cNvPr id="0" name=""/>
        <dsp:cNvSpPr/>
      </dsp:nvSpPr>
      <dsp:spPr>
        <a:xfrm>
          <a:off x="2967516" y="979764"/>
          <a:ext cx="195539" cy="19553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55396"/>
              </a:lnTo>
              <a:lnTo>
                <a:pt x="195539" y="195539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95CBCA-8258-4AD3-892B-90F70C5598C5}">
      <dsp:nvSpPr>
        <dsp:cNvPr id="0" name=""/>
        <dsp:cNvSpPr/>
      </dsp:nvSpPr>
      <dsp:spPr>
        <a:xfrm>
          <a:off x="3163055" y="2446312"/>
          <a:ext cx="1564317" cy="97769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 fov="0">
            <a:rot lat="0" lon="0" rev="0"/>
          </a:camera>
          <a:lightRig rig="brightRoom" dir="tl">
            <a:rot lat="0" lon="0" rev="8700000"/>
          </a:lightRig>
        </a:scene3d>
        <a:sp3d contourW="12700">
          <a:bevelT w="0" h="0"/>
          <a:contourClr>
            <a:schemeClr val="lt1">
              <a:alpha val="90000"/>
              <a:hueOff val="0"/>
              <a:satOff val="0"/>
              <a:lumOff val="0"/>
              <a:alphaOff val="0"/>
              <a:shade val="80000"/>
            </a:schemeClr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Back-End</a:t>
          </a:r>
          <a:endParaRPr lang="en-US" sz="16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Node JS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Express JS</a:t>
          </a:r>
          <a:endParaRPr lang="en-US" sz="1200" kern="1200" dirty="0"/>
        </a:p>
      </dsp:txBody>
      <dsp:txXfrm>
        <a:off x="3191691" y="2474948"/>
        <a:ext cx="1507045" cy="920426"/>
      </dsp:txXfrm>
    </dsp:sp>
    <dsp:sp modelId="{8FB6461A-C7B3-4691-9413-B5672C448268}">
      <dsp:nvSpPr>
        <dsp:cNvPr id="0" name=""/>
        <dsp:cNvSpPr/>
      </dsp:nvSpPr>
      <dsp:spPr>
        <a:xfrm>
          <a:off x="2967516" y="979764"/>
          <a:ext cx="195539" cy="31775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77520"/>
              </a:lnTo>
              <a:lnTo>
                <a:pt x="195539" y="317752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7FF787-1644-42F1-BBB9-236DBEC03851}">
      <dsp:nvSpPr>
        <dsp:cNvPr id="0" name=""/>
        <dsp:cNvSpPr/>
      </dsp:nvSpPr>
      <dsp:spPr>
        <a:xfrm>
          <a:off x="3163055" y="3668435"/>
          <a:ext cx="1564317" cy="97769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 fov="0">
            <a:rot lat="0" lon="0" rev="0"/>
          </a:camera>
          <a:lightRig rig="brightRoom" dir="tl">
            <a:rot lat="0" lon="0" rev="8700000"/>
          </a:lightRig>
        </a:scene3d>
        <a:sp3d contourW="12700">
          <a:bevelT w="0" h="0"/>
          <a:contourClr>
            <a:schemeClr val="lt1">
              <a:alpha val="90000"/>
              <a:hueOff val="0"/>
              <a:satOff val="0"/>
              <a:lumOff val="0"/>
              <a:alphaOff val="0"/>
              <a:shade val="80000"/>
            </a:schemeClr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Data-base</a:t>
          </a:r>
          <a:endParaRPr lang="en-US" sz="16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Mongo-DB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MySQL</a:t>
          </a:r>
          <a:endParaRPr lang="en-US" sz="1200" kern="1200" dirty="0"/>
        </a:p>
      </dsp:txBody>
      <dsp:txXfrm>
        <a:off x="3191691" y="3697071"/>
        <a:ext cx="1507045" cy="92042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AD9571-BCC8-47B2-83E1-ACB2F8A9C309}">
      <dsp:nvSpPr>
        <dsp:cNvPr id="0" name=""/>
        <dsp:cNvSpPr/>
      </dsp:nvSpPr>
      <dsp:spPr>
        <a:xfrm>
          <a:off x="1043610" y="1136"/>
          <a:ext cx="5412128" cy="8661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7155" tIns="64770" rIns="97155" bIns="64770" numCol="1" spcCol="1270" anchor="ctr" anchorCtr="0">
          <a:noAutofit/>
        </a:bodyPr>
        <a:lstStyle/>
        <a:p>
          <a:pPr lvl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100" kern="1200" dirty="0" smtClean="0"/>
            <a:t>MERN</a:t>
          </a:r>
          <a:endParaRPr lang="en-US" sz="5100" kern="1200" dirty="0"/>
        </a:p>
      </dsp:txBody>
      <dsp:txXfrm>
        <a:off x="1068978" y="26504"/>
        <a:ext cx="5361392" cy="815387"/>
      </dsp:txXfrm>
    </dsp:sp>
    <dsp:sp modelId="{E6B57429-B233-4624-9A9D-8626124081BB}">
      <dsp:nvSpPr>
        <dsp:cNvPr id="0" name=""/>
        <dsp:cNvSpPr/>
      </dsp:nvSpPr>
      <dsp:spPr>
        <a:xfrm>
          <a:off x="1038572" y="1023163"/>
          <a:ext cx="946742" cy="866123"/>
        </a:xfrm>
        <a:prstGeom prst="roundRect">
          <a:avLst>
            <a:gd name="adj" fmla="val 16670"/>
          </a:avLst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66164C-A906-4074-BA07-4E8CA4796119}">
      <dsp:nvSpPr>
        <dsp:cNvPr id="0" name=""/>
        <dsp:cNvSpPr/>
      </dsp:nvSpPr>
      <dsp:spPr>
        <a:xfrm>
          <a:off x="1996972" y="1023163"/>
          <a:ext cx="4494037" cy="866123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Mongo-DB</a:t>
          </a:r>
          <a:endParaRPr lang="en-US" sz="2800" kern="1200" dirty="0"/>
        </a:p>
      </dsp:txBody>
      <dsp:txXfrm>
        <a:off x="2039260" y="1065451"/>
        <a:ext cx="4409461" cy="781547"/>
      </dsp:txXfrm>
    </dsp:sp>
    <dsp:sp modelId="{CE915033-A05D-4AFE-BA4A-F52D6F5955CD}">
      <dsp:nvSpPr>
        <dsp:cNvPr id="0" name=""/>
        <dsp:cNvSpPr/>
      </dsp:nvSpPr>
      <dsp:spPr>
        <a:xfrm>
          <a:off x="1018417" y="1993221"/>
          <a:ext cx="987052" cy="866123"/>
        </a:xfrm>
        <a:prstGeom prst="roundRect">
          <a:avLst>
            <a:gd name="adj" fmla="val 16670"/>
          </a:avLst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D04F64-0AD7-4C68-9910-7BBE4BDE4517}">
      <dsp:nvSpPr>
        <dsp:cNvPr id="0" name=""/>
        <dsp:cNvSpPr/>
      </dsp:nvSpPr>
      <dsp:spPr>
        <a:xfrm>
          <a:off x="1996972" y="1993221"/>
          <a:ext cx="4494037" cy="866123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Express JS</a:t>
          </a:r>
          <a:endParaRPr lang="en-US" sz="2800" kern="1200" dirty="0"/>
        </a:p>
      </dsp:txBody>
      <dsp:txXfrm>
        <a:off x="2039260" y="2035509"/>
        <a:ext cx="4409461" cy="781547"/>
      </dsp:txXfrm>
    </dsp:sp>
    <dsp:sp modelId="{F3E33278-BEEF-4D3B-9457-7C3743F98761}">
      <dsp:nvSpPr>
        <dsp:cNvPr id="0" name=""/>
        <dsp:cNvSpPr/>
      </dsp:nvSpPr>
      <dsp:spPr>
        <a:xfrm>
          <a:off x="1008339" y="2963280"/>
          <a:ext cx="1007206" cy="866123"/>
        </a:xfrm>
        <a:prstGeom prst="roundRect">
          <a:avLst>
            <a:gd name="adj" fmla="val 16670"/>
          </a:avLst>
        </a:prstGeom>
        <a:blipFill rotWithShape="1">
          <a:blip xmlns:r="http://schemas.openxmlformats.org/officeDocument/2006/relationships" r:embed="rId3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211A68-4239-465E-BD4D-49C56F45E240}">
      <dsp:nvSpPr>
        <dsp:cNvPr id="0" name=""/>
        <dsp:cNvSpPr/>
      </dsp:nvSpPr>
      <dsp:spPr>
        <a:xfrm>
          <a:off x="1996972" y="2963280"/>
          <a:ext cx="4494037" cy="866123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React</a:t>
          </a:r>
          <a:endParaRPr lang="en-US" sz="2800" kern="1200" dirty="0"/>
        </a:p>
      </dsp:txBody>
      <dsp:txXfrm>
        <a:off x="2039260" y="3005568"/>
        <a:ext cx="4409461" cy="781547"/>
      </dsp:txXfrm>
    </dsp:sp>
    <dsp:sp modelId="{E7EB9985-22DB-411C-96D5-C236037B362B}">
      <dsp:nvSpPr>
        <dsp:cNvPr id="0" name=""/>
        <dsp:cNvSpPr/>
      </dsp:nvSpPr>
      <dsp:spPr>
        <a:xfrm>
          <a:off x="1078881" y="3933339"/>
          <a:ext cx="866123" cy="866123"/>
        </a:xfrm>
        <a:prstGeom prst="roundRect">
          <a:avLst>
            <a:gd name="adj" fmla="val 16670"/>
          </a:avLst>
        </a:prstGeom>
        <a:blipFill rotWithShape="1">
          <a:blip xmlns:r="http://schemas.openxmlformats.org/officeDocument/2006/relationships" r:embed="rId4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E62864-0F16-4D61-BC59-A0B43EB9D6F6}">
      <dsp:nvSpPr>
        <dsp:cNvPr id="0" name=""/>
        <dsp:cNvSpPr/>
      </dsp:nvSpPr>
      <dsp:spPr>
        <a:xfrm>
          <a:off x="1996972" y="3933339"/>
          <a:ext cx="4494037" cy="866123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Node JS</a:t>
          </a:r>
          <a:endParaRPr lang="en-US" sz="2800" kern="1200" dirty="0"/>
        </a:p>
      </dsp:txBody>
      <dsp:txXfrm>
        <a:off x="2039260" y="3975627"/>
        <a:ext cx="4409461" cy="78154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PictureAccentList">
  <dgm:title val=""/>
  <dgm:desc val=""/>
  <dgm:catLst>
    <dgm:cat type="picture" pri="14000"/>
    <dgm:cat type="list" pri="14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clrData>
  <dgm:layoutNode name="layout">
    <dgm:varLst>
      <dgm:chMax/>
      <dgm:chPref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L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primFontSz" for="des" forName="childText" refType="primFontSz" refFor="des" refForName="rootText" op="lte"/>
      <dgm:constr type="w" for="des" forName="rootComposite" refType="w" fact="4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/>
      <dgm:constr type="sibSp" refType="w" refFor="des" refForName="rootComposite" fact="0.1"/>
      <dgm:constr type="sibSp" for="des" forName="childShape" refType="h" refFor="des" refForName="rootComposite" fact="0.12"/>
      <dgm:constr type="sp" for="des" forName="root" refType="h" refFor="des" refForName="rootComposite" fact="0.18"/>
    </dgm:constrLst>
    <dgm:ruleLst/>
    <dgm:forEach name="Name3" axis="ch">
      <dgm:forEach name="Name4" axis="self" ptType="node" cnt="1">
        <dgm:layoutNode name="root">
          <dgm:varLst>
            <dgm:chMax/>
            <dgm:chPref val="4"/>
          </dgm:varLst>
          <dgm:alg type="hierRoot"/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onstrLst>
              <dgm:constr type="l" for="ch" forName="rootText"/>
              <dgm:constr type="t" for="ch" forName="rootText"/>
              <dgm:constr type="w" for="ch" forName="rootText" refType="w"/>
              <dgm:constr type="h" for="ch" forName="rootText" refType="h"/>
            </dgm:constrLst>
            <dgm:ruleLst/>
            <dgm:layoutNode name="rootText" styleLbl="node0">
              <dgm:varLst>
                <dgm:chMax/>
                <dgm:chPref val="4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5" axis="ch">
              <dgm:forEach name="Name6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7">
                    <dgm:if name="Name8" func="var" arg="dir" op="equ" val="norm">
                      <dgm:constrLst>
                        <dgm:constr type="w" for="ch" forName="Image" refType="h"/>
                        <dgm:constr type="h" for="ch" forName="Image" refType="h"/>
                        <dgm:constr type="l" for="ch" forName="Image"/>
                        <dgm:constr type="t" for="ch" forName="Image"/>
                        <dgm:constr type="h" for="ch" forName="childText" refType="h"/>
                        <dgm:constr type="l" for="ch" forName="childText" refType="w" refFor="ch" refForName="Image" fact="1.06"/>
                        <dgm:constr type="t" for="ch" forName="childText"/>
                      </dgm:constrLst>
                    </dgm:if>
                    <dgm:else name="Name9">
                      <dgm:constrLst>
                        <dgm:constr type="w" for="ch" forName="Image" refType="h"/>
                        <dgm:constr type="h" for="ch" forName="Image" refType="h"/>
                        <dgm:constr type="r" for="ch" forName="Image" refType="w"/>
                        <dgm:constr type="t" for="ch" forName="Image"/>
                        <dgm:constr type="h" for="ch" forName="childText" refType="h"/>
                        <dgm:constr type="t" for="ch" forName="childText"/>
                        <dgm:constr type="wOff" for="ch" forName="childText" refType="w" refFor="ch" refForName="Image" fact="-1.06"/>
                      </dgm:constrLst>
                    </dgm:else>
                  </dgm:choose>
                  <dgm:ruleLst/>
                  <dgm:layoutNode name="Image" styleLbl="node1">
                    <dgm:alg type="sp"/>
                    <dgm:shape xmlns:r="http://schemas.openxmlformats.org/officeDocument/2006/relationships" type="roundRect" r:blip="" blipPhldr="1">
                      <dgm:adjLst>
                        <dgm:adj idx="1" val="0.1667"/>
                      </dgm:adjLst>
                    </dgm:shape>
                    <dgm:presOf/>
                  </dgm:layoutNode>
                  <dgm:layoutNode name="childText" styleLbl="lnNode1">
                    <dgm:varLst>
                      <dgm:chMax val="0"/>
                      <dgm:chPref val="0"/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667"/>
                      </dgm:adjLst>
                    </dgm:shape>
                    <dgm:presOf axis="self desOrSelf" ptType="node node" st="1 1" cnt="1 0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F89C753-1348-4110-9C91-DFD7AB90C1E6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B22E720-55D0-40D7-9E5E-ABE566CDF2F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F89C753-1348-4110-9C91-DFD7AB90C1E6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B22E720-55D0-40D7-9E5E-ABE566CDF2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F89C753-1348-4110-9C91-DFD7AB90C1E6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B22E720-55D0-40D7-9E5E-ABE566CDF2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F89C753-1348-4110-9C91-DFD7AB90C1E6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B22E720-55D0-40D7-9E5E-ABE566CDF2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F89C753-1348-4110-9C91-DFD7AB90C1E6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B22E720-55D0-40D7-9E5E-ABE566CDF2F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F89C753-1348-4110-9C91-DFD7AB90C1E6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B22E720-55D0-40D7-9E5E-ABE566CDF2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F89C753-1348-4110-9C91-DFD7AB90C1E6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B22E720-55D0-40D7-9E5E-ABE566CDF2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F89C753-1348-4110-9C91-DFD7AB90C1E6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B22E720-55D0-40D7-9E5E-ABE566CDF2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F89C753-1348-4110-9C91-DFD7AB90C1E6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B22E720-55D0-40D7-9E5E-ABE566CDF2F4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F89C753-1348-4110-9C91-DFD7AB90C1E6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B22E720-55D0-40D7-9E5E-ABE566CDF2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F89C753-1348-4110-9C91-DFD7AB90C1E6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B22E720-55D0-40D7-9E5E-ABE566CDF2F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2F89C753-1348-4110-9C91-DFD7AB90C1E6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EB22E720-55D0-40D7-9E5E-ABE566CDF2F4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.visualstudio.com/download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4600" y="1115507"/>
            <a:ext cx="6400800" cy="1514475"/>
          </a:xfrm>
        </p:spPr>
        <p:txBody>
          <a:bodyPr>
            <a:normAutofit fontScale="90000"/>
          </a:bodyPr>
          <a:lstStyle/>
          <a:p>
            <a:r>
              <a:rPr lang="en-US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Full Stack Development - MERN Stack</a:t>
            </a:r>
            <a:endParaRPr lang="en-US" b="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2514600" y="2514600"/>
            <a:ext cx="6400800" cy="1052512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lgerian" pitchFamily="82" charset="0"/>
              </a:rPr>
              <a:t>Introduction to FSD &amp; IDE </a:t>
            </a:r>
            <a:r>
              <a:rPr lang="en-US" sz="2800" dirty="0" smtClean="0">
                <a:latin typeface="Algerian" pitchFamily="82" charset="0"/>
              </a:rPr>
              <a:t>Setting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5943600" y="4419600"/>
            <a:ext cx="24699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Presenting By:</a:t>
            </a:r>
          </a:p>
          <a:p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en-US" dirty="0" smtClean="0">
                <a:solidFill>
                  <a:schemeClr val="tx2"/>
                </a:solidFill>
              </a:rPr>
              <a:t> G. Venkata Deepthi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       (</a:t>
            </a:r>
            <a:r>
              <a:rPr lang="en-US" dirty="0">
                <a:solidFill>
                  <a:schemeClr val="tx2"/>
                </a:solidFill>
              </a:rPr>
              <a:t>F</a:t>
            </a:r>
            <a:r>
              <a:rPr lang="en-US" dirty="0" smtClean="0">
                <a:solidFill>
                  <a:schemeClr val="tx2"/>
                </a:solidFill>
              </a:rPr>
              <a:t>ull stack Mentor)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9" y="381000"/>
            <a:ext cx="1920753" cy="15105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72905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 and its Uses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IDE </a:t>
            </a:r>
            <a:r>
              <a:rPr lang="en-US" dirty="0" smtClean="0">
                <a:sym typeface="Wingdings" pitchFamily="2" charset="2"/>
              </a:rPr>
              <a:t> Integrated Development Environment</a:t>
            </a:r>
          </a:p>
          <a:p>
            <a:r>
              <a:rPr lang="en-US" dirty="0" smtClean="0">
                <a:sym typeface="Wingdings" pitchFamily="2" charset="2"/>
              </a:rPr>
              <a:t>It is designed to provide facilities a programmer needs for software development</a:t>
            </a:r>
          </a:p>
          <a:p>
            <a:r>
              <a:rPr lang="en-US" dirty="0" smtClean="0"/>
              <a:t>It provides text editor , debugger , compiler</a:t>
            </a:r>
            <a:r>
              <a:rPr lang="en-US" dirty="0"/>
              <a:t> i</a:t>
            </a:r>
            <a:r>
              <a:rPr lang="en-US" dirty="0" smtClean="0"/>
              <a:t>n one application.</a:t>
            </a:r>
          </a:p>
          <a:p>
            <a:r>
              <a:rPr lang="en-US" dirty="0" smtClean="0"/>
              <a:t>Example </a:t>
            </a:r>
            <a:r>
              <a:rPr lang="en-US" dirty="0" smtClean="0">
                <a:sym typeface="Wingdings" pitchFamily="2" charset="2"/>
              </a:rPr>
              <a:t> VS code, Eclipse, Net beans, Komodo etc…</a:t>
            </a:r>
          </a:p>
        </p:txBody>
      </p:sp>
    </p:spTree>
    <p:extLst>
      <p:ext uri="{BB962C8B-B14F-4D97-AF65-F5344CB8AC3E}">
        <p14:creationId xmlns:p14="http://schemas.microsoft.com/office/powerpoint/2010/main" val="2590325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 of  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L</a:t>
            </a:r>
            <a:r>
              <a:rPr lang="en-US" dirty="0" smtClean="0"/>
              <a:t>ook and feel Customization</a:t>
            </a:r>
            <a:r>
              <a:rPr lang="en-US" b="1" dirty="0" smtClean="0"/>
              <a:t> </a:t>
            </a:r>
            <a:r>
              <a:rPr lang="en-US" dirty="0" smtClean="0"/>
              <a:t>such </a:t>
            </a:r>
            <a:r>
              <a:rPr lang="en-US" dirty="0"/>
              <a:t>as themes, fonts, </a:t>
            </a:r>
            <a:r>
              <a:rPr lang="en-US" dirty="0" smtClean="0"/>
              <a:t>color.</a:t>
            </a:r>
          </a:p>
          <a:p>
            <a:r>
              <a:rPr lang="en-US" dirty="0" smtClean="0"/>
              <a:t>Auto </a:t>
            </a:r>
            <a:r>
              <a:rPr lang="en-US" dirty="0"/>
              <a:t>compiles and runs </a:t>
            </a:r>
            <a:r>
              <a:rPr lang="en-US" dirty="0" smtClean="0"/>
              <a:t>code</a:t>
            </a:r>
          </a:p>
          <a:p>
            <a:r>
              <a:rPr lang="en-US" dirty="0" smtClean="0"/>
              <a:t>Folder </a:t>
            </a:r>
            <a:r>
              <a:rPr lang="en-US" dirty="0"/>
              <a:t>Structure for the </a:t>
            </a:r>
            <a:r>
              <a:rPr lang="en-US" dirty="0" smtClean="0"/>
              <a:t>project</a:t>
            </a:r>
          </a:p>
          <a:p>
            <a:r>
              <a:rPr lang="en-US" dirty="0" smtClean="0"/>
              <a:t>Provide </a:t>
            </a:r>
            <a:r>
              <a:rPr lang="en-US" dirty="0"/>
              <a:t>Syntax </a:t>
            </a:r>
            <a:r>
              <a:rPr lang="en-US" dirty="0" smtClean="0"/>
              <a:t>highlighting</a:t>
            </a:r>
          </a:p>
          <a:p>
            <a:r>
              <a:rPr lang="en-US" dirty="0" smtClean="0"/>
              <a:t>Automatic </a:t>
            </a:r>
            <a:r>
              <a:rPr lang="en-US" dirty="0"/>
              <a:t>indentation for code </a:t>
            </a:r>
            <a:r>
              <a:rPr lang="en-US" dirty="0" smtClean="0"/>
              <a:t>blocks</a:t>
            </a:r>
          </a:p>
          <a:p>
            <a:r>
              <a:rPr lang="en-US" dirty="0" smtClean="0"/>
              <a:t>Line numbers</a:t>
            </a:r>
          </a:p>
          <a:p>
            <a:r>
              <a:rPr lang="en-US" dirty="0" smtClean="0"/>
              <a:t>Auto </a:t>
            </a:r>
            <a:r>
              <a:rPr lang="en-US" dirty="0"/>
              <a:t>code </a:t>
            </a:r>
            <a:r>
              <a:rPr lang="en-US" dirty="0" smtClean="0"/>
              <a:t>completion</a:t>
            </a:r>
          </a:p>
          <a:p>
            <a:r>
              <a:rPr lang="en-US" dirty="0" smtClean="0"/>
              <a:t>Auto </a:t>
            </a:r>
            <a:r>
              <a:rPr lang="en-US" dirty="0"/>
              <a:t>code for inherited </a:t>
            </a:r>
            <a:r>
              <a:rPr lang="en-US" dirty="0" smtClean="0"/>
              <a:t>members</a:t>
            </a:r>
          </a:p>
          <a:p>
            <a:r>
              <a:rPr lang="en-US" dirty="0" smtClean="0"/>
              <a:t>Provide </a:t>
            </a:r>
            <a:r>
              <a:rPr lang="en-US" dirty="0"/>
              <a:t>debugging functionality, identifying syntax and obvious </a:t>
            </a:r>
            <a:r>
              <a:rPr lang="en-US" dirty="0" smtClean="0"/>
              <a:t>errors</a:t>
            </a:r>
          </a:p>
          <a:p>
            <a:r>
              <a:rPr lang="en-US" dirty="0" smtClean="0"/>
              <a:t>Often </a:t>
            </a:r>
            <a:r>
              <a:rPr lang="en-US" dirty="0"/>
              <a:t>provide GUI builders(Drag drop systems) for increased </a:t>
            </a:r>
            <a:r>
              <a:rPr lang="en-US" dirty="0" smtClean="0"/>
              <a:t>speed</a:t>
            </a:r>
          </a:p>
          <a:p>
            <a:r>
              <a:rPr lang="en-US" dirty="0" smtClean="0"/>
              <a:t>Plug </a:t>
            </a:r>
            <a:r>
              <a:rPr lang="en-US" dirty="0"/>
              <a:t>ins for additional functionality + more</a:t>
            </a:r>
          </a:p>
        </p:txBody>
      </p:sp>
    </p:spTree>
    <p:extLst>
      <p:ext uri="{BB962C8B-B14F-4D97-AF65-F5344CB8AC3E}">
        <p14:creationId xmlns:p14="http://schemas.microsoft.com/office/powerpoint/2010/main" val="4179143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Downloading of  VS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 to browser </a:t>
            </a:r>
            <a:r>
              <a:rPr lang="en-US" dirty="0" smtClean="0">
                <a:sym typeface="Wingdings" pitchFamily="2" charset="2"/>
              </a:rPr>
              <a:t> type download VS code</a:t>
            </a:r>
          </a:p>
          <a:p>
            <a:r>
              <a:rPr lang="en-US" dirty="0" smtClean="0"/>
              <a:t>Click on very </a:t>
            </a:r>
            <a:r>
              <a:rPr lang="en-US" dirty="0"/>
              <a:t>first link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code.visualstudio.com/download</a:t>
            </a:r>
            <a:endParaRPr lang="en-US" dirty="0" smtClean="0"/>
          </a:p>
          <a:p>
            <a:r>
              <a:rPr lang="en-US" dirty="0" smtClean="0"/>
              <a:t>Run the .exe file</a:t>
            </a:r>
          </a:p>
          <a:p>
            <a:pPr marL="82296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7170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Downloading of  VS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Click next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6232" y="2057400"/>
            <a:ext cx="5600700" cy="415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3972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Downloading </a:t>
            </a:r>
            <a:r>
              <a:rPr lang="en-US" dirty="0"/>
              <a:t>of  VS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905000"/>
            <a:ext cx="5753100" cy="431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19794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Downloading of  VS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2296" indent="0">
              <a:buNone/>
            </a:pP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849582"/>
            <a:ext cx="5667375" cy="437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07637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Downloading of  VS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2296" indent="0">
              <a:buNone/>
            </a:pP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600200"/>
            <a:ext cx="5648325" cy="431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1210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Set up and Extensions of  VS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Extensions </a:t>
            </a:r>
            <a:r>
              <a:rPr lang="en-US" dirty="0" smtClean="0">
                <a:sym typeface="Wingdings" pitchFamily="2" charset="2"/>
              </a:rPr>
              <a:t> Used to highlight text , auto complete, auto correct </a:t>
            </a:r>
          </a:p>
          <a:p>
            <a:r>
              <a:rPr lang="en-US" dirty="0" smtClean="0">
                <a:sym typeface="Wingdings" pitchFamily="2" charset="2"/>
              </a:rPr>
              <a:t>Prettier</a:t>
            </a:r>
          </a:p>
          <a:p>
            <a:r>
              <a:rPr lang="en-US" dirty="0" smtClean="0">
                <a:sym typeface="Wingdings" pitchFamily="2" charset="2"/>
              </a:rPr>
              <a:t>Live server</a:t>
            </a:r>
          </a:p>
          <a:p>
            <a:r>
              <a:rPr lang="en-US" dirty="0" smtClean="0">
                <a:sym typeface="Wingdings" pitchFamily="2" charset="2"/>
              </a:rPr>
              <a:t>Auto rename tag</a:t>
            </a:r>
          </a:p>
          <a:p>
            <a:r>
              <a:rPr lang="en-US" dirty="0" smtClean="0">
                <a:sym typeface="Wingdings" pitchFamily="2" charset="2"/>
              </a:rPr>
              <a:t>CSS peek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696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2296" indent="0">
              <a:buNone/>
            </a:pPr>
            <a:r>
              <a:rPr lang="en-US" dirty="0"/>
              <a:t>With the MERN stack you can ideally build any web application you want by learning just one language, </a:t>
            </a:r>
            <a:r>
              <a:rPr lang="en-US" dirty="0" smtClean="0"/>
              <a:t>Javascript . </a:t>
            </a:r>
            <a:r>
              <a:rPr lang="en-US" dirty="0"/>
              <a:t>With increased popularity of NoSQL databases, MongoDB is a go to database because of its scalability and flexible document schemas.</a:t>
            </a:r>
          </a:p>
        </p:txBody>
      </p:sp>
    </p:spTree>
    <p:extLst>
      <p:ext uri="{BB962C8B-B14F-4D97-AF65-F5344CB8AC3E}">
        <p14:creationId xmlns:p14="http://schemas.microsoft.com/office/powerpoint/2010/main" val="2889928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24000" y="2667000"/>
            <a:ext cx="7498080" cy="1143000"/>
          </a:xfrm>
        </p:spPr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649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 to full stack </a:t>
            </a:r>
            <a:r>
              <a:rPr lang="en-US" dirty="0" smtClean="0"/>
              <a:t>development</a:t>
            </a:r>
          </a:p>
          <a:p>
            <a:r>
              <a:rPr lang="en-US" dirty="0"/>
              <a:t>Web application </a:t>
            </a:r>
            <a:r>
              <a:rPr lang="en-US" dirty="0" smtClean="0"/>
              <a:t>architecture</a:t>
            </a:r>
          </a:p>
          <a:p>
            <a:r>
              <a:rPr lang="en-US" dirty="0"/>
              <a:t>What is MERN</a:t>
            </a:r>
            <a:r>
              <a:rPr lang="en-US" dirty="0" smtClean="0"/>
              <a:t>?</a:t>
            </a:r>
          </a:p>
          <a:p>
            <a:r>
              <a:rPr lang="en-US" dirty="0" smtClean="0"/>
              <a:t>Route Map of MERN stack Development</a:t>
            </a:r>
          </a:p>
          <a:p>
            <a:r>
              <a:rPr lang="en-US" dirty="0"/>
              <a:t>IDE and its </a:t>
            </a:r>
            <a:r>
              <a:rPr lang="en-US" dirty="0" smtClean="0"/>
              <a:t>Uses</a:t>
            </a:r>
          </a:p>
          <a:p>
            <a:r>
              <a:rPr lang="en-US" dirty="0" smtClean="0"/>
              <a:t>Downloading of  VS code</a:t>
            </a:r>
          </a:p>
          <a:p>
            <a:r>
              <a:rPr lang="en-US" dirty="0" smtClean="0"/>
              <a:t>Set Up of Visual Studio Code</a:t>
            </a:r>
          </a:p>
          <a:p>
            <a:r>
              <a:rPr lang="en-US" dirty="0" smtClean="0"/>
              <a:t>Conclusion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783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371600" y="3124200"/>
            <a:ext cx="7498080" cy="1143000"/>
          </a:xfrm>
        </p:spPr>
        <p:txBody>
          <a:bodyPr/>
          <a:lstStyle/>
          <a:p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Thank you</a:t>
            </a:r>
            <a:endParaRPr 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68629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Introduction to full stack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dirty="0" smtClean="0"/>
              <a:t>Process of developing both front end and back end is full stack development.</a:t>
            </a:r>
          </a:p>
          <a:p>
            <a:pPr marL="82296" indent="0">
              <a:buNone/>
            </a:pP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2628901" y="2667000"/>
            <a:ext cx="2133600" cy="2103120"/>
          </a:xfrm>
          <a:prstGeom prst="ellipse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455584" y="2667000"/>
            <a:ext cx="2103120" cy="21031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3508817" y="4091648"/>
            <a:ext cx="2127853" cy="21031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Data- base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4219" y="2811086"/>
            <a:ext cx="842963" cy="914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3124201" y="3906982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Front-end</a:t>
            </a:r>
            <a:endParaRPr lang="en-US" dirty="0"/>
          </a:p>
        </p:txBody>
      </p:sp>
      <p:sp>
        <p:nvSpPr>
          <p:cNvPr id="10" name="AutoShape 5" descr="Front end - Free computer icon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098267" y="3674825"/>
            <a:ext cx="1042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Back-end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021181" y="5546375"/>
            <a:ext cx="1142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Data-base</a:t>
            </a:r>
            <a:endParaRPr lang="en-US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2122" y="2862547"/>
            <a:ext cx="711431" cy="8114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2840" y="4787481"/>
            <a:ext cx="939806" cy="6581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51717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application architecture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600200"/>
            <a:ext cx="7315200" cy="43434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/>
        </p:spPr>
      </p:pic>
    </p:spTree>
    <p:extLst>
      <p:ext uri="{BB962C8B-B14F-4D97-AF65-F5344CB8AC3E}">
        <p14:creationId xmlns:p14="http://schemas.microsoft.com/office/powerpoint/2010/main" val="4199422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ttps://lh4.googleusercontent.com/mn4hplKh_L0kVyYLxl2A487ZMIuBag25Od6NaIhXp490YuXvU7pUQIRX0D6AjimvQDIh3iT18otNts-adE8MToats9y_n95yEaDQcVg4Y62V6tnveItRqreXDTiyH_X_oNm-PRUBefuUyzGqSCSaKZQ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066800"/>
            <a:ext cx="7540625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5010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Development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28571576"/>
              </p:ext>
            </p:extLst>
          </p:nvPr>
        </p:nvGraphicFramePr>
        <p:xfrm>
          <a:off x="1435100" y="1447800"/>
          <a:ext cx="7499350" cy="4648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42030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MERN?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1705791"/>
              </p:ext>
            </p:extLst>
          </p:nvPr>
        </p:nvGraphicFramePr>
        <p:xfrm>
          <a:off x="1435100" y="1447800"/>
          <a:ext cx="7499350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79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19200" y="2743200"/>
            <a:ext cx="7498080" cy="1371600"/>
          </a:xfrm>
        </p:spPr>
        <p:txBody>
          <a:bodyPr/>
          <a:lstStyle/>
          <a:p>
            <a:r>
              <a:rPr lang="en-US" dirty="0" smtClean="0"/>
              <a:t>Route Map of MERN Stack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7002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urved Connector 4"/>
          <p:cNvCxnSpPr/>
          <p:nvPr/>
        </p:nvCxnSpPr>
        <p:spPr>
          <a:xfrm>
            <a:off x="2348706" y="953608"/>
            <a:ext cx="5867400" cy="42672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ular Callout 7"/>
          <p:cNvSpPr/>
          <p:nvPr/>
        </p:nvSpPr>
        <p:spPr>
          <a:xfrm>
            <a:off x="7391400" y="4455203"/>
            <a:ext cx="914400" cy="612648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Step-1</a:t>
            </a:r>
            <a:endParaRPr lang="en-US" dirty="0"/>
          </a:p>
        </p:txBody>
      </p:sp>
      <p:sp>
        <p:nvSpPr>
          <p:cNvPr id="9" name="Rounded Rectangular Callout 8"/>
          <p:cNvSpPr/>
          <p:nvPr/>
        </p:nvSpPr>
        <p:spPr>
          <a:xfrm>
            <a:off x="5256622" y="4496739"/>
            <a:ext cx="914400" cy="612648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Step2</a:t>
            </a:r>
            <a:endParaRPr lang="en-US" dirty="0"/>
          </a:p>
        </p:txBody>
      </p:sp>
      <p:sp>
        <p:nvSpPr>
          <p:cNvPr id="10" name="Rounded Rectangular Callout 9"/>
          <p:cNvSpPr/>
          <p:nvPr/>
        </p:nvSpPr>
        <p:spPr>
          <a:xfrm>
            <a:off x="5466662" y="3087208"/>
            <a:ext cx="914400" cy="612648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Step-3</a:t>
            </a:r>
            <a:endParaRPr lang="en-US" dirty="0"/>
          </a:p>
        </p:txBody>
      </p:sp>
      <p:sp>
        <p:nvSpPr>
          <p:cNvPr id="11" name="Rounded Rectangular Callout 10"/>
          <p:cNvSpPr/>
          <p:nvPr/>
        </p:nvSpPr>
        <p:spPr>
          <a:xfrm>
            <a:off x="4114800" y="2379872"/>
            <a:ext cx="914400" cy="612648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Step-4</a:t>
            </a:r>
            <a:endParaRPr lang="en-US" dirty="0"/>
          </a:p>
        </p:txBody>
      </p:sp>
      <p:sp>
        <p:nvSpPr>
          <p:cNvPr id="12" name="Rounded Rectangular Callout 11"/>
          <p:cNvSpPr/>
          <p:nvPr/>
        </p:nvSpPr>
        <p:spPr>
          <a:xfrm>
            <a:off x="4799422" y="1066800"/>
            <a:ext cx="914400" cy="612648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Step-5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381062" y="3595206"/>
            <a:ext cx="11599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F0"/>
                </a:solidFill>
              </a:rPr>
              <a:t>HTML</a:t>
            </a:r>
          </a:p>
          <a:p>
            <a:r>
              <a:rPr lang="en-US" dirty="0" smtClean="0">
                <a:solidFill>
                  <a:srgbClr val="00B0F0"/>
                </a:solidFill>
              </a:rPr>
              <a:t>Basic Text </a:t>
            </a:r>
          </a:p>
          <a:p>
            <a:r>
              <a:rPr lang="en-US" dirty="0" smtClean="0">
                <a:solidFill>
                  <a:srgbClr val="00B0F0"/>
                </a:solidFill>
              </a:rPr>
              <a:t>and shape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192030" y="4427573"/>
            <a:ext cx="18371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F0"/>
                </a:solidFill>
              </a:rPr>
              <a:t>CSS</a:t>
            </a:r>
          </a:p>
          <a:p>
            <a:r>
              <a:rPr lang="en-US" dirty="0" smtClean="0">
                <a:solidFill>
                  <a:srgbClr val="00B0F0"/>
                </a:solidFill>
              </a:rPr>
              <a:t>Style HTML page,</a:t>
            </a:r>
          </a:p>
          <a:p>
            <a:r>
              <a:rPr lang="en-US" dirty="0" smtClean="0">
                <a:solidFill>
                  <a:srgbClr val="00B0F0"/>
                </a:solidFill>
              </a:rPr>
              <a:t>Bootstrap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381062" y="2911748"/>
            <a:ext cx="20812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F0"/>
                </a:solidFill>
              </a:rPr>
              <a:t>Java Script</a:t>
            </a:r>
          </a:p>
          <a:p>
            <a:r>
              <a:rPr lang="en-US" dirty="0" smtClean="0">
                <a:solidFill>
                  <a:srgbClr val="00B0F0"/>
                </a:solidFill>
              </a:rPr>
              <a:t>Interactive Elements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71600" y="1679448"/>
            <a:ext cx="23370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F0"/>
                </a:solidFill>
              </a:rPr>
              <a:t>Node JS , Express JS</a:t>
            </a:r>
          </a:p>
          <a:p>
            <a:r>
              <a:rPr lang="en-US" dirty="0" smtClean="0">
                <a:solidFill>
                  <a:srgbClr val="00B0F0"/>
                </a:solidFill>
              </a:rPr>
              <a:t>Programming Server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192030" y="3050247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F0"/>
                </a:solidFill>
              </a:rPr>
              <a:t>React</a:t>
            </a:r>
            <a:endParaRPr lang="en-US" b="1" dirty="0">
              <a:solidFill>
                <a:srgbClr val="00B0F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256622" y="1679448"/>
            <a:ext cx="19835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F0"/>
                </a:solidFill>
              </a:rPr>
              <a:t>SQL , Mongo DB</a:t>
            </a:r>
          </a:p>
          <a:p>
            <a:r>
              <a:rPr lang="en-US" dirty="0" smtClean="0">
                <a:solidFill>
                  <a:srgbClr val="00B0F0"/>
                </a:solidFill>
              </a:rPr>
              <a:t>Data Manipulation</a:t>
            </a:r>
          </a:p>
          <a:p>
            <a:endParaRPr lang="en-US" dirty="0"/>
          </a:p>
        </p:txBody>
      </p:sp>
      <p:sp>
        <p:nvSpPr>
          <p:cNvPr id="15" name="Rounded Rectangular Callout 14"/>
          <p:cNvSpPr/>
          <p:nvPr/>
        </p:nvSpPr>
        <p:spPr>
          <a:xfrm>
            <a:off x="2676136" y="1220724"/>
            <a:ext cx="914400" cy="458724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Step-6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163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1506</TotalTime>
  <Words>387</Words>
  <Application>Microsoft Office PowerPoint</Application>
  <PresentationFormat>On-screen Show (4:3)</PresentationFormat>
  <Paragraphs>102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Solstice</vt:lpstr>
      <vt:lpstr>Full Stack Development - MERN Stack</vt:lpstr>
      <vt:lpstr>Agenda</vt:lpstr>
      <vt:lpstr>Introduction to full stack development</vt:lpstr>
      <vt:lpstr>Web application architecture</vt:lpstr>
      <vt:lpstr>PowerPoint Presentation</vt:lpstr>
      <vt:lpstr>Web Development</vt:lpstr>
      <vt:lpstr>What is MERN?</vt:lpstr>
      <vt:lpstr>Route Map of MERN Stack</vt:lpstr>
      <vt:lpstr>PowerPoint Presentation</vt:lpstr>
      <vt:lpstr>IDE and its Uses</vt:lpstr>
      <vt:lpstr>Advantages of  IDE</vt:lpstr>
      <vt:lpstr>Downloading of  VS code</vt:lpstr>
      <vt:lpstr>Downloading of  VS code</vt:lpstr>
      <vt:lpstr>Downloading of  VS code</vt:lpstr>
      <vt:lpstr>Downloading of  VS code</vt:lpstr>
      <vt:lpstr>Downloading of  VS code</vt:lpstr>
      <vt:lpstr>Set up and Extensions of  VS code</vt:lpstr>
      <vt:lpstr>Conclusion</vt:lpstr>
      <vt:lpstr>Questions?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Raghunath</dc:creator>
  <cp:lastModifiedBy>Raghunath</cp:lastModifiedBy>
  <cp:revision>37</cp:revision>
  <dcterms:created xsi:type="dcterms:W3CDTF">2024-04-21T14:36:53Z</dcterms:created>
  <dcterms:modified xsi:type="dcterms:W3CDTF">2024-04-25T07:16:13Z</dcterms:modified>
</cp:coreProperties>
</file>