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5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E43C-377C-0622-F8E3-ACA3212D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97E26-2CDB-0B9A-5833-094B6798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5E36-88DA-7BB3-A544-B6FAE441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8256-3C60-6E2B-7C40-C9500089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C4B8-5F1E-E9F5-8ACE-95446559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0F98-1905-0A3B-DE71-557DBB0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95699-843A-02BF-FB9B-0AC2C815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4A14-B8C2-3F99-BF0B-6BDA3529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4C85-0FEA-7E94-9752-01C7D12E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0354-6C4B-4EE9-ABF3-900D63D6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9B12B-F224-D2C9-5012-371523AA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350EE-AF8D-6AFC-08D6-315E94F50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7077-B5E8-ADA9-D9DB-32312507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D8A9-1AB1-FCE3-E9B4-9B51BD69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8013-BA1C-8FCC-3125-A46795F7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39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B9D1-3DC4-2D37-9B30-A55E317E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082D-DAA0-9819-324D-6817CA85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B72-99B3-36A0-C713-8F3D737D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71FE-979F-36F9-BE33-AF2A38D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E393-0F18-2EAA-FA63-1433B8B7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126C-DF06-7316-3C85-09D3B535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BFAF-AC13-2F98-9F6A-D457A82E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2707-8FE4-D2B8-841C-6DB2115A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41A9-8C80-6410-882A-191767DF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6FB5-CBD7-61E8-EF42-90F8292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6738-B341-7D58-849D-44A1E7F7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D066-8E37-47C8-A42B-0BDCD9C93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B9E79-7413-4E1C-A548-9C131D0C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1500E-B253-853F-8A0A-BBF36A5F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FA12-F8D6-2A04-AC67-CB980BB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B679D-44A8-0C41-5B27-DED18DE6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4D23-7029-B3CA-BBFC-FA1A611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08FA-2753-FC24-EAC5-043BEE39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C65A-03BB-7137-84B9-2258D04F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D03D8-55C9-F6B9-CF7E-CB48D7D3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DC4B1-842A-F869-5CAD-789C0FED8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8248F-2764-2DC8-8F32-2B13E1E0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624B7-A08C-1B64-4262-D709C47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FED32-B22C-DBD0-29E4-398BFD59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31A9-F787-B519-F4CE-D70C6273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5D0AA-4E31-E698-7D02-05F0A2C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AD7B-1861-0B1A-E3B0-04DA7389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45F6B-A47E-8F1D-B106-BCBEFC39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EA18C-0208-459F-DE7D-7B90AF98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9E08-B12B-08E0-F12C-8DD1CABF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FFBC-17B0-544E-A4ED-B7150E48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E479-4DFC-0245-93BD-EDB362E3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219C-2946-4953-B4F8-2B80227E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B70C-61A6-AE15-617F-F244BD38C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4E89-4C69-CE45-8B8C-90BFF99B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3A72-4973-1589-F827-685CB5A8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835B-B6DB-715D-2F9A-A58E94FE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636C-6B2F-8680-C4D2-D1E544E6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BB3D3-7F0D-63F0-D570-1CFE976BD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5A5E-FA44-FE30-B11A-F14BA153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B59C-538B-08E3-4386-42037396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AA29-C860-CC62-349A-53BE889D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6CCD-41C3-FD26-EDB6-1912988E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939F5-7BB5-1E7B-6AE4-EA4168D3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EF428-4966-036C-C764-7EABEE9B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08FC-3E7B-809D-674B-F462C92EB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A05D-CFD2-0C46-99DC-0FBF0B655F0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E7F8-5C4A-D70A-DEA7-D1A8ECEBB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A1AB-DB68-CF95-FF2F-EE34217E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5494-6FDD-2943-9B2D-4B625511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B363-0E31-3461-8581-777709C9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The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4"/>
    </mc:Choice>
    <mc:Fallback xmlns="">
      <p:transition spd="slow" advTm="83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6CD9B9-8C92-9035-22D5-8BDE7CC367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761" y="361092"/>
            <a:ext cx="11211452" cy="60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37"/>
    </mc:Choice>
    <mc:Fallback xmlns="">
      <p:transition spd="slow" advTm="2428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E34ED5-0309-B4AB-C828-E0ABB3102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"/>
          <a:stretch/>
        </p:blipFill>
        <p:spPr>
          <a:xfrm>
            <a:off x="478094" y="361093"/>
            <a:ext cx="11498005" cy="59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29"/>
    </mc:Choice>
    <mc:Fallback xmlns="">
      <p:transition spd="slow" advTm="6062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 Manoor, Deepthi</dc:creator>
  <cp:lastModifiedBy>Pai Manoor, Deepthi</cp:lastModifiedBy>
  <cp:revision>2</cp:revision>
  <dcterms:created xsi:type="dcterms:W3CDTF">2024-01-29T20:02:39Z</dcterms:created>
  <dcterms:modified xsi:type="dcterms:W3CDTF">2024-01-29T20:03:22Z</dcterms:modified>
</cp:coreProperties>
</file>