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>
      <p:cViewPr varScale="1">
        <p:scale>
          <a:sx n="90" d="100"/>
          <a:sy n="90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3CA5E3-277C-4B85-A719-A7E6C435DD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9DA9FC-46E0-484A-B15A-455A7CCFAB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Checking emails</a:t>
          </a:r>
        </a:p>
      </dgm:t>
    </dgm:pt>
    <dgm:pt modelId="{89C873E4-E841-41AD-968E-88BC4105BE92}" type="parTrans" cxnId="{81457190-94E9-40EF-9D4E-ECEC53CBD6D5}">
      <dgm:prSet/>
      <dgm:spPr/>
      <dgm:t>
        <a:bodyPr/>
        <a:lstStyle/>
        <a:p>
          <a:endParaRPr lang="en-US"/>
        </a:p>
      </dgm:t>
    </dgm:pt>
    <dgm:pt modelId="{BB08D5A5-E8A8-4E69-83DE-11C219267AB4}" type="sibTrans" cxnId="{81457190-94E9-40EF-9D4E-ECEC53CBD6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A56EF3-CA19-40E3-82B3-82E63CBAAA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Social media</a:t>
          </a:r>
        </a:p>
      </dgm:t>
    </dgm:pt>
    <dgm:pt modelId="{BBF4156E-6313-4A5B-9502-FCED3B9E428D}" type="parTrans" cxnId="{F5E28607-85E6-4607-9C2D-669D92EB0ABD}">
      <dgm:prSet/>
      <dgm:spPr/>
      <dgm:t>
        <a:bodyPr/>
        <a:lstStyle/>
        <a:p>
          <a:endParaRPr lang="en-US"/>
        </a:p>
      </dgm:t>
    </dgm:pt>
    <dgm:pt modelId="{66F21587-0AEC-4701-B503-4BA01C028A1F}" type="sibTrans" cxnId="{F5E28607-85E6-4607-9C2D-669D92EB0A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E21BBB-6671-4126-B0CC-6F091E8F8A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Photos or videos from the day</a:t>
          </a:r>
        </a:p>
      </dgm:t>
    </dgm:pt>
    <dgm:pt modelId="{A8A931E3-DE1C-40D6-BBCF-E6C3682D79A8}" type="parTrans" cxnId="{F33DD587-44F7-4193-AD9F-DBF92597FD83}">
      <dgm:prSet/>
      <dgm:spPr/>
      <dgm:t>
        <a:bodyPr/>
        <a:lstStyle/>
        <a:p>
          <a:endParaRPr lang="en-US"/>
        </a:p>
      </dgm:t>
    </dgm:pt>
    <dgm:pt modelId="{2E8DB389-D077-4C90-B4BB-4F1165D51B64}" type="sibTrans" cxnId="{F33DD587-44F7-4193-AD9F-DBF92597FD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3112CA6-8D6D-48CF-BAFB-6888CCC4DD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Messaging apps</a:t>
          </a:r>
        </a:p>
      </dgm:t>
    </dgm:pt>
    <dgm:pt modelId="{3E6AB75B-8D10-4897-BB9F-71EFA74F53C8}" type="parTrans" cxnId="{F7695F2B-54B0-460B-A4B0-D32CC09E416D}">
      <dgm:prSet/>
      <dgm:spPr/>
      <dgm:t>
        <a:bodyPr/>
        <a:lstStyle/>
        <a:p>
          <a:endParaRPr lang="en-US"/>
        </a:p>
      </dgm:t>
    </dgm:pt>
    <dgm:pt modelId="{798BD50A-9AD3-425F-9E35-E3DAB90BBDE6}" type="sibTrans" cxnId="{F7695F2B-54B0-460B-A4B0-D32CC09E41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D9B0E6-23B7-4883-9D9C-4AD46652B0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Ordering groceries/ food</a:t>
          </a:r>
        </a:p>
      </dgm:t>
    </dgm:pt>
    <dgm:pt modelId="{19AF51A0-0AAD-4A11-AEE1-1FB4077270CC}" type="parTrans" cxnId="{140A4FE3-A100-447B-8087-642E7C3AFA7A}">
      <dgm:prSet/>
      <dgm:spPr/>
      <dgm:t>
        <a:bodyPr/>
        <a:lstStyle/>
        <a:p>
          <a:endParaRPr lang="en-US"/>
        </a:p>
      </dgm:t>
    </dgm:pt>
    <dgm:pt modelId="{4026AB6B-B015-46BA-AECC-AC17CDAB5980}" type="sibTrans" cxnId="{140A4FE3-A100-447B-8087-642E7C3AFA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3E826BF-80FA-45A3-9A65-E9438D886E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Planning for the next day</a:t>
          </a:r>
        </a:p>
      </dgm:t>
    </dgm:pt>
    <dgm:pt modelId="{1D39614F-BC18-4934-8B87-CD5AEC1CF041}" type="parTrans" cxnId="{C4D6C227-82EB-4EA6-9BDC-A08F9841E7F2}">
      <dgm:prSet/>
      <dgm:spPr/>
      <dgm:t>
        <a:bodyPr/>
        <a:lstStyle/>
        <a:p>
          <a:endParaRPr lang="en-US"/>
        </a:p>
      </dgm:t>
    </dgm:pt>
    <dgm:pt modelId="{2F40542F-A2C2-4D73-BC71-2FEE2ED10587}" type="sibTrans" cxnId="{C4D6C227-82EB-4EA6-9BDC-A08F9841E7F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49FC1F-D57C-A047-BACA-2A9F0033E0E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Gaming</a:t>
          </a:r>
        </a:p>
      </dgm:t>
    </dgm:pt>
    <dgm:pt modelId="{C572FA45-4BE7-6949-B34C-0D9D38696648}" type="parTrans" cxnId="{24BE9B25-B32E-D546-9CC4-9980AA3E3A37}">
      <dgm:prSet/>
      <dgm:spPr/>
      <dgm:t>
        <a:bodyPr/>
        <a:lstStyle/>
        <a:p>
          <a:endParaRPr lang="en-GB"/>
        </a:p>
      </dgm:t>
    </dgm:pt>
    <dgm:pt modelId="{4E371432-8AE3-514C-86C3-7FEFD1FBCFFC}" type="sibTrans" cxnId="{24BE9B25-B32E-D546-9CC4-9980AA3E3A37}">
      <dgm:prSet/>
      <dgm:spPr/>
      <dgm:t>
        <a:bodyPr/>
        <a:lstStyle/>
        <a:p>
          <a:endParaRPr lang="en-GB"/>
        </a:p>
      </dgm:t>
    </dgm:pt>
    <dgm:pt modelId="{41633A2E-3E3F-415A-BDDF-458883FE5803}" type="pres">
      <dgm:prSet presAssocID="{B23CA5E3-277C-4B85-A719-A7E6C435DDEE}" presName="root" presStyleCnt="0">
        <dgm:presLayoutVars>
          <dgm:dir/>
          <dgm:resizeHandles val="exact"/>
        </dgm:presLayoutVars>
      </dgm:prSet>
      <dgm:spPr/>
    </dgm:pt>
    <dgm:pt modelId="{9BA0E183-BB0B-4072-9E88-8B8D7E5235AD}" type="pres">
      <dgm:prSet presAssocID="{609DA9FC-46E0-484A-B15A-455A7CCFAB63}" presName="compNode" presStyleCnt="0"/>
      <dgm:spPr/>
    </dgm:pt>
    <dgm:pt modelId="{5C8B7E8B-47AE-4E0C-9E82-EC752C4A50D5}" type="pres">
      <dgm:prSet presAssocID="{609DA9FC-46E0-484A-B15A-455A7CCFAB6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84F56745-4EBA-4F01-B5EF-A3D45438D030}" type="pres">
      <dgm:prSet presAssocID="{609DA9FC-46E0-484A-B15A-455A7CCFAB63}" presName="spaceRect" presStyleCnt="0"/>
      <dgm:spPr/>
    </dgm:pt>
    <dgm:pt modelId="{5EECE11E-0191-48CE-AE32-DA2CB955CADB}" type="pres">
      <dgm:prSet presAssocID="{609DA9FC-46E0-484A-B15A-455A7CCFAB63}" presName="textRect" presStyleLbl="revTx" presStyleIdx="0" presStyleCnt="7">
        <dgm:presLayoutVars>
          <dgm:chMax val="1"/>
          <dgm:chPref val="1"/>
        </dgm:presLayoutVars>
      </dgm:prSet>
      <dgm:spPr/>
    </dgm:pt>
    <dgm:pt modelId="{7DAA0142-C1F0-47AC-8DD7-BC8ACF44E000}" type="pres">
      <dgm:prSet presAssocID="{BB08D5A5-E8A8-4E69-83DE-11C219267AB4}" presName="sibTrans" presStyleCnt="0"/>
      <dgm:spPr/>
    </dgm:pt>
    <dgm:pt modelId="{DF199F15-C656-4B73-8867-2719AB7BDAE3}" type="pres">
      <dgm:prSet presAssocID="{FFA56EF3-CA19-40E3-82B3-82E63CBAAAF2}" presName="compNode" presStyleCnt="0"/>
      <dgm:spPr/>
    </dgm:pt>
    <dgm:pt modelId="{A1AB7A5D-964E-4C50-B5DF-543EFAFEF3FD}" type="pres">
      <dgm:prSet presAssocID="{FFA56EF3-CA19-40E3-82B3-82E63CBAAAF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A481E7D-0ED1-4027-90F2-62D0BB1C47B9}" type="pres">
      <dgm:prSet presAssocID="{FFA56EF3-CA19-40E3-82B3-82E63CBAAAF2}" presName="spaceRect" presStyleCnt="0"/>
      <dgm:spPr/>
    </dgm:pt>
    <dgm:pt modelId="{595E21D7-7D76-4E32-BE62-1A736FA0F614}" type="pres">
      <dgm:prSet presAssocID="{FFA56EF3-CA19-40E3-82B3-82E63CBAAAF2}" presName="textRect" presStyleLbl="revTx" presStyleIdx="1" presStyleCnt="7">
        <dgm:presLayoutVars>
          <dgm:chMax val="1"/>
          <dgm:chPref val="1"/>
        </dgm:presLayoutVars>
      </dgm:prSet>
      <dgm:spPr/>
    </dgm:pt>
    <dgm:pt modelId="{DF3F1500-8B31-4DDE-8F75-DB76F7E1EA2F}" type="pres">
      <dgm:prSet presAssocID="{66F21587-0AEC-4701-B503-4BA01C028A1F}" presName="sibTrans" presStyleCnt="0"/>
      <dgm:spPr/>
    </dgm:pt>
    <dgm:pt modelId="{74BA8015-9031-46CD-8BC2-5EEFCFFDDD45}" type="pres">
      <dgm:prSet presAssocID="{D4E21BBB-6671-4126-B0CC-6F091E8F8A20}" presName="compNode" presStyleCnt="0"/>
      <dgm:spPr/>
    </dgm:pt>
    <dgm:pt modelId="{CE55AC3E-9719-41DC-A1D1-C4F172BB666D}" type="pres">
      <dgm:prSet presAssocID="{D4E21BBB-6671-4126-B0CC-6F091E8F8A2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48AAEED9-14FC-441F-BC63-4BC97B833F8A}" type="pres">
      <dgm:prSet presAssocID="{D4E21BBB-6671-4126-B0CC-6F091E8F8A20}" presName="spaceRect" presStyleCnt="0"/>
      <dgm:spPr/>
    </dgm:pt>
    <dgm:pt modelId="{4A367A74-9EA1-4DE4-B791-FB7D8E05EE01}" type="pres">
      <dgm:prSet presAssocID="{D4E21BBB-6671-4126-B0CC-6F091E8F8A20}" presName="textRect" presStyleLbl="revTx" presStyleIdx="2" presStyleCnt="7">
        <dgm:presLayoutVars>
          <dgm:chMax val="1"/>
          <dgm:chPref val="1"/>
        </dgm:presLayoutVars>
      </dgm:prSet>
      <dgm:spPr/>
    </dgm:pt>
    <dgm:pt modelId="{8880F8DC-6133-46CA-ADF0-BD8290E07BD0}" type="pres">
      <dgm:prSet presAssocID="{2E8DB389-D077-4C90-B4BB-4F1165D51B64}" presName="sibTrans" presStyleCnt="0"/>
      <dgm:spPr/>
    </dgm:pt>
    <dgm:pt modelId="{15AAC51A-C571-4AD1-97FC-38DC3B45DF02}" type="pres">
      <dgm:prSet presAssocID="{F3112CA6-8D6D-48CF-BAFB-6888CCC4DDD1}" presName="compNode" presStyleCnt="0"/>
      <dgm:spPr/>
    </dgm:pt>
    <dgm:pt modelId="{15D71C95-FDAB-4E81-8477-039612321FFF}" type="pres">
      <dgm:prSet presAssocID="{F3112CA6-8D6D-48CF-BAFB-6888CCC4DDD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AF4599E-378B-4446-B81B-2F3EC81594E1}" type="pres">
      <dgm:prSet presAssocID="{F3112CA6-8D6D-48CF-BAFB-6888CCC4DDD1}" presName="spaceRect" presStyleCnt="0"/>
      <dgm:spPr/>
    </dgm:pt>
    <dgm:pt modelId="{6313EA5D-CDAD-4771-AE28-461BC417ACD6}" type="pres">
      <dgm:prSet presAssocID="{F3112CA6-8D6D-48CF-BAFB-6888CCC4DDD1}" presName="textRect" presStyleLbl="revTx" presStyleIdx="3" presStyleCnt="7">
        <dgm:presLayoutVars>
          <dgm:chMax val="1"/>
          <dgm:chPref val="1"/>
        </dgm:presLayoutVars>
      </dgm:prSet>
      <dgm:spPr/>
    </dgm:pt>
    <dgm:pt modelId="{669E2343-E8B7-4D26-BC49-89B4A01F094C}" type="pres">
      <dgm:prSet presAssocID="{798BD50A-9AD3-425F-9E35-E3DAB90BBDE6}" presName="sibTrans" presStyleCnt="0"/>
      <dgm:spPr/>
    </dgm:pt>
    <dgm:pt modelId="{1F8775B9-AFA8-4F18-A78C-F3B04E0C6FED}" type="pres">
      <dgm:prSet presAssocID="{1FD9B0E6-23B7-4883-9D9C-4AD46652B098}" presName="compNode" presStyleCnt="0"/>
      <dgm:spPr/>
    </dgm:pt>
    <dgm:pt modelId="{0A256C34-2851-4A8F-812D-CAF5264DCB7B}" type="pres">
      <dgm:prSet presAssocID="{1FD9B0E6-23B7-4883-9D9C-4AD46652B09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104EEC8-2BA6-4D44-9DB5-A61649493749}" type="pres">
      <dgm:prSet presAssocID="{1FD9B0E6-23B7-4883-9D9C-4AD46652B098}" presName="spaceRect" presStyleCnt="0"/>
      <dgm:spPr/>
    </dgm:pt>
    <dgm:pt modelId="{25F0A871-9281-4876-8FFB-DE8CF61214E0}" type="pres">
      <dgm:prSet presAssocID="{1FD9B0E6-23B7-4883-9D9C-4AD46652B098}" presName="textRect" presStyleLbl="revTx" presStyleIdx="4" presStyleCnt="7">
        <dgm:presLayoutVars>
          <dgm:chMax val="1"/>
          <dgm:chPref val="1"/>
        </dgm:presLayoutVars>
      </dgm:prSet>
      <dgm:spPr/>
    </dgm:pt>
    <dgm:pt modelId="{20F0F242-7B9D-43C3-9CD5-F6159F1702A5}" type="pres">
      <dgm:prSet presAssocID="{4026AB6B-B015-46BA-AECC-AC17CDAB5980}" presName="sibTrans" presStyleCnt="0"/>
      <dgm:spPr/>
    </dgm:pt>
    <dgm:pt modelId="{B954AC18-2F50-4781-8F6F-AF0C7A976583}" type="pres">
      <dgm:prSet presAssocID="{43E826BF-80FA-45A3-9A65-E9438D886E91}" presName="compNode" presStyleCnt="0"/>
      <dgm:spPr/>
    </dgm:pt>
    <dgm:pt modelId="{8C2D4A3B-5DF6-4FDD-A369-635BCD75ECF7}" type="pres">
      <dgm:prSet presAssocID="{43E826BF-80FA-45A3-9A65-E9438D886E9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A155DE61-C1A6-4214-B275-138CB1A5D6A4}" type="pres">
      <dgm:prSet presAssocID="{43E826BF-80FA-45A3-9A65-E9438D886E91}" presName="spaceRect" presStyleCnt="0"/>
      <dgm:spPr/>
    </dgm:pt>
    <dgm:pt modelId="{C74B1061-3261-4EB9-831B-D27A0B125BE7}" type="pres">
      <dgm:prSet presAssocID="{43E826BF-80FA-45A3-9A65-E9438D886E91}" presName="textRect" presStyleLbl="revTx" presStyleIdx="5" presStyleCnt="7">
        <dgm:presLayoutVars>
          <dgm:chMax val="1"/>
          <dgm:chPref val="1"/>
        </dgm:presLayoutVars>
      </dgm:prSet>
      <dgm:spPr/>
    </dgm:pt>
    <dgm:pt modelId="{655BDF39-EDD0-4AAF-B176-BC1DC9A79C10}" type="pres">
      <dgm:prSet presAssocID="{2F40542F-A2C2-4D73-BC71-2FEE2ED10587}" presName="sibTrans" presStyleCnt="0"/>
      <dgm:spPr/>
    </dgm:pt>
    <dgm:pt modelId="{9F635B3D-5F08-441D-B3EC-5980FBC4D0EF}" type="pres">
      <dgm:prSet presAssocID="{4F49FC1F-D57C-A047-BACA-2A9F0033E0E5}" presName="compNode" presStyleCnt="0"/>
      <dgm:spPr/>
    </dgm:pt>
    <dgm:pt modelId="{B57C4147-FFD7-48A0-97A4-228A5BA8E238}" type="pres">
      <dgm:prSet presAssocID="{4F49FC1F-D57C-A047-BACA-2A9F0033E0E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63DB7154-A73F-4F7A-9BC0-9F25E5F2A322}" type="pres">
      <dgm:prSet presAssocID="{4F49FC1F-D57C-A047-BACA-2A9F0033E0E5}" presName="spaceRect" presStyleCnt="0"/>
      <dgm:spPr/>
    </dgm:pt>
    <dgm:pt modelId="{1AD91FF3-A725-4B44-A60C-19D6A5F04A76}" type="pres">
      <dgm:prSet presAssocID="{4F49FC1F-D57C-A047-BACA-2A9F0033E0E5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F5E28607-85E6-4607-9C2D-669D92EB0ABD}" srcId="{B23CA5E3-277C-4B85-A719-A7E6C435DDEE}" destId="{FFA56EF3-CA19-40E3-82B3-82E63CBAAAF2}" srcOrd="1" destOrd="0" parTransId="{BBF4156E-6313-4A5B-9502-FCED3B9E428D}" sibTransId="{66F21587-0AEC-4701-B503-4BA01C028A1F}"/>
    <dgm:cxn modelId="{24BE9B25-B32E-D546-9CC4-9980AA3E3A37}" srcId="{B23CA5E3-277C-4B85-A719-A7E6C435DDEE}" destId="{4F49FC1F-D57C-A047-BACA-2A9F0033E0E5}" srcOrd="6" destOrd="0" parTransId="{C572FA45-4BE7-6949-B34C-0D9D38696648}" sibTransId="{4E371432-8AE3-514C-86C3-7FEFD1FBCFFC}"/>
    <dgm:cxn modelId="{C4D6C227-82EB-4EA6-9BDC-A08F9841E7F2}" srcId="{B23CA5E3-277C-4B85-A719-A7E6C435DDEE}" destId="{43E826BF-80FA-45A3-9A65-E9438D886E91}" srcOrd="5" destOrd="0" parTransId="{1D39614F-BC18-4934-8B87-CD5AEC1CF041}" sibTransId="{2F40542F-A2C2-4D73-BC71-2FEE2ED10587}"/>
    <dgm:cxn modelId="{F7695F2B-54B0-460B-A4B0-D32CC09E416D}" srcId="{B23CA5E3-277C-4B85-A719-A7E6C435DDEE}" destId="{F3112CA6-8D6D-48CF-BAFB-6888CCC4DDD1}" srcOrd="3" destOrd="0" parTransId="{3E6AB75B-8D10-4897-BB9F-71EFA74F53C8}" sibTransId="{798BD50A-9AD3-425F-9E35-E3DAB90BBDE6}"/>
    <dgm:cxn modelId="{CB0D6930-7254-834E-B35C-DEBDE1FE4EC3}" type="presOf" srcId="{609DA9FC-46E0-484A-B15A-455A7CCFAB63}" destId="{5EECE11E-0191-48CE-AE32-DA2CB955CADB}" srcOrd="0" destOrd="0" presId="urn:microsoft.com/office/officeart/2018/2/layout/IconLabelList"/>
    <dgm:cxn modelId="{5A28E231-8BF7-8F4D-9D89-FD704765676E}" type="presOf" srcId="{D4E21BBB-6671-4126-B0CC-6F091E8F8A20}" destId="{4A367A74-9EA1-4DE4-B791-FB7D8E05EE01}" srcOrd="0" destOrd="0" presId="urn:microsoft.com/office/officeart/2018/2/layout/IconLabelList"/>
    <dgm:cxn modelId="{D9B73B61-75ED-9747-B754-EC8E1E453D74}" type="presOf" srcId="{1FD9B0E6-23B7-4883-9D9C-4AD46652B098}" destId="{25F0A871-9281-4876-8FFB-DE8CF61214E0}" srcOrd="0" destOrd="0" presId="urn:microsoft.com/office/officeart/2018/2/layout/IconLabelList"/>
    <dgm:cxn modelId="{F33DD587-44F7-4193-AD9F-DBF92597FD83}" srcId="{B23CA5E3-277C-4B85-A719-A7E6C435DDEE}" destId="{D4E21BBB-6671-4126-B0CC-6F091E8F8A20}" srcOrd="2" destOrd="0" parTransId="{A8A931E3-DE1C-40D6-BBCF-E6C3682D79A8}" sibTransId="{2E8DB389-D077-4C90-B4BB-4F1165D51B64}"/>
    <dgm:cxn modelId="{CF0C2E8C-4138-CD44-842B-4889B5EB73BB}" type="presOf" srcId="{F3112CA6-8D6D-48CF-BAFB-6888CCC4DDD1}" destId="{6313EA5D-CDAD-4771-AE28-461BC417ACD6}" srcOrd="0" destOrd="0" presId="urn:microsoft.com/office/officeart/2018/2/layout/IconLabelList"/>
    <dgm:cxn modelId="{81457190-94E9-40EF-9D4E-ECEC53CBD6D5}" srcId="{B23CA5E3-277C-4B85-A719-A7E6C435DDEE}" destId="{609DA9FC-46E0-484A-B15A-455A7CCFAB63}" srcOrd="0" destOrd="0" parTransId="{89C873E4-E841-41AD-968E-88BC4105BE92}" sibTransId="{BB08D5A5-E8A8-4E69-83DE-11C219267AB4}"/>
    <dgm:cxn modelId="{8D1DA49E-1196-344B-9914-4B54DEA19F76}" type="presOf" srcId="{B23CA5E3-277C-4B85-A719-A7E6C435DDEE}" destId="{41633A2E-3E3F-415A-BDDF-458883FE5803}" srcOrd="0" destOrd="0" presId="urn:microsoft.com/office/officeart/2018/2/layout/IconLabelList"/>
    <dgm:cxn modelId="{CDBFD9C1-D987-6246-ADA2-D8D9F9A2E4C3}" type="presOf" srcId="{4F49FC1F-D57C-A047-BACA-2A9F0033E0E5}" destId="{1AD91FF3-A725-4B44-A60C-19D6A5F04A76}" srcOrd="0" destOrd="0" presId="urn:microsoft.com/office/officeart/2018/2/layout/IconLabelList"/>
    <dgm:cxn modelId="{140A4FE3-A100-447B-8087-642E7C3AFA7A}" srcId="{B23CA5E3-277C-4B85-A719-A7E6C435DDEE}" destId="{1FD9B0E6-23B7-4883-9D9C-4AD46652B098}" srcOrd="4" destOrd="0" parTransId="{19AF51A0-0AAD-4A11-AEE1-1FB4077270CC}" sibTransId="{4026AB6B-B015-46BA-AECC-AC17CDAB5980}"/>
    <dgm:cxn modelId="{D6A4BCE5-14E3-0A4B-BB42-847DF567E061}" type="presOf" srcId="{FFA56EF3-CA19-40E3-82B3-82E63CBAAAF2}" destId="{595E21D7-7D76-4E32-BE62-1A736FA0F614}" srcOrd="0" destOrd="0" presId="urn:microsoft.com/office/officeart/2018/2/layout/IconLabelList"/>
    <dgm:cxn modelId="{90CA06F3-6CA8-E44B-8471-CB3EFD45ADB4}" type="presOf" srcId="{43E826BF-80FA-45A3-9A65-E9438D886E91}" destId="{C74B1061-3261-4EB9-831B-D27A0B125BE7}" srcOrd="0" destOrd="0" presId="urn:microsoft.com/office/officeart/2018/2/layout/IconLabelList"/>
    <dgm:cxn modelId="{65293192-9CEB-0E4C-96A7-21B1CFBF1224}" type="presParOf" srcId="{41633A2E-3E3F-415A-BDDF-458883FE5803}" destId="{9BA0E183-BB0B-4072-9E88-8B8D7E5235AD}" srcOrd="0" destOrd="0" presId="urn:microsoft.com/office/officeart/2018/2/layout/IconLabelList"/>
    <dgm:cxn modelId="{3ACEF90B-D013-5F47-B10F-07F6C98C687C}" type="presParOf" srcId="{9BA0E183-BB0B-4072-9E88-8B8D7E5235AD}" destId="{5C8B7E8B-47AE-4E0C-9E82-EC752C4A50D5}" srcOrd="0" destOrd="0" presId="urn:microsoft.com/office/officeart/2018/2/layout/IconLabelList"/>
    <dgm:cxn modelId="{9984BA75-9F08-2348-B53F-473170D0B9C8}" type="presParOf" srcId="{9BA0E183-BB0B-4072-9E88-8B8D7E5235AD}" destId="{84F56745-4EBA-4F01-B5EF-A3D45438D030}" srcOrd="1" destOrd="0" presId="urn:microsoft.com/office/officeart/2018/2/layout/IconLabelList"/>
    <dgm:cxn modelId="{47BD2B4B-E970-FE42-8AB1-F3CDB19B3088}" type="presParOf" srcId="{9BA0E183-BB0B-4072-9E88-8B8D7E5235AD}" destId="{5EECE11E-0191-48CE-AE32-DA2CB955CADB}" srcOrd="2" destOrd="0" presId="urn:microsoft.com/office/officeart/2018/2/layout/IconLabelList"/>
    <dgm:cxn modelId="{6F9A2A3B-AB50-CD4A-A25A-38484824286A}" type="presParOf" srcId="{41633A2E-3E3F-415A-BDDF-458883FE5803}" destId="{7DAA0142-C1F0-47AC-8DD7-BC8ACF44E000}" srcOrd="1" destOrd="0" presId="urn:microsoft.com/office/officeart/2018/2/layout/IconLabelList"/>
    <dgm:cxn modelId="{7974D2FA-DD0A-8A47-AC39-570C8AE51421}" type="presParOf" srcId="{41633A2E-3E3F-415A-BDDF-458883FE5803}" destId="{DF199F15-C656-4B73-8867-2719AB7BDAE3}" srcOrd="2" destOrd="0" presId="urn:microsoft.com/office/officeart/2018/2/layout/IconLabelList"/>
    <dgm:cxn modelId="{E6656C0F-ECF1-2F42-9E9C-8DAD836D3D44}" type="presParOf" srcId="{DF199F15-C656-4B73-8867-2719AB7BDAE3}" destId="{A1AB7A5D-964E-4C50-B5DF-543EFAFEF3FD}" srcOrd="0" destOrd="0" presId="urn:microsoft.com/office/officeart/2018/2/layout/IconLabelList"/>
    <dgm:cxn modelId="{6C05EDE1-C748-D344-A5A1-1F15327AFC06}" type="presParOf" srcId="{DF199F15-C656-4B73-8867-2719AB7BDAE3}" destId="{EA481E7D-0ED1-4027-90F2-62D0BB1C47B9}" srcOrd="1" destOrd="0" presId="urn:microsoft.com/office/officeart/2018/2/layout/IconLabelList"/>
    <dgm:cxn modelId="{F9CF7809-12E6-ED48-936F-EEA38FE316F0}" type="presParOf" srcId="{DF199F15-C656-4B73-8867-2719AB7BDAE3}" destId="{595E21D7-7D76-4E32-BE62-1A736FA0F614}" srcOrd="2" destOrd="0" presId="urn:microsoft.com/office/officeart/2018/2/layout/IconLabelList"/>
    <dgm:cxn modelId="{0AB59963-42F2-8142-B878-06326B8AA7A7}" type="presParOf" srcId="{41633A2E-3E3F-415A-BDDF-458883FE5803}" destId="{DF3F1500-8B31-4DDE-8F75-DB76F7E1EA2F}" srcOrd="3" destOrd="0" presId="urn:microsoft.com/office/officeart/2018/2/layout/IconLabelList"/>
    <dgm:cxn modelId="{DCAF54CC-8CE9-B04E-8C13-06DFF4F8207A}" type="presParOf" srcId="{41633A2E-3E3F-415A-BDDF-458883FE5803}" destId="{74BA8015-9031-46CD-8BC2-5EEFCFFDDD45}" srcOrd="4" destOrd="0" presId="urn:microsoft.com/office/officeart/2018/2/layout/IconLabelList"/>
    <dgm:cxn modelId="{2605CD00-30E8-A94C-9C94-5F92477B14BB}" type="presParOf" srcId="{74BA8015-9031-46CD-8BC2-5EEFCFFDDD45}" destId="{CE55AC3E-9719-41DC-A1D1-C4F172BB666D}" srcOrd="0" destOrd="0" presId="urn:microsoft.com/office/officeart/2018/2/layout/IconLabelList"/>
    <dgm:cxn modelId="{140EA969-6501-A744-9EA6-B5E5FBCC0C6A}" type="presParOf" srcId="{74BA8015-9031-46CD-8BC2-5EEFCFFDDD45}" destId="{48AAEED9-14FC-441F-BC63-4BC97B833F8A}" srcOrd="1" destOrd="0" presId="urn:microsoft.com/office/officeart/2018/2/layout/IconLabelList"/>
    <dgm:cxn modelId="{B6CC3592-2230-2A4A-B5FD-4DCB2B3D1CA1}" type="presParOf" srcId="{74BA8015-9031-46CD-8BC2-5EEFCFFDDD45}" destId="{4A367A74-9EA1-4DE4-B791-FB7D8E05EE01}" srcOrd="2" destOrd="0" presId="urn:microsoft.com/office/officeart/2018/2/layout/IconLabelList"/>
    <dgm:cxn modelId="{FA322AED-ED1B-B04C-A345-902D8231ECBC}" type="presParOf" srcId="{41633A2E-3E3F-415A-BDDF-458883FE5803}" destId="{8880F8DC-6133-46CA-ADF0-BD8290E07BD0}" srcOrd="5" destOrd="0" presId="urn:microsoft.com/office/officeart/2018/2/layout/IconLabelList"/>
    <dgm:cxn modelId="{F1B95B98-7792-5642-AEB5-E8691C255129}" type="presParOf" srcId="{41633A2E-3E3F-415A-BDDF-458883FE5803}" destId="{15AAC51A-C571-4AD1-97FC-38DC3B45DF02}" srcOrd="6" destOrd="0" presId="urn:microsoft.com/office/officeart/2018/2/layout/IconLabelList"/>
    <dgm:cxn modelId="{C5AD4284-A67D-6C4D-9119-E7FDCF8368C0}" type="presParOf" srcId="{15AAC51A-C571-4AD1-97FC-38DC3B45DF02}" destId="{15D71C95-FDAB-4E81-8477-039612321FFF}" srcOrd="0" destOrd="0" presId="urn:microsoft.com/office/officeart/2018/2/layout/IconLabelList"/>
    <dgm:cxn modelId="{9042A644-B2C8-5B46-8A01-E92B26890B6D}" type="presParOf" srcId="{15AAC51A-C571-4AD1-97FC-38DC3B45DF02}" destId="{4AF4599E-378B-4446-B81B-2F3EC81594E1}" srcOrd="1" destOrd="0" presId="urn:microsoft.com/office/officeart/2018/2/layout/IconLabelList"/>
    <dgm:cxn modelId="{E3804210-763A-7C42-B171-2DB27188F318}" type="presParOf" srcId="{15AAC51A-C571-4AD1-97FC-38DC3B45DF02}" destId="{6313EA5D-CDAD-4771-AE28-461BC417ACD6}" srcOrd="2" destOrd="0" presId="urn:microsoft.com/office/officeart/2018/2/layout/IconLabelList"/>
    <dgm:cxn modelId="{492CF21C-771C-FC40-B143-7C8CB18C7D6F}" type="presParOf" srcId="{41633A2E-3E3F-415A-BDDF-458883FE5803}" destId="{669E2343-E8B7-4D26-BC49-89B4A01F094C}" srcOrd="7" destOrd="0" presId="urn:microsoft.com/office/officeart/2018/2/layout/IconLabelList"/>
    <dgm:cxn modelId="{45044124-60B0-2A45-999A-C7A4A897A439}" type="presParOf" srcId="{41633A2E-3E3F-415A-BDDF-458883FE5803}" destId="{1F8775B9-AFA8-4F18-A78C-F3B04E0C6FED}" srcOrd="8" destOrd="0" presId="urn:microsoft.com/office/officeart/2018/2/layout/IconLabelList"/>
    <dgm:cxn modelId="{64F84F64-D5A3-E24B-BBA1-DCCE43318742}" type="presParOf" srcId="{1F8775B9-AFA8-4F18-A78C-F3B04E0C6FED}" destId="{0A256C34-2851-4A8F-812D-CAF5264DCB7B}" srcOrd="0" destOrd="0" presId="urn:microsoft.com/office/officeart/2018/2/layout/IconLabelList"/>
    <dgm:cxn modelId="{244B44C9-159B-2443-A62B-8C7B5C733EE6}" type="presParOf" srcId="{1F8775B9-AFA8-4F18-A78C-F3B04E0C6FED}" destId="{C104EEC8-2BA6-4D44-9DB5-A61649493749}" srcOrd="1" destOrd="0" presId="urn:microsoft.com/office/officeart/2018/2/layout/IconLabelList"/>
    <dgm:cxn modelId="{97D68F8E-BAAF-384B-BC18-57CFF026729A}" type="presParOf" srcId="{1F8775B9-AFA8-4F18-A78C-F3B04E0C6FED}" destId="{25F0A871-9281-4876-8FFB-DE8CF61214E0}" srcOrd="2" destOrd="0" presId="urn:microsoft.com/office/officeart/2018/2/layout/IconLabelList"/>
    <dgm:cxn modelId="{18C42340-A637-834C-B076-841C618353DB}" type="presParOf" srcId="{41633A2E-3E3F-415A-BDDF-458883FE5803}" destId="{20F0F242-7B9D-43C3-9CD5-F6159F1702A5}" srcOrd="9" destOrd="0" presId="urn:microsoft.com/office/officeart/2018/2/layout/IconLabelList"/>
    <dgm:cxn modelId="{094B2CA5-9F1A-5A49-A7E3-F9F715ED9A83}" type="presParOf" srcId="{41633A2E-3E3F-415A-BDDF-458883FE5803}" destId="{B954AC18-2F50-4781-8F6F-AF0C7A976583}" srcOrd="10" destOrd="0" presId="urn:microsoft.com/office/officeart/2018/2/layout/IconLabelList"/>
    <dgm:cxn modelId="{DBBDD48D-62AC-A149-9BC6-012B2AAB8BF9}" type="presParOf" srcId="{B954AC18-2F50-4781-8F6F-AF0C7A976583}" destId="{8C2D4A3B-5DF6-4FDD-A369-635BCD75ECF7}" srcOrd="0" destOrd="0" presId="urn:microsoft.com/office/officeart/2018/2/layout/IconLabelList"/>
    <dgm:cxn modelId="{79A83DC1-A30E-8243-B104-7C12DFAF992A}" type="presParOf" srcId="{B954AC18-2F50-4781-8F6F-AF0C7A976583}" destId="{A155DE61-C1A6-4214-B275-138CB1A5D6A4}" srcOrd="1" destOrd="0" presId="urn:microsoft.com/office/officeart/2018/2/layout/IconLabelList"/>
    <dgm:cxn modelId="{094FBB02-905B-5844-8459-0E209DCAAE46}" type="presParOf" srcId="{B954AC18-2F50-4781-8F6F-AF0C7A976583}" destId="{C74B1061-3261-4EB9-831B-D27A0B125BE7}" srcOrd="2" destOrd="0" presId="urn:microsoft.com/office/officeart/2018/2/layout/IconLabelList"/>
    <dgm:cxn modelId="{6AF3280E-60AD-534D-99B1-E52135761F87}" type="presParOf" srcId="{41633A2E-3E3F-415A-BDDF-458883FE5803}" destId="{655BDF39-EDD0-4AAF-B176-BC1DC9A79C10}" srcOrd="11" destOrd="0" presId="urn:microsoft.com/office/officeart/2018/2/layout/IconLabelList"/>
    <dgm:cxn modelId="{B1F4698C-DF11-4F42-BF01-7AFB1F917FD0}" type="presParOf" srcId="{41633A2E-3E3F-415A-BDDF-458883FE5803}" destId="{9F635B3D-5F08-441D-B3EC-5980FBC4D0EF}" srcOrd="12" destOrd="0" presId="urn:microsoft.com/office/officeart/2018/2/layout/IconLabelList"/>
    <dgm:cxn modelId="{BE2EE963-2AF7-A246-81D2-1036D30E7B17}" type="presParOf" srcId="{9F635B3D-5F08-441D-B3EC-5980FBC4D0EF}" destId="{B57C4147-FFD7-48A0-97A4-228A5BA8E238}" srcOrd="0" destOrd="0" presId="urn:microsoft.com/office/officeart/2018/2/layout/IconLabelList"/>
    <dgm:cxn modelId="{BD784ECD-65DC-0545-9ABC-41690E7B6C42}" type="presParOf" srcId="{9F635B3D-5F08-441D-B3EC-5980FBC4D0EF}" destId="{63DB7154-A73F-4F7A-9BC0-9F25E5F2A322}" srcOrd="1" destOrd="0" presId="urn:microsoft.com/office/officeart/2018/2/layout/IconLabelList"/>
    <dgm:cxn modelId="{6630AC1B-0B42-3449-9283-619A1C79FCBC}" type="presParOf" srcId="{9F635B3D-5F08-441D-B3EC-5980FBC4D0EF}" destId="{1AD91FF3-A725-4B44-A60C-19D6A5F04A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C68D57-E346-449B-8EDE-1C474E91C7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0C9530F-D171-4A70-9FFD-D70BC9FCEBE2}">
      <dgm:prSet/>
      <dgm:spPr/>
      <dgm:t>
        <a:bodyPr/>
        <a:lstStyle/>
        <a:p>
          <a:r>
            <a:rPr lang="en-IN" b="0" i="0"/>
            <a:t>Quality sleep is essential for physical health, mental well-being, and cognitive function.</a:t>
          </a:r>
          <a:endParaRPr lang="en-US"/>
        </a:p>
      </dgm:t>
    </dgm:pt>
    <dgm:pt modelId="{C0A8F3A9-8E06-4AF1-8614-6507A34A8E1A}" type="parTrans" cxnId="{101E8F7C-13DB-4033-8DC1-0BB693375E1B}">
      <dgm:prSet/>
      <dgm:spPr/>
      <dgm:t>
        <a:bodyPr/>
        <a:lstStyle/>
        <a:p>
          <a:endParaRPr lang="en-US"/>
        </a:p>
      </dgm:t>
    </dgm:pt>
    <dgm:pt modelId="{979BA47E-AFB3-4A39-BF62-3A4BCE45C0E4}" type="sibTrans" cxnId="{101E8F7C-13DB-4033-8DC1-0BB693375E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999C312-9A67-4D5D-A006-6E27034008A8}">
      <dgm:prSet/>
      <dgm:spPr/>
      <dgm:t>
        <a:bodyPr/>
        <a:lstStyle/>
        <a:p>
          <a:r>
            <a:rPr lang="en-IN" b="0" i="0"/>
            <a:t>By disconnecting from your smartphone at least 10 minutes before bed, you can improve your sleep hygiene and increase the chances of a restful night's sleep.</a:t>
          </a:r>
          <a:endParaRPr lang="en-US"/>
        </a:p>
      </dgm:t>
    </dgm:pt>
    <dgm:pt modelId="{0586CF72-3CAB-4E42-AA72-C49E97EBB953}" type="parTrans" cxnId="{26D885DE-556B-4539-BA47-ED0B7FB22CE0}">
      <dgm:prSet/>
      <dgm:spPr/>
      <dgm:t>
        <a:bodyPr/>
        <a:lstStyle/>
        <a:p>
          <a:endParaRPr lang="en-US"/>
        </a:p>
      </dgm:t>
    </dgm:pt>
    <dgm:pt modelId="{E6EF86C7-4913-49FE-9D9F-4FD54228DF69}" type="sibTrans" cxnId="{26D885DE-556B-4539-BA47-ED0B7FB22C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F437E0-C9D5-4D8A-8823-EBC11A67ACAF}">
      <dgm:prSet/>
      <dgm:spPr/>
      <dgm:t>
        <a:bodyPr/>
        <a:lstStyle/>
        <a:p>
          <a:r>
            <a:rPr lang="en-IN" b="0" i="0"/>
            <a:t>Establishing a relaxing bedtime routine that doesn't involve screens can lead to better overall health and productivity during the day.</a:t>
          </a:r>
          <a:endParaRPr lang="en-US"/>
        </a:p>
      </dgm:t>
    </dgm:pt>
    <dgm:pt modelId="{C1125E26-3470-4C0A-8631-9335636D97AE}" type="parTrans" cxnId="{609FAEC8-8B11-47E8-8BA0-F28DE739C697}">
      <dgm:prSet/>
      <dgm:spPr/>
      <dgm:t>
        <a:bodyPr/>
        <a:lstStyle/>
        <a:p>
          <a:endParaRPr lang="en-US"/>
        </a:p>
      </dgm:t>
    </dgm:pt>
    <dgm:pt modelId="{C1D672A9-15D4-4E9D-AA2F-C3315774074D}" type="sibTrans" cxnId="{609FAEC8-8B11-47E8-8BA0-F28DE739C69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68B108-C40B-4362-AD82-A9F9CD956B59}">
      <dgm:prSet/>
      <dgm:spPr/>
      <dgm:t>
        <a:bodyPr/>
        <a:lstStyle/>
        <a:p>
          <a:r>
            <a:rPr lang="en-IN" b="0" i="0"/>
            <a:t>Remember, small changes in your nightly routine can have a significant impact on your sleep quality and overall quality of life.</a:t>
          </a:r>
          <a:endParaRPr lang="en-US"/>
        </a:p>
      </dgm:t>
    </dgm:pt>
    <dgm:pt modelId="{D12460CF-EAD1-4B96-805D-F657F363C190}" type="parTrans" cxnId="{1E92A372-B59F-465E-BE3E-F0D650BC9480}">
      <dgm:prSet/>
      <dgm:spPr/>
      <dgm:t>
        <a:bodyPr/>
        <a:lstStyle/>
        <a:p>
          <a:endParaRPr lang="en-US"/>
        </a:p>
      </dgm:t>
    </dgm:pt>
    <dgm:pt modelId="{48C6493C-112E-4E33-B055-37A821D62CA5}" type="sibTrans" cxnId="{1E92A372-B59F-465E-BE3E-F0D650BC9480}">
      <dgm:prSet/>
      <dgm:spPr/>
      <dgm:t>
        <a:bodyPr/>
        <a:lstStyle/>
        <a:p>
          <a:endParaRPr lang="en-US"/>
        </a:p>
      </dgm:t>
    </dgm:pt>
    <dgm:pt modelId="{342CF986-B0EC-4EE8-83EB-60BACE0D7F69}" type="pres">
      <dgm:prSet presAssocID="{36C68D57-E346-449B-8EDE-1C474E91C75E}" presName="root" presStyleCnt="0">
        <dgm:presLayoutVars>
          <dgm:dir/>
          <dgm:resizeHandles val="exact"/>
        </dgm:presLayoutVars>
      </dgm:prSet>
      <dgm:spPr/>
    </dgm:pt>
    <dgm:pt modelId="{CFA05102-34D8-48FA-B2C2-68A0D41D5FB1}" type="pres">
      <dgm:prSet presAssocID="{C0C9530F-D171-4A70-9FFD-D70BC9FCEBE2}" presName="compNode" presStyleCnt="0"/>
      <dgm:spPr/>
    </dgm:pt>
    <dgm:pt modelId="{590DA059-E10B-4DD6-9597-599D32DEF47C}" type="pres">
      <dgm:prSet presAssocID="{C0C9530F-D171-4A70-9FFD-D70BC9FCEBE2}" presName="bgRect" presStyleLbl="bgShp" presStyleIdx="0" presStyleCnt="4"/>
      <dgm:spPr/>
    </dgm:pt>
    <dgm:pt modelId="{83D7E477-2106-4ABF-9D32-BEF27BD088CE}" type="pres">
      <dgm:prSet presAssocID="{C0C9530F-D171-4A70-9FFD-D70BC9FCEB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D5ECA7ED-D392-41F8-A1C6-E85773F8203E}" type="pres">
      <dgm:prSet presAssocID="{C0C9530F-D171-4A70-9FFD-D70BC9FCEBE2}" presName="spaceRect" presStyleCnt="0"/>
      <dgm:spPr/>
    </dgm:pt>
    <dgm:pt modelId="{26BCC783-6691-4EE0-9762-E2AFA6A1F86A}" type="pres">
      <dgm:prSet presAssocID="{C0C9530F-D171-4A70-9FFD-D70BC9FCEBE2}" presName="parTx" presStyleLbl="revTx" presStyleIdx="0" presStyleCnt="4">
        <dgm:presLayoutVars>
          <dgm:chMax val="0"/>
          <dgm:chPref val="0"/>
        </dgm:presLayoutVars>
      </dgm:prSet>
      <dgm:spPr/>
    </dgm:pt>
    <dgm:pt modelId="{FE9403EA-157D-4779-A0CB-37566A60B17D}" type="pres">
      <dgm:prSet presAssocID="{979BA47E-AFB3-4A39-BF62-3A4BCE45C0E4}" presName="sibTrans" presStyleCnt="0"/>
      <dgm:spPr/>
    </dgm:pt>
    <dgm:pt modelId="{0E08F0FF-CCF1-450C-9611-C6AD8B2665F2}" type="pres">
      <dgm:prSet presAssocID="{0999C312-9A67-4D5D-A006-6E27034008A8}" presName="compNode" presStyleCnt="0"/>
      <dgm:spPr/>
    </dgm:pt>
    <dgm:pt modelId="{3B1B14F0-6DB3-47C8-94DE-69A75D936B6D}" type="pres">
      <dgm:prSet presAssocID="{0999C312-9A67-4D5D-A006-6E27034008A8}" presName="bgRect" presStyleLbl="bgShp" presStyleIdx="1" presStyleCnt="4"/>
      <dgm:spPr/>
    </dgm:pt>
    <dgm:pt modelId="{EDF25226-0E52-433F-894F-D4E47AD2F4CD}" type="pres">
      <dgm:prSet presAssocID="{0999C312-9A67-4D5D-A006-6E27034008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AEA20FC2-A823-43E5-A9E4-F3533AA851AC}" type="pres">
      <dgm:prSet presAssocID="{0999C312-9A67-4D5D-A006-6E27034008A8}" presName="spaceRect" presStyleCnt="0"/>
      <dgm:spPr/>
    </dgm:pt>
    <dgm:pt modelId="{E9277928-6DE7-434E-87D2-1D7F228015D4}" type="pres">
      <dgm:prSet presAssocID="{0999C312-9A67-4D5D-A006-6E27034008A8}" presName="parTx" presStyleLbl="revTx" presStyleIdx="1" presStyleCnt="4">
        <dgm:presLayoutVars>
          <dgm:chMax val="0"/>
          <dgm:chPref val="0"/>
        </dgm:presLayoutVars>
      </dgm:prSet>
      <dgm:spPr/>
    </dgm:pt>
    <dgm:pt modelId="{59F2DBAD-EC4C-4DF5-A7F9-9DFCF40A0D70}" type="pres">
      <dgm:prSet presAssocID="{E6EF86C7-4913-49FE-9D9F-4FD54228DF69}" presName="sibTrans" presStyleCnt="0"/>
      <dgm:spPr/>
    </dgm:pt>
    <dgm:pt modelId="{698966D6-8CE7-4E7A-8985-DA4C05C42801}" type="pres">
      <dgm:prSet presAssocID="{F9F437E0-C9D5-4D8A-8823-EBC11A67ACAF}" presName="compNode" presStyleCnt="0"/>
      <dgm:spPr/>
    </dgm:pt>
    <dgm:pt modelId="{4E24620B-1353-4A85-BE76-331732F2D74A}" type="pres">
      <dgm:prSet presAssocID="{F9F437E0-C9D5-4D8A-8823-EBC11A67ACAF}" presName="bgRect" presStyleLbl="bgShp" presStyleIdx="2" presStyleCnt="4"/>
      <dgm:spPr/>
    </dgm:pt>
    <dgm:pt modelId="{9BE45A3C-6D5C-4547-A450-39354D9BED2D}" type="pres">
      <dgm:prSet presAssocID="{F9F437E0-C9D5-4D8A-8823-EBC11A67AC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15A159BA-D127-4D80-BE99-28DCD450E44B}" type="pres">
      <dgm:prSet presAssocID="{F9F437E0-C9D5-4D8A-8823-EBC11A67ACAF}" presName="spaceRect" presStyleCnt="0"/>
      <dgm:spPr/>
    </dgm:pt>
    <dgm:pt modelId="{65E15AAB-D70C-4354-954E-94D9DD7EF2C0}" type="pres">
      <dgm:prSet presAssocID="{F9F437E0-C9D5-4D8A-8823-EBC11A67ACAF}" presName="parTx" presStyleLbl="revTx" presStyleIdx="2" presStyleCnt="4">
        <dgm:presLayoutVars>
          <dgm:chMax val="0"/>
          <dgm:chPref val="0"/>
        </dgm:presLayoutVars>
      </dgm:prSet>
      <dgm:spPr/>
    </dgm:pt>
    <dgm:pt modelId="{A99C1343-99E3-41EB-B72C-0450B65B4EDD}" type="pres">
      <dgm:prSet presAssocID="{C1D672A9-15D4-4E9D-AA2F-C3315774074D}" presName="sibTrans" presStyleCnt="0"/>
      <dgm:spPr/>
    </dgm:pt>
    <dgm:pt modelId="{DFF0A8CA-8440-4E0D-964C-49DD7F987FDD}" type="pres">
      <dgm:prSet presAssocID="{C568B108-C40B-4362-AD82-A9F9CD956B59}" presName="compNode" presStyleCnt="0"/>
      <dgm:spPr/>
    </dgm:pt>
    <dgm:pt modelId="{E28155DC-1B97-487D-87C4-177FFC2E9F2B}" type="pres">
      <dgm:prSet presAssocID="{C568B108-C40B-4362-AD82-A9F9CD956B59}" presName="bgRect" presStyleLbl="bgShp" presStyleIdx="3" presStyleCnt="4"/>
      <dgm:spPr/>
    </dgm:pt>
    <dgm:pt modelId="{1E452F86-E74C-4390-9F2B-A616B8CE73A3}" type="pres">
      <dgm:prSet presAssocID="{C568B108-C40B-4362-AD82-A9F9CD956B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on and stars"/>
        </a:ext>
      </dgm:extLst>
    </dgm:pt>
    <dgm:pt modelId="{261284C8-F512-4ED6-B518-82DA160032B0}" type="pres">
      <dgm:prSet presAssocID="{C568B108-C40B-4362-AD82-A9F9CD956B59}" presName="spaceRect" presStyleCnt="0"/>
      <dgm:spPr/>
    </dgm:pt>
    <dgm:pt modelId="{F7789A7B-84A9-4FCF-A6AB-AB68B5120D97}" type="pres">
      <dgm:prSet presAssocID="{C568B108-C40B-4362-AD82-A9F9CD956B5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8AFC80B-B67E-5448-8DD1-705144BE1DF4}" type="presOf" srcId="{36C68D57-E346-449B-8EDE-1C474E91C75E}" destId="{342CF986-B0EC-4EE8-83EB-60BACE0D7F69}" srcOrd="0" destOrd="0" presId="urn:microsoft.com/office/officeart/2018/2/layout/IconVerticalSolidList"/>
    <dgm:cxn modelId="{1E92A372-B59F-465E-BE3E-F0D650BC9480}" srcId="{36C68D57-E346-449B-8EDE-1C474E91C75E}" destId="{C568B108-C40B-4362-AD82-A9F9CD956B59}" srcOrd="3" destOrd="0" parTransId="{D12460CF-EAD1-4B96-805D-F657F363C190}" sibTransId="{48C6493C-112E-4E33-B055-37A821D62CA5}"/>
    <dgm:cxn modelId="{42991079-9AD6-E141-98C1-780C5F0C194B}" type="presOf" srcId="{F9F437E0-C9D5-4D8A-8823-EBC11A67ACAF}" destId="{65E15AAB-D70C-4354-954E-94D9DD7EF2C0}" srcOrd="0" destOrd="0" presId="urn:microsoft.com/office/officeart/2018/2/layout/IconVerticalSolidList"/>
    <dgm:cxn modelId="{101E8F7C-13DB-4033-8DC1-0BB693375E1B}" srcId="{36C68D57-E346-449B-8EDE-1C474E91C75E}" destId="{C0C9530F-D171-4A70-9FFD-D70BC9FCEBE2}" srcOrd="0" destOrd="0" parTransId="{C0A8F3A9-8E06-4AF1-8614-6507A34A8E1A}" sibTransId="{979BA47E-AFB3-4A39-BF62-3A4BCE45C0E4}"/>
    <dgm:cxn modelId="{48F085B5-AE7B-8E49-A705-9BCF932AFD8B}" type="presOf" srcId="{C0C9530F-D171-4A70-9FFD-D70BC9FCEBE2}" destId="{26BCC783-6691-4EE0-9762-E2AFA6A1F86A}" srcOrd="0" destOrd="0" presId="urn:microsoft.com/office/officeart/2018/2/layout/IconVerticalSolidList"/>
    <dgm:cxn modelId="{4A2916BC-7010-4145-824F-D393D0F2DE04}" type="presOf" srcId="{0999C312-9A67-4D5D-A006-6E27034008A8}" destId="{E9277928-6DE7-434E-87D2-1D7F228015D4}" srcOrd="0" destOrd="0" presId="urn:microsoft.com/office/officeart/2018/2/layout/IconVerticalSolidList"/>
    <dgm:cxn modelId="{609FAEC8-8B11-47E8-8BA0-F28DE739C697}" srcId="{36C68D57-E346-449B-8EDE-1C474E91C75E}" destId="{F9F437E0-C9D5-4D8A-8823-EBC11A67ACAF}" srcOrd="2" destOrd="0" parTransId="{C1125E26-3470-4C0A-8631-9335636D97AE}" sibTransId="{C1D672A9-15D4-4E9D-AA2F-C3315774074D}"/>
    <dgm:cxn modelId="{94EC43DE-E327-2648-8EED-B5FECE33B82F}" type="presOf" srcId="{C568B108-C40B-4362-AD82-A9F9CD956B59}" destId="{F7789A7B-84A9-4FCF-A6AB-AB68B5120D97}" srcOrd="0" destOrd="0" presId="urn:microsoft.com/office/officeart/2018/2/layout/IconVerticalSolidList"/>
    <dgm:cxn modelId="{26D885DE-556B-4539-BA47-ED0B7FB22CE0}" srcId="{36C68D57-E346-449B-8EDE-1C474E91C75E}" destId="{0999C312-9A67-4D5D-A006-6E27034008A8}" srcOrd="1" destOrd="0" parTransId="{0586CF72-3CAB-4E42-AA72-C49E97EBB953}" sibTransId="{E6EF86C7-4913-49FE-9D9F-4FD54228DF69}"/>
    <dgm:cxn modelId="{09982F4E-5ADE-364B-898C-1A9FE50B5E75}" type="presParOf" srcId="{342CF986-B0EC-4EE8-83EB-60BACE0D7F69}" destId="{CFA05102-34D8-48FA-B2C2-68A0D41D5FB1}" srcOrd="0" destOrd="0" presId="urn:microsoft.com/office/officeart/2018/2/layout/IconVerticalSolidList"/>
    <dgm:cxn modelId="{07850423-94C3-B345-8001-9C79291A443C}" type="presParOf" srcId="{CFA05102-34D8-48FA-B2C2-68A0D41D5FB1}" destId="{590DA059-E10B-4DD6-9597-599D32DEF47C}" srcOrd="0" destOrd="0" presId="urn:microsoft.com/office/officeart/2018/2/layout/IconVerticalSolidList"/>
    <dgm:cxn modelId="{A6E1FE12-5D6A-E240-B97A-99F072DC93FE}" type="presParOf" srcId="{CFA05102-34D8-48FA-B2C2-68A0D41D5FB1}" destId="{83D7E477-2106-4ABF-9D32-BEF27BD088CE}" srcOrd="1" destOrd="0" presId="urn:microsoft.com/office/officeart/2018/2/layout/IconVerticalSolidList"/>
    <dgm:cxn modelId="{2BC59F94-B8EC-A44B-AD23-E93C6A305C63}" type="presParOf" srcId="{CFA05102-34D8-48FA-B2C2-68A0D41D5FB1}" destId="{D5ECA7ED-D392-41F8-A1C6-E85773F8203E}" srcOrd="2" destOrd="0" presId="urn:microsoft.com/office/officeart/2018/2/layout/IconVerticalSolidList"/>
    <dgm:cxn modelId="{59CC626D-C491-924C-9387-E94977AF8228}" type="presParOf" srcId="{CFA05102-34D8-48FA-B2C2-68A0D41D5FB1}" destId="{26BCC783-6691-4EE0-9762-E2AFA6A1F86A}" srcOrd="3" destOrd="0" presId="urn:microsoft.com/office/officeart/2018/2/layout/IconVerticalSolidList"/>
    <dgm:cxn modelId="{85FAB6B4-7E1C-D547-91D6-B090495760B5}" type="presParOf" srcId="{342CF986-B0EC-4EE8-83EB-60BACE0D7F69}" destId="{FE9403EA-157D-4779-A0CB-37566A60B17D}" srcOrd="1" destOrd="0" presId="urn:microsoft.com/office/officeart/2018/2/layout/IconVerticalSolidList"/>
    <dgm:cxn modelId="{6C12A2CB-BDBC-174D-B371-8E34A5900632}" type="presParOf" srcId="{342CF986-B0EC-4EE8-83EB-60BACE0D7F69}" destId="{0E08F0FF-CCF1-450C-9611-C6AD8B2665F2}" srcOrd="2" destOrd="0" presId="urn:microsoft.com/office/officeart/2018/2/layout/IconVerticalSolidList"/>
    <dgm:cxn modelId="{1D432125-E07B-F84E-BED8-6B939E36B46C}" type="presParOf" srcId="{0E08F0FF-CCF1-450C-9611-C6AD8B2665F2}" destId="{3B1B14F0-6DB3-47C8-94DE-69A75D936B6D}" srcOrd="0" destOrd="0" presId="urn:microsoft.com/office/officeart/2018/2/layout/IconVerticalSolidList"/>
    <dgm:cxn modelId="{15EF5F4B-68AB-1A4D-9B42-D025E81794A7}" type="presParOf" srcId="{0E08F0FF-CCF1-450C-9611-C6AD8B2665F2}" destId="{EDF25226-0E52-433F-894F-D4E47AD2F4CD}" srcOrd="1" destOrd="0" presId="urn:microsoft.com/office/officeart/2018/2/layout/IconVerticalSolidList"/>
    <dgm:cxn modelId="{286FFAFE-4F58-5047-9619-B87F765EFCD8}" type="presParOf" srcId="{0E08F0FF-CCF1-450C-9611-C6AD8B2665F2}" destId="{AEA20FC2-A823-43E5-A9E4-F3533AA851AC}" srcOrd="2" destOrd="0" presId="urn:microsoft.com/office/officeart/2018/2/layout/IconVerticalSolidList"/>
    <dgm:cxn modelId="{8B95ED54-5ACA-AC4A-A093-93877AAD6B83}" type="presParOf" srcId="{0E08F0FF-CCF1-450C-9611-C6AD8B2665F2}" destId="{E9277928-6DE7-434E-87D2-1D7F228015D4}" srcOrd="3" destOrd="0" presId="urn:microsoft.com/office/officeart/2018/2/layout/IconVerticalSolidList"/>
    <dgm:cxn modelId="{CA23920F-39F6-A042-8E19-4A5FC09A86A8}" type="presParOf" srcId="{342CF986-B0EC-4EE8-83EB-60BACE0D7F69}" destId="{59F2DBAD-EC4C-4DF5-A7F9-9DFCF40A0D70}" srcOrd="3" destOrd="0" presId="urn:microsoft.com/office/officeart/2018/2/layout/IconVerticalSolidList"/>
    <dgm:cxn modelId="{1387D2BC-58D2-744E-9926-3ABB830D5085}" type="presParOf" srcId="{342CF986-B0EC-4EE8-83EB-60BACE0D7F69}" destId="{698966D6-8CE7-4E7A-8985-DA4C05C42801}" srcOrd="4" destOrd="0" presId="urn:microsoft.com/office/officeart/2018/2/layout/IconVerticalSolidList"/>
    <dgm:cxn modelId="{90DFFE13-5987-2B42-980B-AA5AA645659B}" type="presParOf" srcId="{698966D6-8CE7-4E7A-8985-DA4C05C42801}" destId="{4E24620B-1353-4A85-BE76-331732F2D74A}" srcOrd="0" destOrd="0" presId="urn:microsoft.com/office/officeart/2018/2/layout/IconVerticalSolidList"/>
    <dgm:cxn modelId="{98C1DBBB-3749-9F41-93E6-044E0BFA69E0}" type="presParOf" srcId="{698966D6-8CE7-4E7A-8985-DA4C05C42801}" destId="{9BE45A3C-6D5C-4547-A450-39354D9BED2D}" srcOrd="1" destOrd="0" presId="urn:microsoft.com/office/officeart/2018/2/layout/IconVerticalSolidList"/>
    <dgm:cxn modelId="{7DA8CC95-6F9B-AB40-A564-E707237615A5}" type="presParOf" srcId="{698966D6-8CE7-4E7A-8985-DA4C05C42801}" destId="{15A159BA-D127-4D80-BE99-28DCD450E44B}" srcOrd="2" destOrd="0" presId="urn:microsoft.com/office/officeart/2018/2/layout/IconVerticalSolidList"/>
    <dgm:cxn modelId="{0E8AB2BC-615B-9C46-A8EA-661AEBA1A788}" type="presParOf" srcId="{698966D6-8CE7-4E7A-8985-DA4C05C42801}" destId="{65E15AAB-D70C-4354-954E-94D9DD7EF2C0}" srcOrd="3" destOrd="0" presId="urn:microsoft.com/office/officeart/2018/2/layout/IconVerticalSolidList"/>
    <dgm:cxn modelId="{5411A274-159E-9C4A-88FC-B04CD305A829}" type="presParOf" srcId="{342CF986-B0EC-4EE8-83EB-60BACE0D7F69}" destId="{A99C1343-99E3-41EB-B72C-0450B65B4EDD}" srcOrd="5" destOrd="0" presId="urn:microsoft.com/office/officeart/2018/2/layout/IconVerticalSolidList"/>
    <dgm:cxn modelId="{45AE79BF-617A-734E-B34B-21194CF45FEF}" type="presParOf" srcId="{342CF986-B0EC-4EE8-83EB-60BACE0D7F69}" destId="{DFF0A8CA-8440-4E0D-964C-49DD7F987FDD}" srcOrd="6" destOrd="0" presId="urn:microsoft.com/office/officeart/2018/2/layout/IconVerticalSolidList"/>
    <dgm:cxn modelId="{25CDD77A-A575-564F-8BF7-CDCD8FFA3CAA}" type="presParOf" srcId="{DFF0A8CA-8440-4E0D-964C-49DD7F987FDD}" destId="{E28155DC-1B97-487D-87C4-177FFC2E9F2B}" srcOrd="0" destOrd="0" presId="urn:microsoft.com/office/officeart/2018/2/layout/IconVerticalSolidList"/>
    <dgm:cxn modelId="{C72DEA23-1B87-0641-AC1D-653AE0CDF097}" type="presParOf" srcId="{DFF0A8CA-8440-4E0D-964C-49DD7F987FDD}" destId="{1E452F86-E74C-4390-9F2B-A616B8CE73A3}" srcOrd="1" destOrd="0" presId="urn:microsoft.com/office/officeart/2018/2/layout/IconVerticalSolidList"/>
    <dgm:cxn modelId="{8F789938-863E-114C-9C73-8DB35A183555}" type="presParOf" srcId="{DFF0A8CA-8440-4E0D-964C-49DD7F987FDD}" destId="{261284C8-F512-4ED6-B518-82DA160032B0}" srcOrd="2" destOrd="0" presId="urn:microsoft.com/office/officeart/2018/2/layout/IconVerticalSolidList"/>
    <dgm:cxn modelId="{6CA5FC5C-63B8-CB43-89B5-A46F6A8D05F4}" type="presParOf" srcId="{DFF0A8CA-8440-4E0D-964C-49DD7F987FDD}" destId="{F7789A7B-84A9-4FCF-A6AB-AB68B5120D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7E619D-53B7-4ACA-953D-3CEDF45A39F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57FDBE1A-BDE6-4104-839D-D8D4982C431E}">
      <dgm:prSet/>
      <dgm:spPr/>
      <dgm:t>
        <a:bodyPr/>
        <a:lstStyle/>
        <a:p>
          <a:pPr>
            <a:defRPr cap="all"/>
          </a:pPr>
          <a:r>
            <a:rPr lang="en-US"/>
            <a:t>tHANK YOU</a:t>
          </a:r>
        </a:p>
      </dgm:t>
    </dgm:pt>
    <dgm:pt modelId="{B4544DBE-E19B-4118-B60D-872F587B491A}" type="parTrans" cxnId="{A3963F12-52A8-4991-8363-A46C5E16EA15}">
      <dgm:prSet/>
      <dgm:spPr/>
      <dgm:t>
        <a:bodyPr/>
        <a:lstStyle/>
        <a:p>
          <a:endParaRPr lang="en-US"/>
        </a:p>
      </dgm:t>
    </dgm:pt>
    <dgm:pt modelId="{C5758868-9F4D-4EAC-B498-2AFA12263AD9}" type="sibTrans" cxnId="{A3963F12-52A8-4991-8363-A46C5E16EA15}">
      <dgm:prSet/>
      <dgm:spPr/>
      <dgm:t>
        <a:bodyPr/>
        <a:lstStyle/>
        <a:p>
          <a:endParaRPr lang="en-US"/>
        </a:p>
      </dgm:t>
    </dgm:pt>
    <dgm:pt modelId="{0584154C-9F0D-4C8E-8DCF-8062361DAD7B}">
      <dgm:prSet/>
      <dgm:spPr/>
      <dgm:t>
        <a:bodyPr/>
        <a:lstStyle/>
        <a:p>
          <a:pPr>
            <a:defRPr cap="all"/>
          </a:pPr>
          <a:r>
            <a:rPr lang="en-US"/>
            <a:t>Q&amp;A</a:t>
          </a:r>
        </a:p>
      </dgm:t>
    </dgm:pt>
    <dgm:pt modelId="{B64FF980-CCF7-4851-A3D6-52882C850642}" type="parTrans" cxnId="{66A927B7-59B6-41A4-94AD-921736BCB5F2}">
      <dgm:prSet/>
      <dgm:spPr/>
      <dgm:t>
        <a:bodyPr/>
        <a:lstStyle/>
        <a:p>
          <a:endParaRPr lang="en-US"/>
        </a:p>
      </dgm:t>
    </dgm:pt>
    <dgm:pt modelId="{91FA101E-9AF4-4DF5-B1B3-702D4AE0C80A}" type="sibTrans" cxnId="{66A927B7-59B6-41A4-94AD-921736BCB5F2}">
      <dgm:prSet/>
      <dgm:spPr/>
      <dgm:t>
        <a:bodyPr/>
        <a:lstStyle/>
        <a:p>
          <a:endParaRPr lang="en-US"/>
        </a:p>
      </dgm:t>
    </dgm:pt>
    <dgm:pt modelId="{A994C00F-8FDF-4B1A-AC55-338E71D25D34}" type="pres">
      <dgm:prSet presAssocID="{037E619D-53B7-4ACA-953D-3CEDF45A39F8}" presName="root" presStyleCnt="0">
        <dgm:presLayoutVars>
          <dgm:dir/>
          <dgm:resizeHandles val="exact"/>
        </dgm:presLayoutVars>
      </dgm:prSet>
      <dgm:spPr/>
    </dgm:pt>
    <dgm:pt modelId="{C841C15E-FD18-44A6-BA59-B50B8AFB9048}" type="pres">
      <dgm:prSet presAssocID="{57FDBE1A-BDE6-4104-839D-D8D4982C431E}" presName="compNode" presStyleCnt="0"/>
      <dgm:spPr/>
    </dgm:pt>
    <dgm:pt modelId="{47AD7002-2BAF-4BAF-9DD7-BB777024C232}" type="pres">
      <dgm:prSet presAssocID="{57FDBE1A-BDE6-4104-839D-D8D4982C431E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6077F6D-91BD-4E56-9594-C32596E46223}" type="pres">
      <dgm:prSet presAssocID="{57FDBE1A-BDE6-4104-839D-D8D4982C431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1446B19B-2C44-41C7-A7A2-8889CA4F5FAA}" type="pres">
      <dgm:prSet presAssocID="{57FDBE1A-BDE6-4104-839D-D8D4982C431E}" presName="spaceRect" presStyleCnt="0"/>
      <dgm:spPr/>
    </dgm:pt>
    <dgm:pt modelId="{09EC3A7E-ED8F-4C76-8009-70292A83A0C8}" type="pres">
      <dgm:prSet presAssocID="{57FDBE1A-BDE6-4104-839D-D8D4982C431E}" presName="textRect" presStyleLbl="revTx" presStyleIdx="0" presStyleCnt="2">
        <dgm:presLayoutVars>
          <dgm:chMax val="1"/>
          <dgm:chPref val="1"/>
        </dgm:presLayoutVars>
      </dgm:prSet>
      <dgm:spPr/>
    </dgm:pt>
    <dgm:pt modelId="{0C851FB1-9B0F-4F35-A4F3-2BE1D9BE5139}" type="pres">
      <dgm:prSet presAssocID="{C5758868-9F4D-4EAC-B498-2AFA12263AD9}" presName="sibTrans" presStyleCnt="0"/>
      <dgm:spPr/>
    </dgm:pt>
    <dgm:pt modelId="{4074ED6C-32DA-4B01-A664-4FAF6FDDE205}" type="pres">
      <dgm:prSet presAssocID="{0584154C-9F0D-4C8E-8DCF-8062361DAD7B}" presName="compNode" presStyleCnt="0"/>
      <dgm:spPr/>
    </dgm:pt>
    <dgm:pt modelId="{DCEFD2A9-5579-42F0-BDB7-5761CE3ACE14}" type="pres">
      <dgm:prSet presAssocID="{0584154C-9F0D-4C8E-8DCF-8062361DAD7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964740E-407D-4A7B-B064-49FF6C54F610}" type="pres">
      <dgm:prSet presAssocID="{0584154C-9F0D-4C8E-8DCF-8062361DAD7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A369A45-C939-4CCF-BEBC-405F0B87E063}" type="pres">
      <dgm:prSet presAssocID="{0584154C-9F0D-4C8E-8DCF-8062361DAD7B}" presName="spaceRect" presStyleCnt="0"/>
      <dgm:spPr/>
    </dgm:pt>
    <dgm:pt modelId="{EAD0CF9B-09A3-4664-BCB8-F146EFF5DEE1}" type="pres">
      <dgm:prSet presAssocID="{0584154C-9F0D-4C8E-8DCF-8062361DAD7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3963F12-52A8-4991-8363-A46C5E16EA15}" srcId="{037E619D-53B7-4ACA-953D-3CEDF45A39F8}" destId="{57FDBE1A-BDE6-4104-839D-D8D4982C431E}" srcOrd="0" destOrd="0" parTransId="{B4544DBE-E19B-4118-B60D-872F587B491A}" sibTransId="{C5758868-9F4D-4EAC-B498-2AFA12263AD9}"/>
    <dgm:cxn modelId="{C17DE322-4EC2-47EC-ACE4-E4E76F41DFD8}" type="presOf" srcId="{037E619D-53B7-4ACA-953D-3CEDF45A39F8}" destId="{A994C00F-8FDF-4B1A-AC55-338E71D25D34}" srcOrd="0" destOrd="0" presId="urn:microsoft.com/office/officeart/2018/5/layout/IconLeafLabelList"/>
    <dgm:cxn modelId="{F0EF97AC-1927-4A20-BA05-9252CAEE22AF}" type="presOf" srcId="{57FDBE1A-BDE6-4104-839D-D8D4982C431E}" destId="{09EC3A7E-ED8F-4C76-8009-70292A83A0C8}" srcOrd="0" destOrd="0" presId="urn:microsoft.com/office/officeart/2018/5/layout/IconLeafLabelList"/>
    <dgm:cxn modelId="{66A927B7-59B6-41A4-94AD-921736BCB5F2}" srcId="{037E619D-53B7-4ACA-953D-3CEDF45A39F8}" destId="{0584154C-9F0D-4C8E-8DCF-8062361DAD7B}" srcOrd="1" destOrd="0" parTransId="{B64FF980-CCF7-4851-A3D6-52882C850642}" sibTransId="{91FA101E-9AF4-4DF5-B1B3-702D4AE0C80A}"/>
    <dgm:cxn modelId="{471CF0F4-B5BB-4A2E-A16B-FF968B61BF46}" type="presOf" srcId="{0584154C-9F0D-4C8E-8DCF-8062361DAD7B}" destId="{EAD0CF9B-09A3-4664-BCB8-F146EFF5DEE1}" srcOrd="0" destOrd="0" presId="urn:microsoft.com/office/officeart/2018/5/layout/IconLeafLabelList"/>
    <dgm:cxn modelId="{2631E62C-6A44-400F-81DC-987FEDACAE02}" type="presParOf" srcId="{A994C00F-8FDF-4B1A-AC55-338E71D25D34}" destId="{C841C15E-FD18-44A6-BA59-B50B8AFB9048}" srcOrd="0" destOrd="0" presId="urn:microsoft.com/office/officeart/2018/5/layout/IconLeafLabelList"/>
    <dgm:cxn modelId="{07475E7B-EE00-4BDB-ABF0-69DDC1D46D54}" type="presParOf" srcId="{C841C15E-FD18-44A6-BA59-B50B8AFB9048}" destId="{47AD7002-2BAF-4BAF-9DD7-BB777024C232}" srcOrd="0" destOrd="0" presId="urn:microsoft.com/office/officeart/2018/5/layout/IconLeafLabelList"/>
    <dgm:cxn modelId="{7C24259D-22D0-4012-A776-532175684645}" type="presParOf" srcId="{C841C15E-FD18-44A6-BA59-B50B8AFB9048}" destId="{A6077F6D-91BD-4E56-9594-C32596E46223}" srcOrd="1" destOrd="0" presId="urn:microsoft.com/office/officeart/2018/5/layout/IconLeafLabelList"/>
    <dgm:cxn modelId="{678FD1E2-3332-4D88-B487-6E1F0B86D0BE}" type="presParOf" srcId="{C841C15E-FD18-44A6-BA59-B50B8AFB9048}" destId="{1446B19B-2C44-41C7-A7A2-8889CA4F5FAA}" srcOrd="2" destOrd="0" presId="urn:microsoft.com/office/officeart/2018/5/layout/IconLeafLabelList"/>
    <dgm:cxn modelId="{014F2913-DBC8-4078-9E15-E087CC8887E4}" type="presParOf" srcId="{C841C15E-FD18-44A6-BA59-B50B8AFB9048}" destId="{09EC3A7E-ED8F-4C76-8009-70292A83A0C8}" srcOrd="3" destOrd="0" presId="urn:microsoft.com/office/officeart/2018/5/layout/IconLeafLabelList"/>
    <dgm:cxn modelId="{F1AAC80B-1B31-4E53-AFAB-821BF811215D}" type="presParOf" srcId="{A994C00F-8FDF-4B1A-AC55-338E71D25D34}" destId="{0C851FB1-9B0F-4F35-A4F3-2BE1D9BE5139}" srcOrd="1" destOrd="0" presId="urn:microsoft.com/office/officeart/2018/5/layout/IconLeafLabelList"/>
    <dgm:cxn modelId="{21B78F38-1458-4DC8-AFAF-AD2769C7EEF8}" type="presParOf" srcId="{A994C00F-8FDF-4B1A-AC55-338E71D25D34}" destId="{4074ED6C-32DA-4B01-A664-4FAF6FDDE205}" srcOrd="2" destOrd="0" presId="urn:microsoft.com/office/officeart/2018/5/layout/IconLeafLabelList"/>
    <dgm:cxn modelId="{D8EC6E82-44F3-43FE-BB08-E207F103F7FE}" type="presParOf" srcId="{4074ED6C-32DA-4B01-A664-4FAF6FDDE205}" destId="{DCEFD2A9-5579-42F0-BDB7-5761CE3ACE14}" srcOrd="0" destOrd="0" presId="urn:microsoft.com/office/officeart/2018/5/layout/IconLeafLabelList"/>
    <dgm:cxn modelId="{5152FCC3-38DF-4587-93C3-070FF4D1D89B}" type="presParOf" srcId="{4074ED6C-32DA-4B01-A664-4FAF6FDDE205}" destId="{E964740E-407D-4A7B-B064-49FF6C54F610}" srcOrd="1" destOrd="0" presId="urn:microsoft.com/office/officeart/2018/5/layout/IconLeafLabelList"/>
    <dgm:cxn modelId="{467E5F8A-6E0C-478D-A335-53694076E29B}" type="presParOf" srcId="{4074ED6C-32DA-4B01-A664-4FAF6FDDE205}" destId="{8A369A45-C939-4CCF-BEBC-405F0B87E063}" srcOrd="2" destOrd="0" presId="urn:microsoft.com/office/officeart/2018/5/layout/IconLeafLabelList"/>
    <dgm:cxn modelId="{7C378882-25C0-4438-875F-B4E79BE00547}" type="presParOf" srcId="{4074ED6C-32DA-4B01-A664-4FAF6FDDE205}" destId="{EAD0CF9B-09A3-4664-BCB8-F146EFF5DEE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B7E8B-47AE-4E0C-9E82-EC752C4A50D5}">
      <dsp:nvSpPr>
        <dsp:cNvPr id="0" name=""/>
        <dsp:cNvSpPr/>
      </dsp:nvSpPr>
      <dsp:spPr>
        <a:xfrm>
          <a:off x="375047" y="1157282"/>
          <a:ext cx="610664" cy="610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CE11E-0191-48CE-AE32-DA2CB955CADB}">
      <dsp:nvSpPr>
        <dsp:cNvPr id="0" name=""/>
        <dsp:cNvSpPr/>
      </dsp:nvSpPr>
      <dsp:spPr>
        <a:xfrm>
          <a:off x="1863" y="1989310"/>
          <a:ext cx="1357031" cy="54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Checking emails</a:t>
          </a:r>
        </a:p>
      </dsp:txBody>
      <dsp:txXfrm>
        <a:off x="1863" y="1989310"/>
        <a:ext cx="1357031" cy="542812"/>
      </dsp:txXfrm>
    </dsp:sp>
    <dsp:sp modelId="{A1AB7A5D-964E-4C50-B5DF-543EFAFEF3FD}">
      <dsp:nvSpPr>
        <dsp:cNvPr id="0" name=""/>
        <dsp:cNvSpPr/>
      </dsp:nvSpPr>
      <dsp:spPr>
        <a:xfrm>
          <a:off x="1969559" y="1157282"/>
          <a:ext cx="610664" cy="610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E21D7-7D76-4E32-BE62-1A736FA0F614}">
      <dsp:nvSpPr>
        <dsp:cNvPr id="0" name=""/>
        <dsp:cNvSpPr/>
      </dsp:nvSpPr>
      <dsp:spPr>
        <a:xfrm>
          <a:off x="1596375" y="1989310"/>
          <a:ext cx="1357031" cy="54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Social media</a:t>
          </a:r>
        </a:p>
      </dsp:txBody>
      <dsp:txXfrm>
        <a:off x="1596375" y="1989310"/>
        <a:ext cx="1357031" cy="542812"/>
      </dsp:txXfrm>
    </dsp:sp>
    <dsp:sp modelId="{CE55AC3E-9719-41DC-A1D1-C4F172BB666D}">
      <dsp:nvSpPr>
        <dsp:cNvPr id="0" name=""/>
        <dsp:cNvSpPr/>
      </dsp:nvSpPr>
      <dsp:spPr>
        <a:xfrm>
          <a:off x="3564070" y="1157282"/>
          <a:ext cx="610664" cy="610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67A74-9EA1-4DE4-B791-FB7D8E05EE01}">
      <dsp:nvSpPr>
        <dsp:cNvPr id="0" name=""/>
        <dsp:cNvSpPr/>
      </dsp:nvSpPr>
      <dsp:spPr>
        <a:xfrm>
          <a:off x="3190887" y="1989310"/>
          <a:ext cx="1357031" cy="54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Photos or videos from the day</a:t>
          </a:r>
        </a:p>
      </dsp:txBody>
      <dsp:txXfrm>
        <a:off x="3190887" y="1989310"/>
        <a:ext cx="1357031" cy="542812"/>
      </dsp:txXfrm>
    </dsp:sp>
    <dsp:sp modelId="{15D71C95-FDAB-4E81-8477-039612321FFF}">
      <dsp:nvSpPr>
        <dsp:cNvPr id="0" name=""/>
        <dsp:cNvSpPr/>
      </dsp:nvSpPr>
      <dsp:spPr>
        <a:xfrm>
          <a:off x="5158582" y="1157282"/>
          <a:ext cx="610664" cy="6106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3EA5D-CDAD-4771-AE28-461BC417ACD6}">
      <dsp:nvSpPr>
        <dsp:cNvPr id="0" name=""/>
        <dsp:cNvSpPr/>
      </dsp:nvSpPr>
      <dsp:spPr>
        <a:xfrm>
          <a:off x="4785398" y="1989310"/>
          <a:ext cx="1357031" cy="54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Messaging apps</a:t>
          </a:r>
        </a:p>
      </dsp:txBody>
      <dsp:txXfrm>
        <a:off x="4785398" y="1989310"/>
        <a:ext cx="1357031" cy="542812"/>
      </dsp:txXfrm>
    </dsp:sp>
    <dsp:sp modelId="{0A256C34-2851-4A8F-812D-CAF5264DCB7B}">
      <dsp:nvSpPr>
        <dsp:cNvPr id="0" name=""/>
        <dsp:cNvSpPr/>
      </dsp:nvSpPr>
      <dsp:spPr>
        <a:xfrm>
          <a:off x="6753094" y="1157282"/>
          <a:ext cx="610664" cy="6106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0A871-9281-4876-8FFB-DE8CF61214E0}">
      <dsp:nvSpPr>
        <dsp:cNvPr id="0" name=""/>
        <dsp:cNvSpPr/>
      </dsp:nvSpPr>
      <dsp:spPr>
        <a:xfrm>
          <a:off x="6379910" y="1989310"/>
          <a:ext cx="1357031" cy="54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Ordering groceries/ food</a:t>
          </a:r>
        </a:p>
      </dsp:txBody>
      <dsp:txXfrm>
        <a:off x="6379910" y="1989310"/>
        <a:ext cx="1357031" cy="542812"/>
      </dsp:txXfrm>
    </dsp:sp>
    <dsp:sp modelId="{8C2D4A3B-5DF6-4FDD-A369-635BCD75ECF7}">
      <dsp:nvSpPr>
        <dsp:cNvPr id="0" name=""/>
        <dsp:cNvSpPr/>
      </dsp:nvSpPr>
      <dsp:spPr>
        <a:xfrm>
          <a:off x="8347605" y="1157282"/>
          <a:ext cx="610664" cy="6106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B1061-3261-4EB9-831B-D27A0B125BE7}">
      <dsp:nvSpPr>
        <dsp:cNvPr id="0" name=""/>
        <dsp:cNvSpPr/>
      </dsp:nvSpPr>
      <dsp:spPr>
        <a:xfrm>
          <a:off x="7974422" y="1989310"/>
          <a:ext cx="1357031" cy="54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Planning for the next day</a:t>
          </a:r>
        </a:p>
      </dsp:txBody>
      <dsp:txXfrm>
        <a:off x="7974422" y="1989310"/>
        <a:ext cx="1357031" cy="542812"/>
      </dsp:txXfrm>
    </dsp:sp>
    <dsp:sp modelId="{B57C4147-FFD7-48A0-97A4-228A5BA8E238}">
      <dsp:nvSpPr>
        <dsp:cNvPr id="0" name=""/>
        <dsp:cNvSpPr/>
      </dsp:nvSpPr>
      <dsp:spPr>
        <a:xfrm>
          <a:off x="9942117" y="1157282"/>
          <a:ext cx="610664" cy="61066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91FF3-A725-4B44-A60C-19D6A5F04A76}">
      <dsp:nvSpPr>
        <dsp:cNvPr id="0" name=""/>
        <dsp:cNvSpPr/>
      </dsp:nvSpPr>
      <dsp:spPr>
        <a:xfrm>
          <a:off x="9568934" y="1989310"/>
          <a:ext cx="1357031" cy="54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Gaming</a:t>
          </a:r>
        </a:p>
      </dsp:txBody>
      <dsp:txXfrm>
        <a:off x="9568934" y="1989310"/>
        <a:ext cx="1357031" cy="54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DA059-E10B-4DD6-9597-599D32DEF47C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7E477-2106-4ABF-9D32-BEF27BD088CE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CC783-6691-4EE0-9762-E2AFA6A1F86A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Quality sleep is essential for physical health, mental well-being, and cognitive function.</a:t>
          </a:r>
          <a:endParaRPr lang="en-US" sz="2200" kern="1200"/>
        </a:p>
      </dsp:txBody>
      <dsp:txXfrm>
        <a:off x="1057183" y="1805"/>
        <a:ext cx="9458416" cy="915310"/>
      </dsp:txXfrm>
    </dsp:sp>
    <dsp:sp modelId="{3B1B14F0-6DB3-47C8-94DE-69A75D936B6D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25226-0E52-433F-894F-D4E47AD2F4CD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77928-6DE7-434E-87D2-1D7F228015D4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By disconnecting from your smartphone at least 10 minutes before bed, you can improve your sleep hygiene and increase the chances of a restful night's sleep.</a:t>
          </a:r>
          <a:endParaRPr lang="en-US" sz="2200" kern="1200"/>
        </a:p>
      </dsp:txBody>
      <dsp:txXfrm>
        <a:off x="1057183" y="1145944"/>
        <a:ext cx="9458416" cy="915310"/>
      </dsp:txXfrm>
    </dsp:sp>
    <dsp:sp modelId="{4E24620B-1353-4A85-BE76-331732F2D74A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45A3C-6D5C-4547-A450-39354D9BED2D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15AAB-D70C-4354-954E-94D9DD7EF2C0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Establishing a relaxing bedtime routine that doesn't involve screens can lead to better overall health and productivity during the day.</a:t>
          </a:r>
          <a:endParaRPr lang="en-US" sz="2200" kern="1200"/>
        </a:p>
      </dsp:txBody>
      <dsp:txXfrm>
        <a:off x="1057183" y="2290082"/>
        <a:ext cx="9458416" cy="915310"/>
      </dsp:txXfrm>
    </dsp:sp>
    <dsp:sp modelId="{E28155DC-1B97-487D-87C4-177FFC2E9F2B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52F86-E74C-4390-9F2B-A616B8CE73A3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89A7B-84A9-4FCF-A6AB-AB68B5120D97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Remember, small changes in your nightly routine can have a significant impact on your sleep quality and overall quality of life.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D7002-2BAF-4BAF-9DD7-BB777024C232}">
      <dsp:nvSpPr>
        <dsp:cNvPr id="0" name=""/>
        <dsp:cNvSpPr/>
      </dsp:nvSpPr>
      <dsp:spPr>
        <a:xfrm>
          <a:off x="2044800" y="17443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77F6D-91BD-4E56-9594-C32596E46223}">
      <dsp:nvSpPr>
        <dsp:cNvPr id="0" name=""/>
        <dsp:cNvSpPr/>
      </dsp:nvSpPr>
      <dsp:spPr>
        <a:xfrm>
          <a:off x="2512800" y="64243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C3A7E-ED8F-4C76-8009-70292A83A0C8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tHANK YOU</a:t>
          </a:r>
        </a:p>
      </dsp:txBody>
      <dsp:txXfrm>
        <a:off x="1342800" y="3054438"/>
        <a:ext cx="3600000" cy="720000"/>
      </dsp:txXfrm>
    </dsp:sp>
    <dsp:sp modelId="{DCEFD2A9-5579-42F0-BDB7-5761CE3ACE14}">
      <dsp:nvSpPr>
        <dsp:cNvPr id="0" name=""/>
        <dsp:cNvSpPr/>
      </dsp:nvSpPr>
      <dsp:spPr>
        <a:xfrm>
          <a:off x="6274800" y="17443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4740E-407D-4A7B-B064-49FF6C54F610}">
      <dsp:nvSpPr>
        <dsp:cNvPr id="0" name=""/>
        <dsp:cNvSpPr/>
      </dsp:nvSpPr>
      <dsp:spPr>
        <a:xfrm>
          <a:off x="6742800" y="64243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0CF9B-09A3-4664-BCB8-F146EFF5DEE1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Q&amp;A</a:t>
          </a:r>
        </a:p>
      </dsp:txBody>
      <dsp:txXfrm>
        <a:off x="5572800" y="305443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8099-C362-27FF-824A-1D7558C52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3F06B-492D-9A4E-E434-0E8985B4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9E6E-9017-BB6F-9EF1-5FA44139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4D08-33D0-BE4B-89CC-5444B3CBB3C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31B6B-B5F1-B2F3-A2F7-B09C3C3A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9E2B6-9FD7-80D0-EECC-99CB43C1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E3D-DFA8-ED4B-8DD4-E97FC144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6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2A6D-1BA7-7A2E-6792-39C79682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5D1AC-A53E-A48D-4FF5-CACE81858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8DC36-89EA-7051-C73C-A260F754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4D08-33D0-BE4B-89CC-5444B3CBB3C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8F947-24D8-096E-3619-028A30A2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D4073-D96F-5CF7-2D2E-645173AB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E3D-DFA8-ED4B-8DD4-E97FC144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FCC43-E2BF-24DB-1838-C705FAA94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AECC6-668C-33B3-8AAB-AC5B19C29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F592B-98B1-F9E3-7B65-E2B26A8A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4D08-33D0-BE4B-89CC-5444B3CBB3C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87B8-7D3F-25AB-8570-3675F414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F0387-4660-C3C1-78C0-E500414D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E3D-DFA8-ED4B-8DD4-E97FC144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7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A02C-E6E1-B16B-FC2C-49643D69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3007-A21C-11EA-CD80-BFC41319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3BAA6-BA3B-48C7-A09E-AAE07B25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4D08-33D0-BE4B-89CC-5444B3CBB3C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AAD39-148B-3164-0079-EE3B8084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A6DB4-CF82-0DC5-253E-F005C34F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E3D-DFA8-ED4B-8DD4-E97FC144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0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7652-81E8-C3B4-5869-7E3EA084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41609-F1AF-53CB-5B8D-CD0FCD0F8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9E624-671D-B9D3-DC55-06F2B77E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4D08-33D0-BE4B-89CC-5444B3CBB3C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D0D47-FE48-D9E7-2328-F6632D1C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B35C5-7FD2-82EF-FCC1-F6EC2336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E3D-DFA8-ED4B-8DD4-E97FC144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5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E5DA-F67D-B63F-0BD0-1588A21B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A1D2-9F96-BDE3-9E69-E49E487F8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62813-6C5C-DD0A-4B37-C6232B864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EA88F-25A9-50B8-9CF8-9B86F56C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4D08-33D0-BE4B-89CC-5444B3CBB3C8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1355D-2B58-2319-4162-14058443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4CCE4-9E68-D092-6AED-17F8CAA4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E3D-DFA8-ED4B-8DD4-E97FC144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D8D2-C455-6CB3-2251-7F85E4EE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BF062-0E14-5E7A-A3FA-E63E9DBE4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5E8DD-3012-FC20-31F1-C9D7C9413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0A5B7-DAF5-07C9-569C-8201A366B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0438F-4AA5-EF5C-2771-8406F5DA8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C1EE8-F743-CFC7-E209-C6B889C9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4D08-33D0-BE4B-89CC-5444B3CBB3C8}" type="datetimeFigureOut">
              <a:rPr lang="en-US" smtClean="0"/>
              <a:t>9/9/23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7E7A8-929C-35F5-F7B1-0F5F7A7D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765DB-D874-55A8-D8DE-7A64B4C3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E3D-DFA8-ED4B-8DD4-E97FC144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3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4732-82B1-AF5B-4B05-4DA5E9AF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F4AE5-8DE3-B7D8-1D72-8F92490B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4D08-33D0-BE4B-89CC-5444B3CBB3C8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B7DB2-1E0D-8247-67FA-0F51DBDB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621B0-6336-B443-5AD7-BE3B827A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E3D-DFA8-ED4B-8DD4-E97FC144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BEEA0-3FD7-0DFD-6909-D9C6B8E2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4D08-33D0-BE4B-89CC-5444B3CBB3C8}" type="datetimeFigureOut">
              <a:rPr lang="en-US" smtClean="0"/>
              <a:t>9/9/23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579A0-5C45-2128-2259-33FA421F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B4908-FD63-5D60-972C-FFDCAFDE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E3D-DFA8-ED4B-8DD4-E97FC144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8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C6D9-040C-9824-28E8-F9AF63E5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FC83-28FB-202F-55F6-D1873442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7CAB5-6122-526C-F622-3E87299DF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B2513-B2CA-17E4-FE58-2384C79E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4D08-33D0-BE4B-89CC-5444B3CBB3C8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92FF2-E988-CC95-8C7B-5983D513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F625-2024-39A8-A443-C9187613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E3D-DFA8-ED4B-8DD4-E97FC144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6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39A8-B6B3-45C1-C073-968DA70D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0064C-951A-4CC0-9129-293F3C5AB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EB462-BA9A-37E0-E9EB-1D0F79B12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C6D30-99B5-1B16-3E9D-BF33F566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4D08-33D0-BE4B-89CC-5444B3CBB3C8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AB65E-0E82-3AA9-CB5C-5A1C6A80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9BA5-A68B-0790-969D-486AD389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FE3D-DFA8-ED4B-8DD4-E97FC144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0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9E3B0-B4DF-95E5-5F59-684AC064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87317-4900-5DEC-24E6-56AE9A986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1E139-39BC-CA01-C8B8-4CF8E0076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E4D08-33D0-BE4B-89CC-5444B3CBB3C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FC313-B3ED-B710-F9EB-379213904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779C4-0810-1C60-2E3E-71A83C21F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EFE3D-DFA8-ED4B-8DD4-E97FC144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39038/premium-photo-image-addict-addicted-american?referral=15024&amp;source=pinteres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ircadian_rhythm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watwood.edublogs.org/preventing-info-overload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eabouttown.com/belle-at-home/the-importance-of-a-bedtime-story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E728F-E0A9-B7EE-8B5E-256EDE6EA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000"/>
              <a:t>Why should we not use smartphone 10mins before bed?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lying on a bed holding a phone&#10;&#10;Description automatically generated">
            <a:extLst>
              <a:ext uri="{FF2B5EF4-FFF2-40B4-BE49-F238E27FC236}">
                <a16:creationId xmlns:a16="http://schemas.microsoft.com/office/drawing/2014/main" id="{E1B5773A-FAC4-A04B-873D-E6D7860AD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160" r="1188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1488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105DE3-6A97-1CAA-4AFB-4F4757B35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01043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571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1299F-684F-4AC4-0FA3-45BF120C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 Prevalence of Smartphone Use Before Bed</a:t>
            </a: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hart: America's Favorite Bedside Companion? | Statista">
            <a:extLst>
              <a:ext uri="{FF2B5EF4-FFF2-40B4-BE49-F238E27FC236}">
                <a16:creationId xmlns:a16="http://schemas.microsoft.com/office/drawing/2014/main" id="{246C70B9-D31C-274C-7779-192A57CDDF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4" b="2065"/>
          <a:stretch/>
        </p:blipFill>
        <p:spPr bwMode="auto">
          <a:xfrm>
            <a:off x="4502428" y="1003846"/>
            <a:ext cx="7225748" cy="485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32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3C92B-4D44-C3DD-A6CF-D3881A9F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Is it too important?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E761EC-08B8-B699-538F-E2244A3D6D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24353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477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2" name="Rectangle 2081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315A6-F0CA-E62B-73DC-60C4CFC4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i="0">
                <a:effectLst/>
              </a:rPr>
              <a:t>Circadian Rhythm</a:t>
            </a:r>
            <a:endParaRPr lang="en-US" sz="4000"/>
          </a:p>
        </p:txBody>
      </p:sp>
      <p:grpSp>
        <p:nvGrpSpPr>
          <p:cNvPr id="2084" name="Group 208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85" name="Rectangle 208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6" name="Rectangle 208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8" name="Rectangle 208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522EC3-66E0-ECDE-0988-78E4E2D39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b="0" i="0" dirty="0">
                <a:effectLst/>
              </a:rPr>
              <a:t>The blue light emitted by your cell phone screen restrains the production of melatonin, the hormone that controls your sleep-wake cycle </a:t>
            </a:r>
            <a:endParaRPr lang="en-US" sz="2400" dirty="0"/>
          </a:p>
        </p:txBody>
      </p:sp>
      <p:sp>
        <p:nvSpPr>
          <p:cNvPr id="2090" name="Rectangle 208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Rectangle 209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the human brain&#10;&#10;Description automatically generated">
            <a:extLst>
              <a:ext uri="{FF2B5EF4-FFF2-40B4-BE49-F238E27FC236}">
                <a16:creationId xmlns:a16="http://schemas.microsoft.com/office/drawing/2014/main" id="{7856C2FD-EAB2-7CBF-FCD1-66409EA9F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" b="14194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2094" name="Rectangle 209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y It's Time to Ditch the Phone Before Bed | SCL Health">
            <a:extLst>
              <a:ext uri="{FF2B5EF4-FFF2-40B4-BE49-F238E27FC236}">
                <a16:creationId xmlns:a16="http://schemas.microsoft.com/office/drawing/2014/main" id="{307597FF-90EE-59F8-264B-A9CBC7F41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7" b="-1"/>
          <a:stretch/>
        </p:blipFill>
        <p:spPr bwMode="auto">
          <a:xfrm>
            <a:off x="7083423" y="3707894"/>
            <a:ext cx="4395569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81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21" name="Rectangle 312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08828-CCBC-1926-DFAB-A56F416E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4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martphone use and sleep problems.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23" name="Rectangle 31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25" name="Rectangle 31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076" name="Picture 4" descr="5 Ways Your Phone Could Be Hurting Your Mental Health - The Best Brain  Possible">
            <a:extLst>
              <a:ext uri="{FF2B5EF4-FFF2-40B4-BE49-F238E27FC236}">
                <a16:creationId xmlns:a16="http://schemas.microsoft.com/office/drawing/2014/main" id="{75488F4D-D9C5-B7C8-BAEB-0FC23B2470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08" b="-2"/>
          <a:stretch/>
        </p:blipFill>
        <p:spPr bwMode="auto">
          <a:xfrm>
            <a:off x="5506443" y="625683"/>
            <a:ext cx="5562693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73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5A987-0DC3-9991-0049-20BC27C6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Delayed Sleep Onset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28CD-7F82-7536-4556-943D20139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579044"/>
            <a:ext cx="4646905" cy="40314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b="0" i="0" dirty="0">
                <a:effectLst/>
              </a:rPr>
              <a:t>“Using the mobile for at least 30 minutes (without blue light filter) after the lights have been turned off” results in :</a:t>
            </a:r>
          </a:p>
          <a:p>
            <a:r>
              <a:rPr lang="en-IN" sz="2400" b="0" i="0" dirty="0">
                <a:effectLst/>
              </a:rPr>
              <a:t>poor sleep quality, </a:t>
            </a:r>
          </a:p>
          <a:p>
            <a:r>
              <a:rPr lang="en-IN" sz="2400" b="0" i="0" dirty="0">
                <a:effectLst/>
              </a:rPr>
              <a:t>daytime sleepiness, </a:t>
            </a:r>
          </a:p>
          <a:p>
            <a:r>
              <a:rPr lang="en-IN" sz="2400" b="0" i="0" dirty="0">
                <a:effectLst/>
              </a:rPr>
              <a:t>sleep disturbances,</a:t>
            </a:r>
          </a:p>
          <a:p>
            <a:r>
              <a:rPr lang="en-IN" sz="2400" b="0" i="0" dirty="0">
                <a:effectLst/>
              </a:rPr>
              <a:t>increased sleep latency.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15E3BC-7CB2-C7F7-9C29-2F2B05E7F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33" r="2431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7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58F27-8688-7386-A7F7-C78F97DE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Information Overload and Stress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sitting at a desk with a computer and flying papers&#10;&#10;Description automatically generated">
            <a:extLst>
              <a:ext uri="{FF2B5EF4-FFF2-40B4-BE49-F238E27FC236}">
                <a16:creationId xmlns:a16="http://schemas.microsoft.com/office/drawing/2014/main" id="{A2888376-EA7C-7D27-4429-5FAFBF24C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37" r="13417" b="2"/>
          <a:stretch/>
        </p:blipFill>
        <p:spPr>
          <a:xfrm>
            <a:off x="644105" y="650494"/>
            <a:ext cx="5492296" cy="532414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024DC-F60F-25A4-ABE5-F5C3062CBC7D}"/>
              </a:ext>
            </a:extLst>
          </p:cNvPr>
          <p:cNvSpPr txBox="1"/>
          <p:nvPr/>
        </p:nvSpPr>
        <p:spPr>
          <a:xfrm>
            <a:off x="7239012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</a:t>
            </a:r>
            <a:r>
              <a:rPr lang="en-US" sz="2400" b="0" i="0" dirty="0">
                <a:effectLst/>
              </a:rPr>
              <a:t>ental activity before bed like reading books, gaming, social media scrolling can </a:t>
            </a:r>
            <a:r>
              <a:rPr lang="en-US" sz="2400" b="1" i="0" dirty="0">
                <a:effectLst/>
              </a:rPr>
              <a:t>keep your mind active and alert</a:t>
            </a:r>
            <a:r>
              <a:rPr lang="en-US" sz="2400" b="0" i="0" dirty="0">
                <a:effectLst/>
              </a:rPr>
              <a:t>, making it </a:t>
            </a:r>
            <a:r>
              <a:rPr lang="en-US" sz="2400" b="1" i="0" dirty="0">
                <a:effectLst/>
              </a:rPr>
              <a:t>difficult for you to relax and transition</a:t>
            </a:r>
            <a:r>
              <a:rPr lang="en-US" sz="2400" b="0" i="0" dirty="0">
                <a:effectLst/>
              </a:rPr>
              <a:t> into a state conducive to sleep.</a:t>
            </a:r>
            <a:endParaRPr lang="en-US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5A915-87DF-6350-6A5F-65FE327F53CC}"/>
              </a:ext>
            </a:extLst>
          </p:cNvPr>
          <p:cNvSpPr txBox="1"/>
          <p:nvPr/>
        </p:nvSpPr>
        <p:spPr>
          <a:xfrm>
            <a:off x="3696310" y="5774581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bwatwood.edublogs.org/preventing-info-overloa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hild's face&#10;&#10;Description automatically generated">
            <a:extLst>
              <a:ext uri="{FF2B5EF4-FFF2-40B4-BE49-F238E27FC236}">
                <a16:creationId xmlns:a16="http://schemas.microsoft.com/office/drawing/2014/main" id="{E26F26ED-FCAD-E9E1-1C93-C5A2781256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527" r="1029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E568FF-B6AE-9C30-17DA-4BFBFFCF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IN" sz="5000" b="1" i="0">
                <a:solidFill>
                  <a:schemeClr val="bg1"/>
                </a:solidFill>
                <a:effectLst/>
                <a:latin typeface="Söhne"/>
              </a:rPr>
              <a:t>Establishing Healthy Bedtime Routines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9591-61C5-B627-1386-B4D4551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Söhne"/>
              </a:rPr>
              <a:t>Create a relaxing pre-sleep routine.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Söhne"/>
              </a:rPr>
              <a:t>Set a specific "screen curfew"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Söhne"/>
              </a:rPr>
              <a:t>Replace smartphone use with alternative activities like reading or meditation.</a:t>
            </a:r>
            <a:br>
              <a:rPr lang="en-IN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7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F66CC-A97B-B413-5D05-689AB3D3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Conclusion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85FA685-3675-E1F3-3C60-BC86D0CD7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0583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932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292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 Theme</vt:lpstr>
      <vt:lpstr>Why should we not use smartphone 10mins before bed?</vt:lpstr>
      <vt:lpstr>The Prevalence of Smartphone Use Before Bed</vt:lpstr>
      <vt:lpstr>Is it too important?</vt:lpstr>
      <vt:lpstr>Circadian Rhythm</vt:lpstr>
      <vt:lpstr>Smartphone use and sleep problems.</vt:lpstr>
      <vt:lpstr>Delayed Sleep Onset </vt:lpstr>
      <vt:lpstr>Information Overload and Stress</vt:lpstr>
      <vt:lpstr>Establishing Healthy Bedtime Routines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should we not use smartphone 10mins before bed?</dc:title>
  <dc:creator>Pai Manoor, Deepthi</dc:creator>
  <cp:lastModifiedBy>Pai Manoor, Deepthi</cp:lastModifiedBy>
  <cp:revision>1</cp:revision>
  <dcterms:created xsi:type="dcterms:W3CDTF">2023-09-09T18:35:24Z</dcterms:created>
  <dcterms:modified xsi:type="dcterms:W3CDTF">2023-09-09T19:00:55Z</dcterms:modified>
</cp:coreProperties>
</file>