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3b1dfbd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3b1dfbd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8a16c49db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8a16c49db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8a16c49db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8a16c49db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3b1dfbd2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3b1dfbd2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8a16c49d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8a16c49d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8a16c49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8a16c49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3f25ddab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3f25ddab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3b0702297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3b0702297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3b1dfbd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3b1dfbd2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 Meta-Analysis of Social Media and Mental Health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348815" y="4398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Deepthi Tamma</a:t>
            </a:r>
            <a:endParaRPr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576675" y="40567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Basic Text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289300" y="1434350"/>
            <a:ext cx="4203000" cy="3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Cleaned dataset is imported into Monkeylearn to generate basic metadata about the combined dataset.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Generated a word count (single word)  that helped us to quickly understand which terms are frequently repeated, showing the areas in which the research was focussed on.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Generated a count of particular phrases that showed up particular times across the dataset to better understand the areas of research.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Word Cloud i.e., visual representation of words is generated that highlights popular words and phrases based upon the frequency and the relevance. 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7225" y="1523200"/>
            <a:ext cx="2597350" cy="3022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125" y="1523200"/>
            <a:ext cx="1551075" cy="31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3475" y="45525"/>
            <a:ext cx="3811350" cy="14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Sentiment Analysis - Machine Learning Process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We decided to do a sentiment analysis, which extracts opinions from text through natural language processing on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The ML Algorithm had to be trained via supervised learning, or manually going over about 20% of the text and tagging words and phrases into categories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Categories were chosen based on their frequency, importance, and ease for the machine to accurately group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Eventually, the ML Algorithm is able to accurately find sentiment with an error  rate of about  10-20%, which were either  false positives or false negatives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 excerpt of tagged text in MonkeyLearn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77475"/>
            <a:ext cx="4076000" cy="30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Sentiment Analysis - Findings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Our sentiment analysis extracted more metadata than simple analysis such as a word count or basic data mining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The most frequent individual topic was social media, followed by the main mental disorders of depression and anxiety.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The opinions of the authors about social media and were overwhelmingly one-sided, with 89.6% of sentiments being negative and 10.4% being positive.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The findings indicate that scholars agree that social media usually has a negative effect on the mental health of its users, particularly the young and vulnerable.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001350"/>
            <a:ext cx="3999900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2915875"/>
            <a:ext cx="3999900" cy="17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4953125" y="1449125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31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197650" y="99400"/>
            <a:ext cx="3511500" cy="7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Conclusion and Questions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5395150" y="515725"/>
            <a:ext cx="3511500" cy="4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5128100" y="95450"/>
            <a:ext cx="3700800" cy="46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200">
                <a:solidFill>
                  <a:schemeClr val="dk1"/>
                </a:solidFill>
              </a:rPr>
              <a:t>Through sentiment meta-analysis via machine learning, we sought to determine the topics that researchers focus on most when discussing social media and mental health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gathered that keywords:</a:t>
            </a:r>
            <a:r>
              <a:rPr lang="en" sz="1200">
                <a:solidFill>
                  <a:schemeClr val="accent1"/>
                </a:solidFill>
              </a:rPr>
              <a:t> ‘social’, ‘health’, ‘negative’</a:t>
            </a:r>
            <a:r>
              <a:rPr lang="en" sz="1200">
                <a:solidFill>
                  <a:schemeClr val="dk1"/>
                </a:solidFill>
              </a:rPr>
              <a:t> were most prevalent in our analysis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This indicates that with heavy social media usage, adolescents, minority groups are at most risk of these mental illnesses: </a:t>
            </a:r>
            <a:r>
              <a:rPr lang="en" sz="1200">
                <a:solidFill>
                  <a:schemeClr val="accent1"/>
                </a:solidFill>
              </a:rPr>
              <a:t>depression, anxiety &amp; ‘miscellaneous mental health’ </a:t>
            </a:r>
            <a:endParaRPr sz="120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Challenges faced were due to: </a:t>
            </a:r>
            <a:r>
              <a:rPr lang="en" sz="1200">
                <a:solidFill>
                  <a:schemeClr val="accent1"/>
                </a:solidFill>
              </a:rPr>
              <a:t>removal of delimiters in data, methodology changes, and ML software not fully interpreting the cleaned data imported. </a:t>
            </a:r>
            <a:endParaRPr sz="120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If given the opportunity to revise our research, we’d improve on - </a:t>
            </a:r>
            <a:r>
              <a:rPr lang="en" sz="1200">
                <a:solidFill>
                  <a:schemeClr val="accent1"/>
                </a:solidFill>
              </a:rPr>
              <a:t>extract more articles and cleaner data.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5974750" y="4628525"/>
            <a:ext cx="2931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4"/>
                </a:solidFill>
              </a:rPr>
              <a:t>….Questions? :)</a:t>
            </a:r>
            <a:endParaRPr sz="2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Agenda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Here we list topics to discuss: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Background and Problem Description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Research Discussion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Approach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Data Gathering, Preprocessing &amp; Cleaning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Text Analysis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Semantic Analysis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Conclusion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650" y="424300"/>
            <a:ext cx="3783324" cy="41233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938000" y="1177300"/>
            <a:ext cx="8115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97475" y="236500"/>
            <a:ext cx="5563200" cy="113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Introduction and Background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97475" y="1582625"/>
            <a:ext cx="49371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Social interaction is a necessity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Lack of social Interaction leads to loneliness and anxiety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Rise of social media utilization in 2010 - 2011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Social media leads to mental health issues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725" y="1582625"/>
            <a:ext cx="3342225" cy="21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68700" y="378950"/>
            <a:ext cx="5215200" cy="1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Problem Description and Investigation</a:t>
            </a:r>
            <a:r>
              <a:rPr lang="en"/>
              <a:t> 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268700" y="1637975"/>
            <a:ext cx="65775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Multiple sources suggest linkage between social media and mental illness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Information Gap 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Analyse demographics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Association between social media and depressive symptoms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Software used: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○"/>
            </a:pPr>
            <a:r>
              <a:rPr lang="en" sz="1600">
                <a:solidFill>
                  <a:schemeClr val="accent5"/>
                </a:solidFill>
              </a:rPr>
              <a:t>R Studio </a:t>
            </a:r>
            <a:endParaRPr sz="1600">
              <a:solidFill>
                <a:schemeClr val="accent5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○"/>
            </a:pPr>
            <a:r>
              <a:rPr lang="en" sz="1600">
                <a:solidFill>
                  <a:schemeClr val="accent5"/>
                </a:solidFill>
              </a:rPr>
              <a:t>MS Excel</a:t>
            </a:r>
            <a:endParaRPr sz="1600">
              <a:solidFill>
                <a:schemeClr val="accent5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○"/>
            </a:pPr>
            <a:r>
              <a:rPr lang="en" sz="1600">
                <a:solidFill>
                  <a:schemeClr val="accent5"/>
                </a:solidFill>
              </a:rPr>
              <a:t>Python</a:t>
            </a:r>
            <a:endParaRPr sz="1600">
              <a:solidFill>
                <a:schemeClr val="accent5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○"/>
            </a:pPr>
            <a:r>
              <a:rPr lang="en" sz="1600">
                <a:solidFill>
                  <a:schemeClr val="accent5"/>
                </a:solidFill>
              </a:rPr>
              <a:t>Monkey Learn</a:t>
            </a:r>
            <a:endParaRPr sz="1600">
              <a:solidFill>
                <a:schemeClr val="accent5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○"/>
            </a:pPr>
            <a:r>
              <a:rPr lang="en" sz="1600">
                <a:solidFill>
                  <a:schemeClr val="accent5"/>
                </a:solidFill>
              </a:rPr>
              <a:t>Tableau </a:t>
            </a:r>
            <a:endParaRPr sz="1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283100" y="68575"/>
            <a:ext cx="8631600" cy="13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Social Media and its Proposed Impact</a:t>
            </a:r>
            <a:endParaRPr sz="36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22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150" y="849850"/>
            <a:ext cx="4034799" cy="40347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283100" y="490000"/>
            <a:ext cx="5589300" cy="25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22">
              <a:solidFill>
                <a:schemeClr val="dk1"/>
              </a:solidFill>
            </a:endParaRPr>
          </a:p>
          <a:p>
            <a:pPr marL="457200" lvl="0" indent="-3697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2"/>
              <a:buAutoNum type="arabicPeriod"/>
            </a:pPr>
            <a:r>
              <a:rPr lang="en" sz="2222">
                <a:solidFill>
                  <a:schemeClr val="dk1"/>
                </a:solidFill>
              </a:rPr>
              <a:t>Usability</a:t>
            </a:r>
            <a:endParaRPr sz="2222">
              <a:solidFill>
                <a:schemeClr val="dk1"/>
              </a:solidFill>
            </a:endParaRPr>
          </a:p>
          <a:p>
            <a:pPr marL="457200" lvl="0" indent="-3697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2"/>
              <a:buAutoNum type="arabicPeriod"/>
            </a:pPr>
            <a:r>
              <a:rPr lang="en" sz="2222">
                <a:solidFill>
                  <a:schemeClr val="dk1"/>
                </a:solidFill>
              </a:rPr>
              <a:t>The alarming correlation between social networking usage and mental health</a:t>
            </a:r>
            <a:endParaRPr sz="2222">
              <a:solidFill>
                <a:schemeClr val="dk1"/>
              </a:solidFill>
            </a:endParaRPr>
          </a:p>
          <a:p>
            <a:pPr marL="914400" lvl="1" indent="-3697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2"/>
              <a:buAutoNum type="alphaLcPeriod"/>
            </a:pPr>
            <a:r>
              <a:rPr lang="en" sz="2222">
                <a:solidFill>
                  <a:schemeClr val="dk1"/>
                </a:solidFill>
              </a:rPr>
              <a:t>Previous research findings</a:t>
            </a:r>
            <a:endParaRPr sz="2222">
              <a:solidFill>
                <a:schemeClr val="dk1"/>
              </a:solidFill>
            </a:endParaRPr>
          </a:p>
          <a:p>
            <a:pPr marL="457200" lvl="0" indent="-3697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2"/>
              <a:buAutoNum type="arabicPeriod"/>
            </a:pPr>
            <a:r>
              <a:rPr lang="en" sz="2222">
                <a:solidFill>
                  <a:schemeClr val="dk1"/>
                </a:solidFill>
              </a:rPr>
              <a:t>Literature Review</a:t>
            </a:r>
            <a:endParaRPr sz="2222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283100" y="228600"/>
            <a:ext cx="8622300" cy="43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1"/>
                </a:solidFill>
              </a:rPr>
              <a:t>Research Discussion</a:t>
            </a:r>
            <a:r>
              <a:rPr lang="en" sz="4200">
                <a:solidFill>
                  <a:schemeClr val="accent5"/>
                </a:solidFill>
              </a:rPr>
              <a:t> </a:t>
            </a:r>
            <a:endParaRPr sz="4200"/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  <p:sp>
        <p:nvSpPr>
          <p:cNvPr id="89" name="Google Shape;89;p18"/>
          <p:cNvSpPr txBox="1"/>
          <p:nvPr/>
        </p:nvSpPr>
        <p:spPr>
          <a:xfrm>
            <a:off x="398750" y="936125"/>
            <a:ext cx="4265400" cy="3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Goals: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Evaluate the correlation between social media use and mental health, and their associated risks with high usage</a:t>
            </a:r>
            <a:endParaRPr sz="11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Locate those at risk of mental health issues through social media platforms </a:t>
            </a:r>
            <a:endParaRPr sz="11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Compare and identify the demographics who are at highest risk and the lowest risk with intentions to monitor their distinguishing activity </a:t>
            </a:r>
            <a:endParaRPr sz="11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Determine whether social media activity can predict the decline of one’s mental health </a:t>
            </a:r>
            <a:endParaRPr sz="11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Identify the diagnoses and symptoms of mental illness prominent in high social media use</a:t>
            </a:r>
            <a:endParaRPr sz="11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Focused diagnoses: depression, anxiety, and personality disorders</a:t>
            </a:r>
            <a:endParaRPr sz="1100">
              <a:solidFill>
                <a:schemeClr val="dk1"/>
              </a:solidFill>
            </a:endParaRPr>
          </a:p>
          <a:p>
            <a:pPr marL="914400" lvl="0" indent="-228600" algn="l" rtl="0">
              <a:spcBef>
                <a:spcPts val="0"/>
              </a:spcBef>
              <a:spcAft>
                <a:spcPts val="0"/>
              </a:spcAft>
              <a:buSzPts val="500"/>
              <a:buFont typeface="Times New Roman"/>
              <a:buNone/>
            </a:pPr>
            <a:endParaRPr sz="400">
              <a:solidFill>
                <a:srgbClr val="0E101A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150" y="621350"/>
            <a:ext cx="4265400" cy="42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5018300" y="3213300"/>
            <a:ext cx="2301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goals intended to confirm and the key points supported in the literature reviews.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213975" y="258650"/>
            <a:ext cx="8520600" cy="6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40">
                <a:solidFill>
                  <a:schemeClr val="accent1"/>
                </a:solidFill>
              </a:rPr>
              <a:t>Approach</a:t>
            </a:r>
            <a:endParaRPr sz="3440">
              <a:solidFill>
                <a:schemeClr val="accent1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98175" y="1277525"/>
            <a:ext cx="40761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Conducted analysis on how social media is affecting mental health of different age groups.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Used R to for web scraping 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Used python for pre-processing 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Conduct meta-analysis using natural language processing via machine learning.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Used tableau for befitting visualizations 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225" y="676100"/>
            <a:ext cx="3792975" cy="355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262450"/>
            <a:ext cx="8251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1"/>
                </a:solidFill>
              </a:rPr>
              <a:t>Data Gathering, Preprocessing and Cleaning</a:t>
            </a:r>
            <a:endParaRPr sz="2700">
              <a:solidFill>
                <a:schemeClr val="accent1"/>
              </a:solidFill>
            </a:endParaRPr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47250" y="1332050"/>
            <a:ext cx="4511700" cy="3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Gathering scholarly articles from George Mason’s library database and Google Scholar</a:t>
            </a: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Evaluation of articles based on specified keywords: Mental Health, Social Media, Social Networking, Mental illness</a:t>
            </a: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Extracted data from articles using R and Python scripts </a:t>
            </a: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Converted the files to .CSV to be interpreted by Excel and MonkeyLearn </a:t>
            </a: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Additional cleaning to remove any delimiters: numbers, special characters, symbols, and punctuation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990" y="1018150"/>
            <a:ext cx="3948609" cy="3398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5086350" y="4686300"/>
            <a:ext cx="372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Uncleaned .CSV file for further processing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228025" y="158300"/>
            <a:ext cx="7815000" cy="7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Data Gathering, Preprocessing and Cleaning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300713" y="4684050"/>
            <a:ext cx="406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Unprocessed Text Data (Extracted from Articles)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4840950" y="4684050"/>
            <a:ext cx="360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Processed Tokenized data for Text Mining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400" y="969300"/>
            <a:ext cx="4213075" cy="3524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39100"/>
            <a:ext cx="4341151" cy="34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</Words>
  <Application>Microsoft Macintosh PowerPoint</Application>
  <PresentationFormat>On-screen Show (16:9)</PresentationFormat>
  <Paragraphs>99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Lato</vt:lpstr>
      <vt:lpstr>Simple Dark</vt:lpstr>
      <vt:lpstr>A Meta-Analysis of Social Media and Mental Health</vt:lpstr>
      <vt:lpstr>Agenda</vt:lpstr>
      <vt:lpstr>Introduction and Background</vt:lpstr>
      <vt:lpstr>Problem Description and Investigation </vt:lpstr>
      <vt:lpstr>Social Media and its Proposed Impact  </vt:lpstr>
      <vt:lpstr>Research Discussion  </vt:lpstr>
      <vt:lpstr>Approach</vt:lpstr>
      <vt:lpstr>Data Gathering, Preprocessing and Cleaning</vt:lpstr>
      <vt:lpstr>Data Gathering, Preprocessing and Cleaning (cont.)</vt:lpstr>
      <vt:lpstr>Basic Text Analysis</vt:lpstr>
      <vt:lpstr>Sentiment Analysis - Machine Learning Process</vt:lpstr>
      <vt:lpstr>Sentiment Analysis - Findings</vt:lpstr>
      <vt:lpstr>Conclusion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Meta-Analysis of Social Media and Mental Health</dc:title>
  <cp:lastModifiedBy>Alli, Sai Vivek</cp:lastModifiedBy>
  <cp:revision>1</cp:revision>
  <dcterms:modified xsi:type="dcterms:W3CDTF">2023-05-11T01:13:25Z</dcterms:modified>
</cp:coreProperties>
</file>