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5" r:id="rId4"/>
    <p:sldId id="267" r:id="rId5"/>
    <p:sldId id="266" r:id="rId6"/>
    <p:sldId id="258" r:id="rId7"/>
    <p:sldId id="260" r:id="rId8"/>
    <p:sldId id="261" r:id="rId9"/>
    <p:sldId id="268" r:id="rId10"/>
    <p:sldId id="269" r:id="rId11"/>
    <p:sldId id="270" r:id="rId12"/>
    <p:sldId id="263" r:id="rId13"/>
    <p:sldId id="262" r:id="rId14"/>
    <p:sldId id="273"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eepu\Desktop\ocr.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Letters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Sheet1!$C$1</c:f>
              <c:strCache>
                <c:ptCount val="1"/>
                <c:pt idx="0">
                  <c:v>no of letters</c:v>
                </c:pt>
              </c:strCache>
            </c:strRef>
          </c:tx>
          <c:spPr>
            <a:solidFill>
              <a:schemeClr val="accent1"/>
            </a:solidFill>
            <a:ln>
              <a:noFill/>
            </a:ln>
            <a:effectLst/>
          </c:spPr>
          <c:invertIfNegative val="0"/>
          <c:cat>
            <c:numRef>
              <c:f>Sheet1!$C$2:$C$21</c:f>
              <c:numCache>
                <c:formatCode>General</c:formatCode>
                <c:ptCount val="20"/>
                <c:pt idx="0">
                  <c:v>3</c:v>
                </c:pt>
                <c:pt idx="1">
                  <c:v>3</c:v>
                </c:pt>
                <c:pt idx="2">
                  <c:v>3</c:v>
                </c:pt>
                <c:pt idx="3">
                  <c:v>3</c:v>
                </c:pt>
                <c:pt idx="4">
                  <c:v>5</c:v>
                </c:pt>
                <c:pt idx="5">
                  <c:v>5</c:v>
                </c:pt>
                <c:pt idx="6">
                  <c:v>6</c:v>
                </c:pt>
                <c:pt idx="7">
                  <c:v>6</c:v>
                </c:pt>
                <c:pt idx="8">
                  <c:v>7</c:v>
                </c:pt>
                <c:pt idx="9">
                  <c:v>12</c:v>
                </c:pt>
                <c:pt idx="10">
                  <c:v>5</c:v>
                </c:pt>
                <c:pt idx="11">
                  <c:v>8</c:v>
                </c:pt>
                <c:pt idx="12">
                  <c:v>8</c:v>
                </c:pt>
                <c:pt idx="13">
                  <c:v>13</c:v>
                </c:pt>
                <c:pt idx="14">
                  <c:v>14</c:v>
                </c:pt>
                <c:pt idx="15">
                  <c:v>16</c:v>
                </c:pt>
                <c:pt idx="16">
                  <c:v>7</c:v>
                </c:pt>
                <c:pt idx="17">
                  <c:v>13</c:v>
                </c:pt>
                <c:pt idx="18">
                  <c:v>8</c:v>
                </c:pt>
                <c:pt idx="19">
                  <c:v>24</c:v>
                </c:pt>
              </c:numCache>
            </c:numRef>
          </c:cat>
          <c:val>
            <c:numRef>
              <c:f>Sheet1!$C$2:$C$24</c:f>
              <c:numCache>
                <c:formatCode>General</c:formatCode>
                <c:ptCount val="23"/>
                <c:pt idx="0">
                  <c:v>3</c:v>
                </c:pt>
                <c:pt idx="1">
                  <c:v>3</c:v>
                </c:pt>
                <c:pt idx="2">
                  <c:v>3</c:v>
                </c:pt>
                <c:pt idx="3">
                  <c:v>3</c:v>
                </c:pt>
                <c:pt idx="4">
                  <c:v>5</c:v>
                </c:pt>
                <c:pt idx="5">
                  <c:v>5</c:v>
                </c:pt>
                <c:pt idx="6">
                  <c:v>6</c:v>
                </c:pt>
                <c:pt idx="7">
                  <c:v>6</c:v>
                </c:pt>
                <c:pt idx="8">
                  <c:v>7</c:v>
                </c:pt>
                <c:pt idx="9">
                  <c:v>12</c:v>
                </c:pt>
                <c:pt idx="10">
                  <c:v>5</c:v>
                </c:pt>
                <c:pt idx="11">
                  <c:v>8</c:v>
                </c:pt>
                <c:pt idx="12">
                  <c:v>8</c:v>
                </c:pt>
                <c:pt idx="13">
                  <c:v>13</c:v>
                </c:pt>
                <c:pt idx="14">
                  <c:v>14</c:v>
                </c:pt>
                <c:pt idx="15">
                  <c:v>16</c:v>
                </c:pt>
                <c:pt idx="16">
                  <c:v>7</c:v>
                </c:pt>
                <c:pt idx="17">
                  <c:v>13</c:v>
                </c:pt>
                <c:pt idx="18">
                  <c:v>8</c:v>
                </c:pt>
                <c:pt idx="19">
                  <c:v>24</c:v>
                </c:pt>
              </c:numCache>
            </c:numRef>
          </c:val>
          <c:extLst>
            <c:ext xmlns:c16="http://schemas.microsoft.com/office/drawing/2014/chart" uri="{C3380CC4-5D6E-409C-BE32-E72D297353CC}">
              <c16:uniqueId val="{00000000-355A-496C-9A73-E0C4ED5F64BC}"/>
            </c:ext>
          </c:extLst>
        </c:ser>
        <c:dLbls>
          <c:showLegendKey val="0"/>
          <c:showVal val="0"/>
          <c:showCatName val="0"/>
          <c:showSerName val="0"/>
          <c:showPercent val="0"/>
          <c:showBubbleSize val="0"/>
        </c:dLbls>
        <c:gapWidth val="219"/>
        <c:axId val="1963039631"/>
        <c:axId val="1977785791"/>
      </c:barChart>
      <c:lineChart>
        <c:grouping val="standard"/>
        <c:varyColors val="0"/>
        <c:ser>
          <c:idx val="1"/>
          <c:order val="1"/>
          <c:tx>
            <c:strRef>
              <c:f>Sheet1!$F$1</c:f>
              <c:strCache>
                <c:ptCount val="1"/>
                <c:pt idx="0">
                  <c:v>HMM correct letters</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f>Sheet1!$F$2:$F$24</c:f>
              <c:numCache>
                <c:formatCode>General</c:formatCode>
                <c:ptCount val="23"/>
                <c:pt idx="0">
                  <c:v>2</c:v>
                </c:pt>
                <c:pt idx="1">
                  <c:v>2</c:v>
                </c:pt>
                <c:pt idx="2">
                  <c:v>3</c:v>
                </c:pt>
                <c:pt idx="3">
                  <c:v>3</c:v>
                </c:pt>
                <c:pt idx="4">
                  <c:v>5</c:v>
                </c:pt>
                <c:pt idx="5">
                  <c:v>5</c:v>
                </c:pt>
                <c:pt idx="6">
                  <c:v>5</c:v>
                </c:pt>
                <c:pt idx="7">
                  <c:v>3</c:v>
                </c:pt>
                <c:pt idx="8">
                  <c:v>5</c:v>
                </c:pt>
                <c:pt idx="9">
                  <c:v>12</c:v>
                </c:pt>
                <c:pt idx="10">
                  <c:v>5</c:v>
                </c:pt>
                <c:pt idx="11">
                  <c:v>5</c:v>
                </c:pt>
                <c:pt idx="12">
                  <c:v>6</c:v>
                </c:pt>
                <c:pt idx="13">
                  <c:v>9</c:v>
                </c:pt>
                <c:pt idx="14">
                  <c:v>8</c:v>
                </c:pt>
                <c:pt idx="15">
                  <c:v>15</c:v>
                </c:pt>
                <c:pt idx="16">
                  <c:v>6</c:v>
                </c:pt>
                <c:pt idx="17">
                  <c:v>12</c:v>
                </c:pt>
                <c:pt idx="18">
                  <c:v>8</c:v>
                </c:pt>
                <c:pt idx="19">
                  <c:v>18</c:v>
                </c:pt>
              </c:numCache>
            </c:numRef>
          </c:val>
          <c:smooth val="0"/>
          <c:extLst>
            <c:ext xmlns:c16="http://schemas.microsoft.com/office/drawing/2014/chart" uri="{C3380CC4-5D6E-409C-BE32-E72D297353CC}">
              <c16:uniqueId val="{00000001-355A-496C-9A73-E0C4ED5F64BC}"/>
            </c:ext>
          </c:extLst>
        </c:ser>
        <c:ser>
          <c:idx val="2"/>
          <c:order val="2"/>
          <c:tx>
            <c:strRef>
              <c:f>Sheet1!$I$1</c:f>
              <c:strCache>
                <c:ptCount val="1"/>
                <c:pt idx="0">
                  <c:v>Bayes correct letters</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val>
            <c:numRef>
              <c:f>Sheet1!$I$2:$I$24</c:f>
              <c:numCache>
                <c:formatCode>General</c:formatCode>
                <c:ptCount val="23"/>
                <c:pt idx="0">
                  <c:v>2</c:v>
                </c:pt>
                <c:pt idx="1">
                  <c:v>2</c:v>
                </c:pt>
                <c:pt idx="2">
                  <c:v>3</c:v>
                </c:pt>
                <c:pt idx="3">
                  <c:v>3</c:v>
                </c:pt>
                <c:pt idx="4">
                  <c:v>5</c:v>
                </c:pt>
                <c:pt idx="5">
                  <c:v>5</c:v>
                </c:pt>
                <c:pt idx="6">
                  <c:v>5</c:v>
                </c:pt>
                <c:pt idx="7">
                  <c:v>3</c:v>
                </c:pt>
                <c:pt idx="8">
                  <c:v>6</c:v>
                </c:pt>
                <c:pt idx="9">
                  <c:v>12</c:v>
                </c:pt>
                <c:pt idx="10">
                  <c:v>5</c:v>
                </c:pt>
                <c:pt idx="11">
                  <c:v>5</c:v>
                </c:pt>
                <c:pt idx="12">
                  <c:v>5</c:v>
                </c:pt>
                <c:pt idx="13">
                  <c:v>9</c:v>
                </c:pt>
                <c:pt idx="14">
                  <c:v>7</c:v>
                </c:pt>
                <c:pt idx="15">
                  <c:v>16</c:v>
                </c:pt>
                <c:pt idx="16">
                  <c:v>5</c:v>
                </c:pt>
                <c:pt idx="17">
                  <c:v>11</c:v>
                </c:pt>
                <c:pt idx="18">
                  <c:v>8</c:v>
                </c:pt>
                <c:pt idx="19">
                  <c:v>21</c:v>
                </c:pt>
              </c:numCache>
            </c:numRef>
          </c:val>
          <c:smooth val="0"/>
          <c:extLst>
            <c:ext xmlns:c16="http://schemas.microsoft.com/office/drawing/2014/chart" uri="{C3380CC4-5D6E-409C-BE32-E72D297353CC}">
              <c16:uniqueId val="{00000002-355A-496C-9A73-E0C4ED5F64BC}"/>
            </c:ext>
          </c:extLst>
        </c:ser>
        <c:dLbls>
          <c:showLegendKey val="0"/>
          <c:showVal val="0"/>
          <c:showCatName val="0"/>
          <c:showSerName val="0"/>
          <c:showPercent val="0"/>
          <c:showBubbleSize val="0"/>
        </c:dLbls>
        <c:marker val="1"/>
        <c:smooth val="0"/>
        <c:axId val="1963039631"/>
        <c:axId val="1977785791"/>
      </c:lineChart>
      <c:catAx>
        <c:axId val="19630396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77785791"/>
        <c:crosses val="autoZero"/>
        <c:auto val="1"/>
        <c:lblAlgn val="ctr"/>
        <c:lblOffset val="100"/>
        <c:noMultiLvlLbl val="0"/>
      </c:catAx>
      <c:valAx>
        <c:axId val="197778579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6303963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Words</a:t>
            </a:r>
          </a:p>
          <a:p>
            <a:pPr>
              <a:defRPr/>
            </a:pP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no of words</c:v>
                </c:pt>
              </c:strCache>
            </c:strRef>
          </c:tx>
          <c:spPr>
            <a:solidFill>
              <a:schemeClr val="accent1"/>
            </a:solidFill>
            <a:ln>
              <a:noFill/>
            </a:ln>
            <a:effectLst/>
          </c:spPr>
          <c:invertIfNegative val="0"/>
          <c:cat>
            <c:numRef>
              <c:f>Sheet1!$B$2:$B$21</c:f>
              <c:numCache>
                <c:formatCode>General</c:formatCode>
                <c:ptCount val="20"/>
                <c:pt idx="0">
                  <c:v>1</c:v>
                </c:pt>
                <c:pt idx="1">
                  <c:v>1</c:v>
                </c:pt>
                <c:pt idx="2">
                  <c:v>1</c:v>
                </c:pt>
                <c:pt idx="3">
                  <c:v>1</c:v>
                </c:pt>
                <c:pt idx="4">
                  <c:v>1</c:v>
                </c:pt>
                <c:pt idx="5">
                  <c:v>1</c:v>
                </c:pt>
                <c:pt idx="6">
                  <c:v>1</c:v>
                </c:pt>
                <c:pt idx="7">
                  <c:v>1</c:v>
                </c:pt>
                <c:pt idx="8">
                  <c:v>1</c:v>
                </c:pt>
                <c:pt idx="9">
                  <c:v>1</c:v>
                </c:pt>
                <c:pt idx="10">
                  <c:v>2</c:v>
                </c:pt>
                <c:pt idx="11">
                  <c:v>2</c:v>
                </c:pt>
                <c:pt idx="12">
                  <c:v>2</c:v>
                </c:pt>
                <c:pt idx="13">
                  <c:v>2</c:v>
                </c:pt>
                <c:pt idx="14">
                  <c:v>2</c:v>
                </c:pt>
                <c:pt idx="15">
                  <c:v>2</c:v>
                </c:pt>
                <c:pt idx="16">
                  <c:v>2</c:v>
                </c:pt>
                <c:pt idx="17">
                  <c:v>3</c:v>
                </c:pt>
                <c:pt idx="18">
                  <c:v>3</c:v>
                </c:pt>
                <c:pt idx="19">
                  <c:v>5</c:v>
                </c:pt>
              </c:numCache>
            </c:numRef>
          </c:cat>
          <c:val>
            <c:numRef>
              <c:f>Sheet1!$B$2:$B$24</c:f>
              <c:numCache>
                <c:formatCode>General</c:formatCode>
                <c:ptCount val="23"/>
                <c:pt idx="0">
                  <c:v>1</c:v>
                </c:pt>
                <c:pt idx="1">
                  <c:v>1</c:v>
                </c:pt>
                <c:pt idx="2">
                  <c:v>1</c:v>
                </c:pt>
                <c:pt idx="3">
                  <c:v>1</c:v>
                </c:pt>
                <c:pt idx="4">
                  <c:v>1</c:v>
                </c:pt>
                <c:pt idx="5">
                  <c:v>1</c:v>
                </c:pt>
                <c:pt idx="6">
                  <c:v>1</c:v>
                </c:pt>
                <c:pt idx="7">
                  <c:v>1</c:v>
                </c:pt>
                <c:pt idx="8">
                  <c:v>1</c:v>
                </c:pt>
                <c:pt idx="9">
                  <c:v>1</c:v>
                </c:pt>
                <c:pt idx="10">
                  <c:v>2</c:v>
                </c:pt>
                <c:pt idx="11">
                  <c:v>2</c:v>
                </c:pt>
                <c:pt idx="12">
                  <c:v>2</c:v>
                </c:pt>
                <c:pt idx="13">
                  <c:v>2</c:v>
                </c:pt>
                <c:pt idx="14">
                  <c:v>2</c:v>
                </c:pt>
                <c:pt idx="15">
                  <c:v>2</c:v>
                </c:pt>
                <c:pt idx="16">
                  <c:v>2</c:v>
                </c:pt>
                <c:pt idx="17">
                  <c:v>3</c:v>
                </c:pt>
                <c:pt idx="18">
                  <c:v>3</c:v>
                </c:pt>
                <c:pt idx="19">
                  <c:v>5</c:v>
                </c:pt>
              </c:numCache>
            </c:numRef>
          </c:val>
          <c:extLst>
            <c:ext xmlns:c16="http://schemas.microsoft.com/office/drawing/2014/chart" uri="{C3380CC4-5D6E-409C-BE32-E72D297353CC}">
              <c16:uniqueId val="{00000000-485F-4370-A86D-E750007959A5}"/>
            </c:ext>
          </c:extLst>
        </c:ser>
        <c:dLbls>
          <c:showLegendKey val="0"/>
          <c:showVal val="0"/>
          <c:showCatName val="0"/>
          <c:showSerName val="0"/>
          <c:showPercent val="0"/>
          <c:showBubbleSize val="0"/>
        </c:dLbls>
        <c:gapWidth val="219"/>
        <c:axId val="2086388463"/>
        <c:axId val="2179103"/>
      </c:barChart>
      <c:lineChart>
        <c:grouping val="standard"/>
        <c:varyColors val="0"/>
        <c:ser>
          <c:idx val="1"/>
          <c:order val="1"/>
          <c:tx>
            <c:strRef>
              <c:f>Sheet1!$G$1</c:f>
              <c:strCache>
                <c:ptCount val="1"/>
                <c:pt idx="0">
                  <c:v>HMM Words correct</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f>Sheet1!$G$2:$G$24</c:f>
              <c:numCache>
                <c:formatCode>General</c:formatCode>
                <c:ptCount val="23"/>
                <c:pt idx="0">
                  <c:v>0</c:v>
                </c:pt>
                <c:pt idx="1">
                  <c:v>0</c:v>
                </c:pt>
                <c:pt idx="2">
                  <c:v>1</c:v>
                </c:pt>
                <c:pt idx="3">
                  <c:v>1</c:v>
                </c:pt>
                <c:pt idx="4">
                  <c:v>1</c:v>
                </c:pt>
                <c:pt idx="5">
                  <c:v>1</c:v>
                </c:pt>
                <c:pt idx="6">
                  <c:v>1</c:v>
                </c:pt>
                <c:pt idx="7">
                  <c:v>0</c:v>
                </c:pt>
                <c:pt idx="8">
                  <c:v>0</c:v>
                </c:pt>
                <c:pt idx="9">
                  <c:v>1</c:v>
                </c:pt>
                <c:pt idx="10">
                  <c:v>2</c:v>
                </c:pt>
                <c:pt idx="11">
                  <c:v>0</c:v>
                </c:pt>
                <c:pt idx="12">
                  <c:v>1</c:v>
                </c:pt>
                <c:pt idx="13">
                  <c:v>1</c:v>
                </c:pt>
                <c:pt idx="14">
                  <c:v>1</c:v>
                </c:pt>
                <c:pt idx="15">
                  <c:v>1</c:v>
                </c:pt>
                <c:pt idx="16">
                  <c:v>1</c:v>
                </c:pt>
                <c:pt idx="17">
                  <c:v>2</c:v>
                </c:pt>
                <c:pt idx="18">
                  <c:v>3</c:v>
                </c:pt>
                <c:pt idx="19">
                  <c:v>1</c:v>
                </c:pt>
              </c:numCache>
            </c:numRef>
          </c:val>
          <c:smooth val="0"/>
          <c:extLst>
            <c:ext xmlns:c16="http://schemas.microsoft.com/office/drawing/2014/chart" uri="{C3380CC4-5D6E-409C-BE32-E72D297353CC}">
              <c16:uniqueId val="{00000001-485F-4370-A86D-E750007959A5}"/>
            </c:ext>
          </c:extLst>
        </c:ser>
        <c:ser>
          <c:idx val="2"/>
          <c:order val="2"/>
          <c:tx>
            <c:strRef>
              <c:f>Sheet1!$J$1</c:f>
              <c:strCache>
                <c:ptCount val="1"/>
                <c:pt idx="0">
                  <c:v>Bayes words correct</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val>
            <c:numRef>
              <c:f>Sheet1!$J$2:$J$24</c:f>
              <c:numCache>
                <c:formatCode>General</c:formatCode>
                <c:ptCount val="23"/>
                <c:pt idx="0">
                  <c:v>0</c:v>
                </c:pt>
                <c:pt idx="1">
                  <c:v>0</c:v>
                </c:pt>
                <c:pt idx="2">
                  <c:v>1</c:v>
                </c:pt>
                <c:pt idx="3">
                  <c:v>1</c:v>
                </c:pt>
                <c:pt idx="4">
                  <c:v>1</c:v>
                </c:pt>
                <c:pt idx="5">
                  <c:v>1</c:v>
                </c:pt>
                <c:pt idx="6">
                  <c:v>1</c:v>
                </c:pt>
                <c:pt idx="7">
                  <c:v>0</c:v>
                </c:pt>
                <c:pt idx="8">
                  <c:v>0</c:v>
                </c:pt>
                <c:pt idx="9">
                  <c:v>1</c:v>
                </c:pt>
                <c:pt idx="10">
                  <c:v>2</c:v>
                </c:pt>
                <c:pt idx="11">
                  <c:v>0</c:v>
                </c:pt>
                <c:pt idx="12">
                  <c:v>0</c:v>
                </c:pt>
                <c:pt idx="13">
                  <c:v>1</c:v>
                </c:pt>
                <c:pt idx="14">
                  <c:v>0</c:v>
                </c:pt>
                <c:pt idx="15">
                  <c:v>2</c:v>
                </c:pt>
                <c:pt idx="16">
                  <c:v>0</c:v>
                </c:pt>
                <c:pt idx="17">
                  <c:v>1</c:v>
                </c:pt>
                <c:pt idx="18">
                  <c:v>3</c:v>
                </c:pt>
                <c:pt idx="19">
                  <c:v>2</c:v>
                </c:pt>
              </c:numCache>
            </c:numRef>
          </c:val>
          <c:smooth val="0"/>
          <c:extLst>
            <c:ext xmlns:c16="http://schemas.microsoft.com/office/drawing/2014/chart" uri="{C3380CC4-5D6E-409C-BE32-E72D297353CC}">
              <c16:uniqueId val="{00000002-485F-4370-A86D-E750007959A5}"/>
            </c:ext>
          </c:extLst>
        </c:ser>
        <c:dLbls>
          <c:showLegendKey val="0"/>
          <c:showVal val="0"/>
          <c:showCatName val="0"/>
          <c:showSerName val="0"/>
          <c:showPercent val="0"/>
          <c:showBubbleSize val="0"/>
        </c:dLbls>
        <c:marker val="1"/>
        <c:smooth val="0"/>
        <c:axId val="2086388463"/>
        <c:axId val="2179103"/>
      </c:lineChart>
      <c:catAx>
        <c:axId val="20863884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79103"/>
        <c:crosses val="autoZero"/>
        <c:auto val="1"/>
        <c:lblAlgn val="ctr"/>
        <c:lblOffset val="100"/>
        <c:noMultiLvlLbl val="0"/>
      </c:catAx>
      <c:valAx>
        <c:axId val="21791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863884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9D7CEF-37B3-4EFA-9CB8-E2D06A767B45}" type="doc">
      <dgm:prSet loTypeId="urn:microsoft.com/office/officeart/2005/8/layout/list1" loCatId="list" qsTypeId="urn:microsoft.com/office/officeart/2005/8/quickstyle/simple1" qsCatId="simple" csTypeId="urn:microsoft.com/office/officeart/2005/8/colors/colorful1" csCatId="colorful"/>
      <dgm:spPr/>
      <dgm:t>
        <a:bodyPr/>
        <a:lstStyle/>
        <a:p>
          <a:endParaRPr lang="en-US"/>
        </a:p>
      </dgm:t>
    </dgm:pt>
    <dgm:pt modelId="{4ABA9BC9-5E02-41BC-9394-FEF0C6B694E8}">
      <dgm:prSet/>
      <dgm:spPr/>
      <dgm:t>
        <a:bodyPr/>
        <a:lstStyle/>
        <a:p>
          <a:r>
            <a:rPr lang="en-US" b="1" i="1"/>
            <a:t>Banking</a:t>
          </a:r>
          <a:endParaRPr lang="en-US"/>
        </a:p>
      </dgm:t>
    </dgm:pt>
    <dgm:pt modelId="{CA65CE87-689B-4245-89E0-C9759B752EB0}" type="parTrans" cxnId="{369415B6-D1EB-4CA0-B130-47A9B810FAEB}">
      <dgm:prSet/>
      <dgm:spPr/>
      <dgm:t>
        <a:bodyPr/>
        <a:lstStyle/>
        <a:p>
          <a:endParaRPr lang="en-US"/>
        </a:p>
      </dgm:t>
    </dgm:pt>
    <dgm:pt modelId="{56D614AF-B1DF-430B-88B2-EB09E68E2C6B}" type="sibTrans" cxnId="{369415B6-D1EB-4CA0-B130-47A9B810FAEB}">
      <dgm:prSet/>
      <dgm:spPr/>
      <dgm:t>
        <a:bodyPr/>
        <a:lstStyle/>
        <a:p>
          <a:endParaRPr lang="en-US"/>
        </a:p>
      </dgm:t>
    </dgm:pt>
    <dgm:pt modelId="{4A2895B0-97A2-4E2A-9590-4651547877ED}">
      <dgm:prSet/>
      <dgm:spPr/>
      <dgm:t>
        <a:bodyPr/>
        <a:lstStyle/>
        <a:p>
          <a:r>
            <a:rPr lang="en-US" b="1" i="1"/>
            <a:t>Legal</a:t>
          </a:r>
          <a:endParaRPr lang="en-US"/>
        </a:p>
      </dgm:t>
    </dgm:pt>
    <dgm:pt modelId="{62D9EE50-115B-4E43-B1FD-6025D6852D8C}" type="parTrans" cxnId="{A91F4C2C-F2DC-4EE8-949A-EBE0887664DF}">
      <dgm:prSet/>
      <dgm:spPr/>
      <dgm:t>
        <a:bodyPr/>
        <a:lstStyle/>
        <a:p>
          <a:endParaRPr lang="en-US"/>
        </a:p>
      </dgm:t>
    </dgm:pt>
    <dgm:pt modelId="{571A376D-3C8C-4869-9D76-6CB2021B590F}" type="sibTrans" cxnId="{A91F4C2C-F2DC-4EE8-949A-EBE0887664DF}">
      <dgm:prSet/>
      <dgm:spPr/>
      <dgm:t>
        <a:bodyPr/>
        <a:lstStyle/>
        <a:p>
          <a:endParaRPr lang="en-US"/>
        </a:p>
      </dgm:t>
    </dgm:pt>
    <dgm:pt modelId="{5EE9AD09-6ABC-4155-A689-DFDAA94F303A}">
      <dgm:prSet/>
      <dgm:spPr/>
      <dgm:t>
        <a:bodyPr/>
        <a:lstStyle/>
        <a:p>
          <a:r>
            <a:rPr lang="en-US" b="1" i="1"/>
            <a:t>Healthcare</a:t>
          </a:r>
          <a:endParaRPr lang="en-US"/>
        </a:p>
      </dgm:t>
    </dgm:pt>
    <dgm:pt modelId="{5F7CC538-2850-4E6A-A069-83D9D114DDFE}" type="parTrans" cxnId="{7F169FC9-8106-4EE9-82DC-20DF08FEED31}">
      <dgm:prSet/>
      <dgm:spPr/>
      <dgm:t>
        <a:bodyPr/>
        <a:lstStyle/>
        <a:p>
          <a:endParaRPr lang="en-US"/>
        </a:p>
      </dgm:t>
    </dgm:pt>
    <dgm:pt modelId="{7CBC10E6-9FA8-48EB-8A51-3258901747D4}" type="sibTrans" cxnId="{7F169FC9-8106-4EE9-82DC-20DF08FEED31}">
      <dgm:prSet/>
      <dgm:spPr/>
      <dgm:t>
        <a:bodyPr/>
        <a:lstStyle/>
        <a:p>
          <a:endParaRPr lang="en-US"/>
        </a:p>
      </dgm:t>
    </dgm:pt>
    <dgm:pt modelId="{1C48F74F-D805-4785-8773-223B6CC6A070}">
      <dgm:prSet/>
      <dgm:spPr/>
      <dgm:t>
        <a:bodyPr/>
        <a:lstStyle/>
        <a:p>
          <a:r>
            <a:rPr lang="en-US" b="1" i="1"/>
            <a:t>OCR in Other Industries</a:t>
          </a:r>
          <a:endParaRPr lang="en-US"/>
        </a:p>
      </dgm:t>
    </dgm:pt>
    <dgm:pt modelId="{3D8EDDE3-5986-41B0-A1FE-6BE5CC0306F9}" type="parTrans" cxnId="{F92D4F83-32AC-45A9-80EB-305821F0ADA7}">
      <dgm:prSet/>
      <dgm:spPr/>
      <dgm:t>
        <a:bodyPr/>
        <a:lstStyle/>
        <a:p>
          <a:endParaRPr lang="en-US"/>
        </a:p>
      </dgm:t>
    </dgm:pt>
    <dgm:pt modelId="{EFCD37B5-3ED2-4EC7-AB81-89081D24F8B3}" type="sibTrans" cxnId="{F92D4F83-32AC-45A9-80EB-305821F0ADA7}">
      <dgm:prSet/>
      <dgm:spPr/>
      <dgm:t>
        <a:bodyPr/>
        <a:lstStyle/>
        <a:p>
          <a:endParaRPr lang="en-US"/>
        </a:p>
      </dgm:t>
    </dgm:pt>
    <dgm:pt modelId="{F793FAAE-9425-41FB-86A1-E1FAA1EB9F14}">
      <dgm:prSet/>
      <dgm:spPr/>
      <dgm:t>
        <a:bodyPr/>
        <a:lstStyle/>
        <a:p>
          <a:r>
            <a:rPr lang="en-US"/>
            <a:t>education </a:t>
          </a:r>
        </a:p>
      </dgm:t>
    </dgm:pt>
    <dgm:pt modelId="{28373500-CC46-4A90-8B40-CB7AC295B33F}" type="parTrans" cxnId="{875BE9DF-C070-4D33-8000-6A622E8F7677}">
      <dgm:prSet/>
      <dgm:spPr/>
      <dgm:t>
        <a:bodyPr/>
        <a:lstStyle/>
        <a:p>
          <a:endParaRPr lang="en-US"/>
        </a:p>
      </dgm:t>
    </dgm:pt>
    <dgm:pt modelId="{D1E2102F-422E-469B-905C-0C133E9FF3EF}" type="sibTrans" cxnId="{875BE9DF-C070-4D33-8000-6A622E8F7677}">
      <dgm:prSet/>
      <dgm:spPr/>
      <dgm:t>
        <a:bodyPr/>
        <a:lstStyle/>
        <a:p>
          <a:endParaRPr lang="en-US"/>
        </a:p>
      </dgm:t>
    </dgm:pt>
    <dgm:pt modelId="{A384DA0B-B03E-4AFB-AF73-049DDD914F1A}">
      <dgm:prSet/>
      <dgm:spPr/>
      <dgm:t>
        <a:bodyPr/>
        <a:lstStyle/>
        <a:p>
          <a:r>
            <a:rPr lang="en-US"/>
            <a:t>finance</a:t>
          </a:r>
        </a:p>
      </dgm:t>
    </dgm:pt>
    <dgm:pt modelId="{067D053F-73CC-4358-9761-7B65583AAEF9}" type="parTrans" cxnId="{3A4E6B08-448E-4570-BCAC-40DD63F15CBA}">
      <dgm:prSet/>
      <dgm:spPr/>
      <dgm:t>
        <a:bodyPr/>
        <a:lstStyle/>
        <a:p>
          <a:endParaRPr lang="en-US"/>
        </a:p>
      </dgm:t>
    </dgm:pt>
    <dgm:pt modelId="{C40222FC-DCEE-425F-85C3-0395BDF7AB53}" type="sibTrans" cxnId="{3A4E6B08-448E-4570-BCAC-40DD63F15CBA}">
      <dgm:prSet/>
      <dgm:spPr/>
      <dgm:t>
        <a:bodyPr/>
        <a:lstStyle/>
        <a:p>
          <a:endParaRPr lang="en-US"/>
        </a:p>
      </dgm:t>
    </dgm:pt>
    <dgm:pt modelId="{5CEF0C47-86AF-4CD7-BCBE-507FF23B68F1}">
      <dgm:prSet/>
      <dgm:spPr/>
      <dgm:t>
        <a:bodyPr/>
        <a:lstStyle/>
        <a:p>
          <a:r>
            <a:rPr lang="en-US"/>
            <a:t>government agencies </a:t>
          </a:r>
        </a:p>
      </dgm:t>
    </dgm:pt>
    <dgm:pt modelId="{14A9A0F7-C0DA-4708-9DDA-709BD00FC5FA}" type="parTrans" cxnId="{A9C6C7A6-0C96-4312-9B36-4D2D47E922C5}">
      <dgm:prSet/>
      <dgm:spPr/>
      <dgm:t>
        <a:bodyPr/>
        <a:lstStyle/>
        <a:p>
          <a:endParaRPr lang="en-US"/>
        </a:p>
      </dgm:t>
    </dgm:pt>
    <dgm:pt modelId="{22D58F8B-927A-4257-AB3B-3675C39128B6}" type="sibTrans" cxnId="{A9C6C7A6-0C96-4312-9B36-4D2D47E922C5}">
      <dgm:prSet/>
      <dgm:spPr/>
      <dgm:t>
        <a:bodyPr/>
        <a:lstStyle/>
        <a:p>
          <a:endParaRPr lang="en-US"/>
        </a:p>
      </dgm:t>
    </dgm:pt>
    <dgm:pt modelId="{DE9E4E15-8EB1-46B0-A255-7E02B6832787}" type="pres">
      <dgm:prSet presAssocID="{549D7CEF-37B3-4EFA-9CB8-E2D06A767B45}" presName="linear" presStyleCnt="0">
        <dgm:presLayoutVars>
          <dgm:dir/>
          <dgm:animLvl val="lvl"/>
          <dgm:resizeHandles val="exact"/>
        </dgm:presLayoutVars>
      </dgm:prSet>
      <dgm:spPr/>
    </dgm:pt>
    <dgm:pt modelId="{8996000E-D419-470B-AB83-0EF2EAE9C15B}" type="pres">
      <dgm:prSet presAssocID="{4ABA9BC9-5E02-41BC-9394-FEF0C6B694E8}" presName="parentLin" presStyleCnt="0"/>
      <dgm:spPr/>
    </dgm:pt>
    <dgm:pt modelId="{809BEAA7-51CF-4BF7-9FDC-B2FA18E9875B}" type="pres">
      <dgm:prSet presAssocID="{4ABA9BC9-5E02-41BC-9394-FEF0C6B694E8}" presName="parentLeftMargin" presStyleLbl="node1" presStyleIdx="0" presStyleCnt="4"/>
      <dgm:spPr/>
    </dgm:pt>
    <dgm:pt modelId="{DC42255E-B975-43DF-B055-F91B26655F01}" type="pres">
      <dgm:prSet presAssocID="{4ABA9BC9-5E02-41BC-9394-FEF0C6B694E8}" presName="parentText" presStyleLbl="node1" presStyleIdx="0" presStyleCnt="4">
        <dgm:presLayoutVars>
          <dgm:chMax val="0"/>
          <dgm:bulletEnabled val="1"/>
        </dgm:presLayoutVars>
      </dgm:prSet>
      <dgm:spPr/>
    </dgm:pt>
    <dgm:pt modelId="{35494BC2-51B4-44E2-96DD-DE0F820F99A2}" type="pres">
      <dgm:prSet presAssocID="{4ABA9BC9-5E02-41BC-9394-FEF0C6B694E8}" presName="negativeSpace" presStyleCnt="0"/>
      <dgm:spPr/>
    </dgm:pt>
    <dgm:pt modelId="{2C166DA6-364F-4E06-BB92-AA333723B226}" type="pres">
      <dgm:prSet presAssocID="{4ABA9BC9-5E02-41BC-9394-FEF0C6B694E8}" presName="childText" presStyleLbl="conFgAcc1" presStyleIdx="0" presStyleCnt="4">
        <dgm:presLayoutVars>
          <dgm:bulletEnabled val="1"/>
        </dgm:presLayoutVars>
      </dgm:prSet>
      <dgm:spPr/>
    </dgm:pt>
    <dgm:pt modelId="{9BEB27B7-A2EF-4B96-8553-4410B66A32B4}" type="pres">
      <dgm:prSet presAssocID="{56D614AF-B1DF-430B-88B2-EB09E68E2C6B}" presName="spaceBetweenRectangles" presStyleCnt="0"/>
      <dgm:spPr/>
    </dgm:pt>
    <dgm:pt modelId="{F88321E3-3853-4661-A82D-7D1ED1E12FCF}" type="pres">
      <dgm:prSet presAssocID="{4A2895B0-97A2-4E2A-9590-4651547877ED}" presName="parentLin" presStyleCnt="0"/>
      <dgm:spPr/>
    </dgm:pt>
    <dgm:pt modelId="{F01D51E7-8A97-4C8C-AA69-F9CB89AA8FBA}" type="pres">
      <dgm:prSet presAssocID="{4A2895B0-97A2-4E2A-9590-4651547877ED}" presName="parentLeftMargin" presStyleLbl="node1" presStyleIdx="0" presStyleCnt="4"/>
      <dgm:spPr/>
    </dgm:pt>
    <dgm:pt modelId="{D22896D1-46B1-4445-8869-3AAAB66E76A4}" type="pres">
      <dgm:prSet presAssocID="{4A2895B0-97A2-4E2A-9590-4651547877ED}" presName="parentText" presStyleLbl="node1" presStyleIdx="1" presStyleCnt="4">
        <dgm:presLayoutVars>
          <dgm:chMax val="0"/>
          <dgm:bulletEnabled val="1"/>
        </dgm:presLayoutVars>
      </dgm:prSet>
      <dgm:spPr/>
    </dgm:pt>
    <dgm:pt modelId="{85AF3529-75D9-4DD4-B057-DA1CC2DFDD9D}" type="pres">
      <dgm:prSet presAssocID="{4A2895B0-97A2-4E2A-9590-4651547877ED}" presName="negativeSpace" presStyleCnt="0"/>
      <dgm:spPr/>
    </dgm:pt>
    <dgm:pt modelId="{1CACE056-AC53-49EB-A63E-CBCC86333376}" type="pres">
      <dgm:prSet presAssocID="{4A2895B0-97A2-4E2A-9590-4651547877ED}" presName="childText" presStyleLbl="conFgAcc1" presStyleIdx="1" presStyleCnt="4">
        <dgm:presLayoutVars>
          <dgm:bulletEnabled val="1"/>
        </dgm:presLayoutVars>
      </dgm:prSet>
      <dgm:spPr/>
    </dgm:pt>
    <dgm:pt modelId="{67DD7D3D-5632-43BD-9864-61C816C6F77F}" type="pres">
      <dgm:prSet presAssocID="{571A376D-3C8C-4869-9D76-6CB2021B590F}" presName="spaceBetweenRectangles" presStyleCnt="0"/>
      <dgm:spPr/>
    </dgm:pt>
    <dgm:pt modelId="{19B29020-4634-4820-A1F1-4F39D97645AB}" type="pres">
      <dgm:prSet presAssocID="{5EE9AD09-6ABC-4155-A689-DFDAA94F303A}" presName="parentLin" presStyleCnt="0"/>
      <dgm:spPr/>
    </dgm:pt>
    <dgm:pt modelId="{38C51CCB-F04F-46D7-BFA3-C245D89C34BF}" type="pres">
      <dgm:prSet presAssocID="{5EE9AD09-6ABC-4155-A689-DFDAA94F303A}" presName="parentLeftMargin" presStyleLbl="node1" presStyleIdx="1" presStyleCnt="4"/>
      <dgm:spPr/>
    </dgm:pt>
    <dgm:pt modelId="{FE90FD2D-2ADE-4E6D-BEAB-264133672C9A}" type="pres">
      <dgm:prSet presAssocID="{5EE9AD09-6ABC-4155-A689-DFDAA94F303A}" presName="parentText" presStyleLbl="node1" presStyleIdx="2" presStyleCnt="4">
        <dgm:presLayoutVars>
          <dgm:chMax val="0"/>
          <dgm:bulletEnabled val="1"/>
        </dgm:presLayoutVars>
      </dgm:prSet>
      <dgm:spPr/>
    </dgm:pt>
    <dgm:pt modelId="{1E0D908A-816C-462B-B434-7C9A74398952}" type="pres">
      <dgm:prSet presAssocID="{5EE9AD09-6ABC-4155-A689-DFDAA94F303A}" presName="negativeSpace" presStyleCnt="0"/>
      <dgm:spPr/>
    </dgm:pt>
    <dgm:pt modelId="{74B8CF03-188E-492C-88FD-A3ACE442E0D0}" type="pres">
      <dgm:prSet presAssocID="{5EE9AD09-6ABC-4155-A689-DFDAA94F303A}" presName="childText" presStyleLbl="conFgAcc1" presStyleIdx="2" presStyleCnt="4">
        <dgm:presLayoutVars>
          <dgm:bulletEnabled val="1"/>
        </dgm:presLayoutVars>
      </dgm:prSet>
      <dgm:spPr/>
    </dgm:pt>
    <dgm:pt modelId="{B0E3DACB-918D-4C1A-9C2F-93C7972DBEA4}" type="pres">
      <dgm:prSet presAssocID="{7CBC10E6-9FA8-48EB-8A51-3258901747D4}" presName="spaceBetweenRectangles" presStyleCnt="0"/>
      <dgm:spPr/>
    </dgm:pt>
    <dgm:pt modelId="{A579C2C1-0F2A-4EE5-A876-7E383996C12E}" type="pres">
      <dgm:prSet presAssocID="{1C48F74F-D805-4785-8773-223B6CC6A070}" presName="parentLin" presStyleCnt="0"/>
      <dgm:spPr/>
    </dgm:pt>
    <dgm:pt modelId="{A07D06F6-C996-4372-AC70-B460C177ADD9}" type="pres">
      <dgm:prSet presAssocID="{1C48F74F-D805-4785-8773-223B6CC6A070}" presName="parentLeftMargin" presStyleLbl="node1" presStyleIdx="2" presStyleCnt="4"/>
      <dgm:spPr/>
    </dgm:pt>
    <dgm:pt modelId="{269120F0-CB9A-42C5-B4AB-744CB3034AA4}" type="pres">
      <dgm:prSet presAssocID="{1C48F74F-D805-4785-8773-223B6CC6A070}" presName="parentText" presStyleLbl="node1" presStyleIdx="3" presStyleCnt="4">
        <dgm:presLayoutVars>
          <dgm:chMax val="0"/>
          <dgm:bulletEnabled val="1"/>
        </dgm:presLayoutVars>
      </dgm:prSet>
      <dgm:spPr/>
    </dgm:pt>
    <dgm:pt modelId="{877B52C9-9863-45B2-9812-FF519274589E}" type="pres">
      <dgm:prSet presAssocID="{1C48F74F-D805-4785-8773-223B6CC6A070}" presName="negativeSpace" presStyleCnt="0"/>
      <dgm:spPr/>
    </dgm:pt>
    <dgm:pt modelId="{DC1881C4-7EF9-4BB6-B59F-6A5F100937D1}" type="pres">
      <dgm:prSet presAssocID="{1C48F74F-D805-4785-8773-223B6CC6A070}" presName="childText" presStyleLbl="conFgAcc1" presStyleIdx="3" presStyleCnt="4">
        <dgm:presLayoutVars>
          <dgm:bulletEnabled val="1"/>
        </dgm:presLayoutVars>
      </dgm:prSet>
      <dgm:spPr/>
    </dgm:pt>
  </dgm:ptLst>
  <dgm:cxnLst>
    <dgm:cxn modelId="{3A4E6B08-448E-4570-BCAC-40DD63F15CBA}" srcId="{1C48F74F-D805-4785-8773-223B6CC6A070}" destId="{A384DA0B-B03E-4AFB-AF73-049DDD914F1A}" srcOrd="1" destOrd="0" parTransId="{067D053F-73CC-4358-9761-7B65583AAEF9}" sibTransId="{C40222FC-DCEE-425F-85C3-0395BDF7AB53}"/>
    <dgm:cxn modelId="{4622FD12-04FD-4387-88FB-D20E224C22EA}" type="presOf" srcId="{5EE9AD09-6ABC-4155-A689-DFDAA94F303A}" destId="{FE90FD2D-2ADE-4E6D-BEAB-264133672C9A}" srcOrd="1" destOrd="0" presId="urn:microsoft.com/office/officeart/2005/8/layout/list1"/>
    <dgm:cxn modelId="{8787421D-22BB-44F5-87B6-9EC546F4E66E}" type="presOf" srcId="{A384DA0B-B03E-4AFB-AF73-049DDD914F1A}" destId="{DC1881C4-7EF9-4BB6-B59F-6A5F100937D1}" srcOrd="0" destOrd="1" presId="urn:microsoft.com/office/officeart/2005/8/layout/list1"/>
    <dgm:cxn modelId="{A91F4C2C-F2DC-4EE8-949A-EBE0887664DF}" srcId="{549D7CEF-37B3-4EFA-9CB8-E2D06A767B45}" destId="{4A2895B0-97A2-4E2A-9590-4651547877ED}" srcOrd="1" destOrd="0" parTransId="{62D9EE50-115B-4E43-B1FD-6025D6852D8C}" sibTransId="{571A376D-3C8C-4869-9D76-6CB2021B590F}"/>
    <dgm:cxn modelId="{AD31226F-9C5D-42D0-896A-E54FDFE61374}" type="presOf" srcId="{5CEF0C47-86AF-4CD7-BCBE-507FF23B68F1}" destId="{DC1881C4-7EF9-4BB6-B59F-6A5F100937D1}" srcOrd="0" destOrd="2" presId="urn:microsoft.com/office/officeart/2005/8/layout/list1"/>
    <dgm:cxn modelId="{C9A71770-C024-421A-80C1-E85EFCD23F65}" type="presOf" srcId="{1C48F74F-D805-4785-8773-223B6CC6A070}" destId="{269120F0-CB9A-42C5-B4AB-744CB3034AA4}" srcOrd="1" destOrd="0" presId="urn:microsoft.com/office/officeart/2005/8/layout/list1"/>
    <dgm:cxn modelId="{52223857-765C-499C-9760-A77406C9383D}" type="presOf" srcId="{4ABA9BC9-5E02-41BC-9394-FEF0C6B694E8}" destId="{DC42255E-B975-43DF-B055-F91B26655F01}" srcOrd="1" destOrd="0" presId="urn:microsoft.com/office/officeart/2005/8/layout/list1"/>
    <dgm:cxn modelId="{F92D4F83-32AC-45A9-80EB-305821F0ADA7}" srcId="{549D7CEF-37B3-4EFA-9CB8-E2D06A767B45}" destId="{1C48F74F-D805-4785-8773-223B6CC6A070}" srcOrd="3" destOrd="0" parTransId="{3D8EDDE3-5986-41B0-A1FE-6BE5CC0306F9}" sibTransId="{EFCD37B5-3ED2-4EC7-AB81-89081D24F8B3}"/>
    <dgm:cxn modelId="{A9C6C7A6-0C96-4312-9B36-4D2D47E922C5}" srcId="{1C48F74F-D805-4785-8773-223B6CC6A070}" destId="{5CEF0C47-86AF-4CD7-BCBE-507FF23B68F1}" srcOrd="2" destOrd="0" parTransId="{14A9A0F7-C0DA-4708-9DDA-709BD00FC5FA}" sibTransId="{22D58F8B-927A-4257-AB3B-3675C39128B6}"/>
    <dgm:cxn modelId="{9EB9C6A8-5E45-4549-B443-D37A79A05B8E}" type="presOf" srcId="{4A2895B0-97A2-4E2A-9590-4651547877ED}" destId="{D22896D1-46B1-4445-8869-3AAAB66E76A4}" srcOrd="1" destOrd="0" presId="urn:microsoft.com/office/officeart/2005/8/layout/list1"/>
    <dgm:cxn modelId="{AEBFDEAD-11D7-4F2C-87A7-7D97F501D4E9}" type="presOf" srcId="{1C48F74F-D805-4785-8773-223B6CC6A070}" destId="{A07D06F6-C996-4372-AC70-B460C177ADD9}" srcOrd="0" destOrd="0" presId="urn:microsoft.com/office/officeart/2005/8/layout/list1"/>
    <dgm:cxn modelId="{369415B6-D1EB-4CA0-B130-47A9B810FAEB}" srcId="{549D7CEF-37B3-4EFA-9CB8-E2D06A767B45}" destId="{4ABA9BC9-5E02-41BC-9394-FEF0C6B694E8}" srcOrd="0" destOrd="0" parTransId="{CA65CE87-689B-4245-89E0-C9759B752EB0}" sibTransId="{56D614AF-B1DF-430B-88B2-EB09E68E2C6B}"/>
    <dgm:cxn modelId="{217752C0-14D2-4A54-9615-33DA3E07DE60}" type="presOf" srcId="{4A2895B0-97A2-4E2A-9590-4651547877ED}" destId="{F01D51E7-8A97-4C8C-AA69-F9CB89AA8FBA}" srcOrd="0" destOrd="0" presId="urn:microsoft.com/office/officeart/2005/8/layout/list1"/>
    <dgm:cxn modelId="{7F169FC9-8106-4EE9-82DC-20DF08FEED31}" srcId="{549D7CEF-37B3-4EFA-9CB8-E2D06A767B45}" destId="{5EE9AD09-6ABC-4155-A689-DFDAA94F303A}" srcOrd="2" destOrd="0" parTransId="{5F7CC538-2850-4E6A-A069-83D9D114DDFE}" sibTransId="{7CBC10E6-9FA8-48EB-8A51-3258901747D4}"/>
    <dgm:cxn modelId="{271495D7-4B9E-46BD-A894-21420CEE44F8}" type="presOf" srcId="{549D7CEF-37B3-4EFA-9CB8-E2D06A767B45}" destId="{DE9E4E15-8EB1-46B0-A255-7E02B6832787}" srcOrd="0" destOrd="0" presId="urn:microsoft.com/office/officeart/2005/8/layout/list1"/>
    <dgm:cxn modelId="{B5DC3FDA-95A3-46CC-A573-62EE17B46745}" type="presOf" srcId="{4ABA9BC9-5E02-41BC-9394-FEF0C6B694E8}" destId="{809BEAA7-51CF-4BF7-9FDC-B2FA18E9875B}" srcOrd="0" destOrd="0" presId="urn:microsoft.com/office/officeart/2005/8/layout/list1"/>
    <dgm:cxn modelId="{875BE9DF-C070-4D33-8000-6A622E8F7677}" srcId="{1C48F74F-D805-4785-8773-223B6CC6A070}" destId="{F793FAAE-9425-41FB-86A1-E1FAA1EB9F14}" srcOrd="0" destOrd="0" parTransId="{28373500-CC46-4A90-8B40-CB7AC295B33F}" sibTransId="{D1E2102F-422E-469B-905C-0C133E9FF3EF}"/>
    <dgm:cxn modelId="{A76907EE-E2B3-433B-BA62-B90E092E606E}" type="presOf" srcId="{5EE9AD09-6ABC-4155-A689-DFDAA94F303A}" destId="{38C51CCB-F04F-46D7-BFA3-C245D89C34BF}" srcOrd="0" destOrd="0" presId="urn:microsoft.com/office/officeart/2005/8/layout/list1"/>
    <dgm:cxn modelId="{2B16DAF0-AD1C-46BE-AF76-735F54DD462E}" type="presOf" srcId="{F793FAAE-9425-41FB-86A1-E1FAA1EB9F14}" destId="{DC1881C4-7EF9-4BB6-B59F-6A5F100937D1}" srcOrd="0" destOrd="0" presId="urn:microsoft.com/office/officeart/2005/8/layout/list1"/>
    <dgm:cxn modelId="{D4B3152F-B601-4C24-A050-2BA14F182D81}" type="presParOf" srcId="{DE9E4E15-8EB1-46B0-A255-7E02B6832787}" destId="{8996000E-D419-470B-AB83-0EF2EAE9C15B}" srcOrd="0" destOrd="0" presId="urn:microsoft.com/office/officeart/2005/8/layout/list1"/>
    <dgm:cxn modelId="{E9916A06-D03C-436D-B5BB-6273AAE420BB}" type="presParOf" srcId="{8996000E-D419-470B-AB83-0EF2EAE9C15B}" destId="{809BEAA7-51CF-4BF7-9FDC-B2FA18E9875B}" srcOrd="0" destOrd="0" presId="urn:microsoft.com/office/officeart/2005/8/layout/list1"/>
    <dgm:cxn modelId="{0FC53EE2-5F0A-4984-94D3-B672AEC450C9}" type="presParOf" srcId="{8996000E-D419-470B-AB83-0EF2EAE9C15B}" destId="{DC42255E-B975-43DF-B055-F91B26655F01}" srcOrd="1" destOrd="0" presId="urn:microsoft.com/office/officeart/2005/8/layout/list1"/>
    <dgm:cxn modelId="{CE4739BB-E34C-40BA-A47E-F422A95FEEB9}" type="presParOf" srcId="{DE9E4E15-8EB1-46B0-A255-7E02B6832787}" destId="{35494BC2-51B4-44E2-96DD-DE0F820F99A2}" srcOrd="1" destOrd="0" presId="urn:microsoft.com/office/officeart/2005/8/layout/list1"/>
    <dgm:cxn modelId="{5FFCAF98-26AE-4B5E-B2D6-D17CE05EBA43}" type="presParOf" srcId="{DE9E4E15-8EB1-46B0-A255-7E02B6832787}" destId="{2C166DA6-364F-4E06-BB92-AA333723B226}" srcOrd="2" destOrd="0" presId="urn:microsoft.com/office/officeart/2005/8/layout/list1"/>
    <dgm:cxn modelId="{AC896F58-32C2-42A7-ABE8-6C7F502AC05E}" type="presParOf" srcId="{DE9E4E15-8EB1-46B0-A255-7E02B6832787}" destId="{9BEB27B7-A2EF-4B96-8553-4410B66A32B4}" srcOrd="3" destOrd="0" presId="urn:microsoft.com/office/officeart/2005/8/layout/list1"/>
    <dgm:cxn modelId="{1F33A266-58D5-4A3A-BE6D-118C540B24C2}" type="presParOf" srcId="{DE9E4E15-8EB1-46B0-A255-7E02B6832787}" destId="{F88321E3-3853-4661-A82D-7D1ED1E12FCF}" srcOrd="4" destOrd="0" presId="urn:microsoft.com/office/officeart/2005/8/layout/list1"/>
    <dgm:cxn modelId="{8EEB7C28-EB51-42F7-9B1C-D423A264DFB4}" type="presParOf" srcId="{F88321E3-3853-4661-A82D-7D1ED1E12FCF}" destId="{F01D51E7-8A97-4C8C-AA69-F9CB89AA8FBA}" srcOrd="0" destOrd="0" presId="urn:microsoft.com/office/officeart/2005/8/layout/list1"/>
    <dgm:cxn modelId="{036C4F37-3CCA-4059-87FF-E80D98A9F81F}" type="presParOf" srcId="{F88321E3-3853-4661-A82D-7D1ED1E12FCF}" destId="{D22896D1-46B1-4445-8869-3AAAB66E76A4}" srcOrd="1" destOrd="0" presId="urn:microsoft.com/office/officeart/2005/8/layout/list1"/>
    <dgm:cxn modelId="{6187182E-5579-4370-BAB4-CDD4644B0E03}" type="presParOf" srcId="{DE9E4E15-8EB1-46B0-A255-7E02B6832787}" destId="{85AF3529-75D9-4DD4-B057-DA1CC2DFDD9D}" srcOrd="5" destOrd="0" presId="urn:microsoft.com/office/officeart/2005/8/layout/list1"/>
    <dgm:cxn modelId="{D116151B-3B84-4B3C-B4A2-14126C952110}" type="presParOf" srcId="{DE9E4E15-8EB1-46B0-A255-7E02B6832787}" destId="{1CACE056-AC53-49EB-A63E-CBCC86333376}" srcOrd="6" destOrd="0" presId="urn:microsoft.com/office/officeart/2005/8/layout/list1"/>
    <dgm:cxn modelId="{0569C026-BDF4-473B-ABA9-1C59FB7AC6EA}" type="presParOf" srcId="{DE9E4E15-8EB1-46B0-A255-7E02B6832787}" destId="{67DD7D3D-5632-43BD-9864-61C816C6F77F}" srcOrd="7" destOrd="0" presId="urn:microsoft.com/office/officeart/2005/8/layout/list1"/>
    <dgm:cxn modelId="{372A742E-59FC-464E-B40E-586D119F8775}" type="presParOf" srcId="{DE9E4E15-8EB1-46B0-A255-7E02B6832787}" destId="{19B29020-4634-4820-A1F1-4F39D97645AB}" srcOrd="8" destOrd="0" presId="urn:microsoft.com/office/officeart/2005/8/layout/list1"/>
    <dgm:cxn modelId="{F7F15C7B-535F-443D-881B-1AC4C88F6552}" type="presParOf" srcId="{19B29020-4634-4820-A1F1-4F39D97645AB}" destId="{38C51CCB-F04F-46D7-BFA3-C245D89C34BF}" srcOrd="0" destOrd="0" presId="urn:microsoft.com/office/officeart/2005/8/layout/list1"/>
    <dgm:cxn modelId="{CD5B9011-7ACD-4FCF-8F1D-5D9C11FAE468}" type="presParOf" srcId="{19B29020-4634-4820-A1F1-4F39D97645AB}" destId="{FE90FD2D-2ADE-4E6D-BEAB-264133672C9A}" srcOrd="1" destOrd="0" presId="urn:microsoft.com/office/officeart/2005/8/layout/list1"/>
    <dgm:cxn modelId="{C1D7BF78-B741-4C7A-9BCF-B6C5F4E2FDC5}" type="presParOf" srcId="{DE9E4E15-8EB1-46B0-A255-7E02B6832787}" destId="{1E0D908A-816C-462B-B434-7C9A74398952}" srcOrd="9" destOrd="0" presId="urn:microsoft.com/office/officeart/2005/8/layout/list1"/>
    <dgm:cxn modelId="{0BB97FFC-CCE0-4D21-B7F8-8FE077AFA8F4}" type="presParOf" srcId="{DE9E4E15-8EB1-46B0-A255-7E02B6832787}" destId="{74B8CF03-188E-492C-88FD-A3ACE442E0D0}" srcOrd="10" destOrd="0" presId="urn:microsoft.com/office/officeart/2005/8/layout/list1"/>
    <dgm:cxn modelId="{038130EC-D3E9-40CB-A70A-DDEAA38E8D9D}" type="presParOf" srcId="{DE9E4E15-8EB1-46B0-A255-7E02B6832787}" destId="{B0E3DACB-918D-4C1A-9C2F-93C7972DBEA4}" srcOrd="11" destOrd="0" presId="urn:microsoft.com/office/officeart/2005/8/layout/list1"/>
    <dgm:cxn modelId="{7FBA6E3B-A22E-42F9-83F3-0FF050A38F4B}" type="presParOf" srcId="{DE9E4E15-8EB1-46B0-A255-7E02B6832787}" destId="{A579C2C1-0F2A-4EE5-A876-7E383996C12E}" srcOrd="12" destOrd="0" presId="urn:microsoft.com/office/officeart/2005/8/layout/list1"/>
    <dgm:cxn modelId="{16E684EB-8EF2-4B1A-8A1A-1E0EB71A4966}" type="presParOf" srcId="{A579C2C1-0F2A-4EE5-A876-7E383996C12E}" destId="{A07D06F6-C996-4372-AC70-B460C177ADD9}" srcOrd="0" destOrd="0" presId="urn:microsoft.com/office/officeart/2005/8/layout/list1"/>
    <dgm:cxn modelId="{C413AE1E-453F-4553-B53A-251D4BE69B0E}" type="presParOf" srcId="{A579C2C1-0F2A-4EE5-A876-7E383996C12E}" destId="{269120F0-CB9A-42C5-B4AB-744CB3034AA4}" srcOrd="1" destOrd="0" presId="urn:microsoft.com/office/officeart/2005/8/layout/list1"/>
    <dgm:cxn modelId="{4D0998B8-9BA6-4F33-B821-D46280DCEB59}" type="presParOf" srcId="{DE9E4E15-8EB1-46B0-A255-7E02B6832787}" destId="{877B52C9-9863-45B2-9812-FF519274589E}" srcOrd="13" destOrd="0" presId="urn:microsoft.com/office/officeart/2005/8/layout/list1"/>
    <dgm:cxn modelId="{A465BD88-B080-47B1-94CD-832C1A75EACB}" type="presParOf" srcId="{DE9E4E15-8EB1-46B0-A255-7E02B6832787}" destId="{DC1881C4-7EF9-4BB6-B59F-6A5F100937D1}"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B426B2C-B6D4-408B-85B5-CB2CDE6D2149}" type="doc">
      <dgm:prSet loTypeId="urn:microsoft.com/office/officeart/2005/8/layout/hierarchy1" loCatId="hierarchy" qsTypeId="urn:microsoft.com/office/officeart/2005/8/quickstyle/simple1" qsCatId="simple" csTypeId="urn:microsoft.com/office/officeart/2005/8/colors/colorful1" csCatId="colorful"/>
      <dgm:spPr/>
      <dgm:t>
        <a:bodyPr/>
        <a:lstStyle/>
        <a:p>
          <a:endParaRPr lang="en-US"/>
        </a:p>
      </dgm:t>
    </dgm:pt>
    <dgm:pt modelId="{365A4672-F594-4D84-BE65-67355314036F}">
      <dgm:prSet/>
      <dgm:spPr/>
      <dgm:t>
        <a:bodyPr/>
        <a:lstStyle/>
        <a:p>
          <a:r>
            <a:rPr lang="en-US"/>
            <a:t>MARKOV(HMM)</a:t>
          </a:r>
        </a:p>
      </dgm:t>
    </dgm:pt>
    <dgm:pt modelId="{ACCF7FA8-685B-4A03-A0D1-35DA16E76412}" type="parTrans" cxnId="{6C08C8E0-5C50-47DC-A33C-4DF9B2B6E7C9}">
      <dgm:prSet/>
      <dgm:spPr/>
      <dgm:t>
        <a:bodyPr/>
        <a:lstStyle/>
        <a:p>
          <a:endParaRPr lang="en-US"/>
        </a:p>
      </dgm:t>
    </dgm:pt>
    <dgm:pt modelId="{1B14A74E-5F7B-4A93-B0E2-E90E1F9E8EED}" type="sibTrans" cxnId="{6C08C8E0-5C50-47DC-A33C-4DF9B2B6E7C9}">
      <dgm:prSet phldrT="1" phldr="0"/>
      <dgm:spPr/>
      <dgm:t>
        <a:bodyPr/>
        <a:lstStyle/>
        <a:p>
          <a:endParaRPr lang="en-US"/>
        </a:p>
      </dgm:t>
    </dgm:pt>
    <dgm:pt modelId="{FCDEBD74-11B4-4182-8E79-D400D6DFBBC4}">
      <dgm:prSet/>
      <dgm:spPr/>
      <dgm:t>
        <a:bodyPr/>
        <a:lstStyle/>
        <a:p>
          <a:r>
            <a:rPr lang="en-US"/>
            <a:t>BAYES THEORM</a:t>
          </a:r>
        </a:p>
      </dgm:t>
    </dgm:pt>
    <dgm:pt modelId="{2F325FD4-793A-489F-BE9B-C9D4FE31C32D}" type="parTrans" cxnId="{65A26E73-741D-43CE-B86D-8BB17B04EEB4}">
      <dgm:prSet/>
      <dgm:spPr/>
      <dgm:t>
        <a:bodyPr/>
        <a:lstStyle/>
        <a:p>
          <a:endParaRPr lang="en-US"/>
        </a:p>
      </dgm:t>
    </dgm:pt>
    <dgm:pt modelId="{7941ED55-AA99-4F23-887C-43029FC362D0}" type="sibTrans" cxnId="{65A26E73-741D-43CE-B86D-8BB17B04EEB4}">
      <dgm:prSet phldrT="2" phldr="0"/>
      <dgm:spPr/>
      <dgm:t>
        <a:bodyPr/>
        <a:lstStyle/>
        <a:p>
          <a:endParaRPr lang="en-US"/>
        </a:p>
      </dgm:t>
    </dgm:pt>
    <dgm:pt modelId="{E63D0239-629C-44C2-854E-293778B30555}" type="pres">
      <dgm:prSet presAssocID="{0B426B2C-B6D4-408B-85B5-CB2CDE6D2149}" presName="hierChild1" presStyleCnt="0">
        <dgm:presLayoutVars>
          <dgm:chPref val="1"/>
          <dgm:dir/>
          <dgm:animOne val="branch"/>
          <dgm:animLvl val="lvl"/>
          <dgm:resizeHandles/>
        </dgm:presLayoutVars>
      </dgm:prSet>
      <dgm:spPr/>
    </dgm:pt>
    <dgm:pt modelId="{CCF00ABF-7331-45C2-8B8B-0A81BAE2DD99}" type="pres">
      <dgm:prSet presAssocID="{365A4672-F594-4D84-BE65-67355314036F}" presName="hierRoot1" presStyleCnt="0"/>
      <dgm:spPr/>
    </dgm:pt>
    <dgm:pt modelId="{03367BF7-F69A-42CC-8FB4-799B3A0666CB}" type="pres">
      <dgm:prSet presAssocID="{365A4672-F594-4D84-BE65-67355314036F}" presName="composite" presStyleCnt="0"/>
      <dgm:spPr/>
    </dgm:pt>
    <dgm:pt modelId="{A0FE9F57-C1C5-493B-BA6E-A84E9A100338}" type="pres">
      <dgm:prSet presAssocID="{365A4672-F594-4D84-BE65-67355314036F}" presName="background" presStyleLbl="node0" presStyleIdx="0" presStyleCnt="2"/>
      <dgm:spPr/>
    </dgm:pt>
    <dgm:pt modelId="{F62031C1-4408-4F20-84D8-DE94A52DADBE}" type="pres">
      <dgm:prSet presAssocID="{365A4672-F594-4D84-BE65-67355314036F}" presName="text" presStyleLbl="fgAcc0" presStyleIdx="0" presStyleCnt="2">
        <dgm:presLayoutVars>
          <dgm:chPref val="3"/>
        </dgm:presLayoutVars>
      </dgm:prSet>
      <dgm:spPr/>
    </dgm:pt>
    <dgm:pt modelId="{44146C4A-F14F-493F-98FF-720CBCBB2057}" type="pres">
      <dgm:prSet presAssocID="{365A4672-F594-4D84-BE65-67355314036F}" presName="hierChild2" presStyleCnt="0"/>
      <dgm:spPr/>
    </dgm:pt>
    <dgm:pt modelId="{F9BBC348-E39D-4920-9DE2-87BE38A75355}" type="pres">
      <dgm:prSet presAssocID="{FCDEBD74-11B4-4182-8E79-D400D6DFBBC4}" presName="hierRoot1" presStyleCnt="0"/>
      <dgm:spPr/>
    </dgm:pt>
    <dgm:pt modelId="{3F5E871C-BEF3-47CC-8FD1-2BA289684B3B}" type="pres">
      <dgm:prSet presAssocID="{FCDEBD74-11B4-4182-8E79-D400D6DFBBC4}" presName="composite" presStyleCnt="0"/>
      <dgm:spPr/>
    </dgm:pt>
    <dgm:pt modelId="{882A8C47-7540-4487-AABE-FE49FC1E2C12}" type="pres">
      <dgm:prSet presAssocID="{FCDEBD74-11B4-4182-8E79-D400D6DFBBC4}" presName="background" presStyleLbl="node0" presStyleIdx="1" presStyleCnt="2"/>
      <dgm:spPr/>
    </dgm:pt>
    <dgm:pt modelId="{676C6ECE-AA6C-494B-882A-356B556AE556}" type="pres">
      <dgm:prSet presAssocID="{FCDEBD74-11B4-4182-8E79-D400D6DFBBC4}" presName="text" presStyleLbl="fgAcc0" presStyleIdx="1" presStyleCnt="2">
        <dgm:presLayoutVars>
          <dgm:chPref val="3"/>
        </dgm:presLayoutVars>
      </dgm:prSet>
      <dgm:spPr/>
    </dgm:pt>
    <dgm:pt modelId="{7A98596C-7378-4CA7-8A0C-676A58AF8C88}" type="pres">
      <dgm:prSet presAssocID="{FCDEBD74-11B4-4182-8E79-D400D6DFBBC4}" presName="hierChild2" presStyleCnt="0"/>
      <dgm:spPr/>
    </dgm:pt>
  </dgm:ptLst>
  <dgm:cxnLst>
    <dgm:cxn modelId="{C6E83B02-B082-44FA-9326-C4975D0ABC4B}" type="presOf" srcId="{FCDEBD74-11B4-4182-8E79-D400D6DFBBC4}" destId="{676C6ECE-AA6C-494B-882A-356B556AE556}" srcOrd="0" destOrd="0" presId="urn:microsoft.com/office/officeart/2005/8/layout/hierarchy1"/>
    <dgm:cxn modelId="{DD32E267-8557-4DA6-BF54-1E7334240080}" type="presOf" srcId="{365A4672-F594-4D84-BE65-67355314036F}" destId="{F62031C1-4408-4F20-84D8-DE94A52DADBE}" srcOrd="0" destOrd="0" presId="urn:microsoft.com/office/officeart/2005/8/layout/hierarchy1"/>
    <dgm:cxn modelId="{65A26E73-741D-43CE-B86D-8BB17B04EEB4}" srcId="{0B426B2C-B6D4-408B-85B5-CB2CDE6D2149}" destId="{FCDEBD74-11B4-4182-8E79-D400D6DFBBC4}" srcOrd="1" destOrd="0" parTransId="{2F325FD4-793A-489F-BE9B-C9D4FE31C32D}" sibTransId="{7941ED55-AA99-4F23-887C-43029FC362D0}"/>
    <dgm:cxn modelId="{4287CD98-E081-4469-99C4-C264E77CA061}" type="presOf" srcId="{0B426B2C-B6D4-408B-85B5-CB2CDE6D2149}" destId="{E63D0239-629C-44C2-854E-293778B30555}" srcOrd="0" destOrd="0" presId="urn:microsoft.com/office/officeart/2005/8/layout/hierarchy1"/>
    <dgm:cxn modelId="{6C08C8E0-5C50-47DC-A33C-4DF9B2B6E7C9}" srcId="{0B426B2C-B6D4-408B-85B5-CB2CDE6D2149}" destId="{365A4672-F594-4D84-BE65-67355314036F}" srcOrd="0" destOrd="0" parTransId="{ACCF7FA8-685B-4A03-A0D1-35DA16E76412}" sibTransId="{1B14A74E-5F7B-4A93-B0E2-E90E1F9E8EED}"/>
    <dgm:cxn modelId="{6FCFB76B-C402-4537-949C-A30787B96864}" type="presParOf" srcId="{E63D0239-629C-44C2-854E-293778B30555}" destId="{CCF00ABF-7331-45C2-8B8B-0A81BAE2DD99}" srcOrd="0" destOrd="0" presId="urn:microsoft.com/office/officeart/2005/8/layout/hierarchy1"/>
    <dgm:cxn modelId="{3AB710A1-1D5F-4791-81F7-9919E220D784}" type="presParOf" srcId="{CCF00ABF-7331-45C2-8B8B-0A81BAE2DD99}" destId="{03367BF7-F69A-42CC-8FB4-799B3A0666CB}" srcOrd="0" destOrd="0" presId="urn:microsoft.com/office/officeart/2005/8/layout/hierarchy1"/>
    <dgm:cxn modelId="{CF9E3F9C-46D6-4446-884E-1DC56561A331}" type="presParOf" srcId="{03367BF7-F69A-42CC-8FB4-799B3A0666CB}" destId="{A0FE9F57-C1C5-493B-BA6E-A84E9A100338}" srcOrd="0" destOrd="0" presId="urn:microsoft.com/office/officeart/2005/8/layout/hierarchy1"/>
    <dgm:cxn modelId="{B3EE9E54-F8E7-4A48-AC50-E081A098D0F7}" type="presParOf" srcId="{03367BF7-F69A-42CC-8FB4-799B3A0666CB}" destId="{F62031C1-4408-4F20-84D8-DE94A52DADBE}" srcOrd="1" destOrd="0" presId="urn:microsoft.com/office/officeart/2005/8/layout/hierarchy1"/>
    <dgm:cxn modelId="{093A5DFD-7BC4-46B0-BAC9-DBB83D1C6E11}" type="presParOf" srcId="{CCF00ABF-7331-45C2-8B8B-0A81BAE2DD99}" destId="{44146C4A-F14F-493F-98FF-720CBCBB2057}" srcOrd="1" destOrd="0" presId="urn:microsoft.com/office/officeart/2005/8/layout/hierarchy1"/>
    <dgm:cxn modelId="{C224853F-AB28-40BD-84B7-9D97F1454F07}" type="presParOf" srcId="{E63D0239-629C-44C2-854E-293778B30555}" destId="{F9BBC348-E39D-4920-9DE2-87BE38A75355}" srcOrd="1" destOrd="0" presId="urn:microsoft.com/office/officeart/2005/8/layout/hierarchy1"/>
    <dgm:cxn modelId="{9F04A57D-F8AE-4B5D-99A2-1516CD3C4468}" type="presParOf" srcId="{F9BBC348-E39D-4920-9DE2-87BE38A75355}" destId="{3F5E871C-BEF3-47CC-8FD1-2BA289684B3B}" srcOrd="0" destOrd="0" presId="urn:microsoft.com/office/officeart/2005/8/layout/hierarchy1"/>
    <dgm:cxn modelId="{12018135-5162-4BE7-98A1-8DF0F87998B0}" type="presParOf" srcId="{3F5E871C-BEF3-47CC-8FD1-2BA289684B3B}" destId="{882A8C47-7540-4487-AABE-FE49FC1E2C12}" srcOrd="0" destOrd="0" presId="urn:microsoft.com/office/officeart/2005/8/layout/hierarchy1"/>
    <dgm:cxn modelId="{FE8E8211-F47F-42A2-9098-B89CCE0EAB07}" type="presParOf" srcId="{3F5E871C-BEF3-47CC-8FD1-2BA289684B3B}" destId="{676C6ECE-AA6C-494B-882A-356B556AE556}" srcOrd="1" destOrd="0" presId="urn:microsoft.com/office/officeart/2005/8/layout/hierarchy1"/>
    <dgm:cxn modelId="{605FC4A7-266D-4868-81A2-78037B0D0496}" type="presParOf" srcId="{F9BBC348-E39D-4920-9DE2-87BE38A75355}" destId="{7A98596C-7378-4CA7-8A0C-676A58AF8C88}"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166DA6-364F-4E06-BB92-AA333723B226}">
      <dsp:nvSpPr>
        <dsp:cNvPr id="0" name=""/>
        <dsp:cNvSpPr/>
      </dsp:nvSpPr>
      <dsp:spPr>
        <a:xfrm>
          <a:off x="0" y="423022"/>
          <a:ext cx="6089650" cy="604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C42255E-B975-43DF-B055-F91B26655F01}">
      <dsp:nvSpPr>
        <dsp:cNvPr id="0" name=""/>
        <dsp:cNvSpPr/>
      </dsp:nvSpPr>
      <dsp:spPr>
        <a:xfrm>
          <a:off x="304482" y="68782"/>
          <a:ext cx="4262755" cy="7084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122" tIns="0" rIns="161122" bIns="0" numCol="1" spcCol="1270" anchor="ctr" anchorCtr="0">
          <a:noAutofit/>
        </a:bodyPr>
        <a:lstStyle/>
        <a:p>
          <a:pPr marL="0" lvl="0" indent="0" algn="l" defTabSz="1066800">
            <a:lnSpc>
              <a:spcPct val="90000"/>
            </a:lnSpc>
            <a:spcBef>
              <a:spcPct val="0"/>
            </a:spcBef>
            <a:spcAft>
              <a:spcPct val="35000"/>
            </a:spcAft>
            <a:buNone/>
          </a:pPr>
          <a:r>
            <a:rPr lang="en-US" sz="2400" b="1" i="1" kern="1200"/>
            <a:t>Banking</a:t>
          </a:r>
          <a:endParaRPr lang="en-US" sz="2400" kern="1200"/>
        </a:p>
      </dsp:txBody>
      <dsp:txXfrm>
        <a:off x="339067" y="103367"/>
        <a:ext cx="4193585" cy="639310"/>
      </dsp:txXfrm>
    </dsp:sp>
    <dsp:sp modelId="{1CACE056-AC53-49EB-A63E-CBCC86333376}">
      <dsp:nvSpPr>
        <dsp:cNvPr id="0" name=""/>
        <dsp:cNvSpPr/>
      </dsp:nvSpPr>
      <dsp:spPr>
        <a:xfrm>
          <a:off x="0" y="1511662"/>
          <a:ext cx="6089650" cy="6048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22896D1-46B1-4445-8869-3AAAB66E76A4}">
      <dsp:nvSpPr>
        <dsp:cNvPr id="0" name=""/>
        <dsp:cNvSpPr/>
      </dsp:nvSpPr>
      <dsp:spPr>
        <a:xfrm>
          <a:off x="304482" y="1157422"/>
          <a:ext cx="4262755" cy="70848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122" tIns="0" rIns="161122" bIns="0" numCol="1" spcCol="1270" anchor="ctr" anchorCtr="0">
          <a:noAutofit/>
        </a:bodyPr>
        <a:lstStyle/>
        <a:p>
          <a:pPr marL="0" lvl="0" indent="0" algn="l" defTabSz="1066800">
            <a:lnSpc>
              <a:spcPct val="90000"/>
            </a:lnSpc>
            <a:spcBef>
              <a:spcPct val="0"/>
            </a:spcBef>
            <a:spcAft>
              <a:spcPct val="35000"/>
            </a:spcAft>
            <a:buNone/>
          </a:pPr>
          <a:r>
            <a:rPr lang="en-US" sz="2400" b="1" i="1" kern="1200"/>
            <a:t>Legal</a:t>
          </a:r>
          <a:endParaRPr lang="en-US" sz="2400" kern="1200"/>
        </a:p>
      </dsp:txBody>
      <dsp:txXfrm>
        <a:off x="339067" y="1192007"/>
        <a:ext cx="4193585" cy="639310"/>
      </dsp:txXfrm>
    </dsp:sp>
    <dsp:sp modelId="{74B8CF03-188E-492C-88FD-A3ACE442E0D0}">
      <dsp:nvSpPr>
        <dsp:cNvPr id="0" name=""/>
        <dsp:cNvSpPr/>
      </dsp:nvSpPr>
      <dsp:spPr>
        <a:xfrm>
          <a:off x="0" y="2600302"/>
          <a:ext cx="6089650" cy="6048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E90FD2D-2ADE-4E6D-BEAB-264133672C9A}">
      <dsp:nvSpPr>
        <dsp:cNvPr id="0" name=""/>
        <dsp:cNvSpPr/>
      </dsp:nvSpPr>
      <dsp:spPr>
        <a:xfrm>
          <a:off x="304482" y="2246062"/>
          <a:ext cx="4262755" cy="70848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122" tIns="0" rIns="161122" bIns="0" numCol="1" spcCol="1270" anchor="ctr" anchorCtr="0">
          <a:noAutofit/>
        </a:bodyPr>
        <a:lstStyle/>
        <a:p>
          <a:pPr marL="0" lvl="0" indent="0" algn="l" defTabSz="1066800">
            <a:lnSpc>
              <a:spcPct val="90000"/>
            </a:lnSpc>
            <a:spcBef>
              <a:spcPct val="0"/>
            </a:spcBef>
            <a:spcAft>
              <a:spcPct val="35000"/>
            </a:spcAft>
            <a:buNone/>
          </a:pPr>
          <a:r>
            <a:rPr lang="en-US" sz="2400" b="1" i="1" kern="1200"/>
            <a:t>Healthcare</a:t>
          </a:r>
          <a:endParaRPr lang="en-US" sz="2400" kern="1200"/>
        </a:p>
      </dsp:txBody>
      <dsp:txXfrm>
        <a:off x="339067" y="2280647"/>
        <a:ext cx="4193585" cy="639310"/>
      </dsp:txXfrm>
    </dsp:sp>
    <dsp:sp modelId="{DC1881C4-7EF9-4BB6-B59F-6A5F100937D1}">
      <dsp:nvSpPr>
        <dsp:cNvPr id="0" name=""/>
        <dsp:cNvSpPr/>
      </dsp:nvSpPr>
      <dsp:spPr>
        <a:xfrm>
          <a:off x="0" y="3688942"/>
          <a:ext cx="6089650" cy="18144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2625" tIns="499872" rIns="472625"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a:t>education </a:t>
          </a:r>
        </a:p>
        <a:p>
          <a:pPr marL="228600" lvl="1" indent="-228600" algn="l" defTabSz="1066800">
            <a:lnSpc>
              <a:spcPct val="90000"/>
            </a:lnSpc>
            <a:spcBef>
              <a:spcPct val="0"/>
            </a:spcBef>
            <a:spcAft>
              <a:spcPct val="15000"/>
            </a:spcAft>
            <a:buChar char="•"/>
          </a:pPr>
          <a:r>
            <a:rPr lang="en-US" sz="2400" kern="1200"/>
            <a:t>finance</a:t>
          </a:r>
        </a:p>
        <a:p>
          <a:pPr marL="228600" lvl="1" indent="-228600" algn="l" defTabSz="1066800">
            <a:lnSpc>
              <a:spcPct val="90000"/>
            </a:lnSpc>
            <a:spcBef>
              <a:spcPct val="0"/>
            </a:spcBef>
            <a:spcAft>
              <a:spcPct val="15000"/>
            </a:spcAft>
            <a:buChar char="•"/>
          </a:pPr>
          <a:r>
            <a:rPr lang="en-US" sz="2400" kern="1200"/>
            <a:t>government agencies </a:t>
          </a:r>
        </a:p>
      </dsp:txBody>
      <dsp:txXfrm>
        <a:off x="0" y="3688942"/>
        <a:ext cx="6089650" cy="1814400"/>
      </dsp:txXfrm>
    </dsp:sp>
    <dsp:sp modelId="{269120F0-CB9A-42C5-B4AB-744CB3034AA4}">
      <dsp:nvSpPr>
        <dsp:cNvPr id="0" name=""/>
        <dsp:cNvSpPr/>
      </dsp:nvSpPr>
      <dsp:spPr>
        <a:xfrm>
          <a:off x="304482" y="3334702"/>
          <a:ext cx="4262755" cy="7084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122" tIns="0" rIns="161122" bIns="0" numCol="1" spcCol="1270" anchor="ctr" anchorCtr="0">
          <a:noAutofit/>
        </a:bodyPr>
        <a:lstStyle/>
        <a:p>
          <a:pPr marL="0" lvl="0" indent="0" algn="l" defTabSz="1066800">
            <a:lnSpc>
              <a:spcPct val="90000"/>
            </a:lnSpc>
            <a:spcBef>
              <a:spcPct val="0"/>
            </a:spcBef>
            <a:spcAft>
              <a:spcPct val="35000"/>
            </a:spcAft>
            <a:buNone/>
          </a:pPr>
          <a:r>
            <a:rPr lang="en-US" sz="2400" b="1" i="1" kern="1200"/>
            <a:t>OCR in Other Industries</a:t>
          </a:r>
          <a:endParaRPr lang="en-US" sz="2400" kern="1200"/>
        </a:p>
      </dsp:txBody>
      <dsp:txXfrm>
        <a:off x="339067" y="3369287"/>
        <a:ext cx="4193585" cy="639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FE9F57-C1C5-493B-BA6E-A84E9A100338}">
      <dsp:nvSpPr>
        <dsp:cNvPr id="0" name=""/>
        <dsp:cNvSpPr/>
      </dsp:nvSpPr>
      <dsp:spPr>
        <a:xfrm>
          <a:off x="1283" y="372168"/>
          <a:ext cx="4505585" cy="28610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2031C1-4408-4F20-84D8-DE94A52DADBE}">
      <dsp:nvSpPr>
        <dsp:cNvPr id="0" name=""/>
        <dsp:cNvSpPr/>
      </dsp:nvSpPr>
      <dsp:spPr>
        <a:xfrm>
          <a:off x="501904" y="847758"/>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r>
            <a:rPr lang="en-US" sz="4700" kern="1200"/>
            <a:t>MARKOV(HMM)</a:t>
          </a:r>
        </a:p>
      </dsp:txBody>
      <dsp:txXfrm>
        <a:off x="585701" y="931555"/>
        <a:ext cx="4337991" cy="2693452"/>
      </dsp:txXfrm>
    </dsp:sp>
    <dsp:sp modelId="{882A8C47-7540-4487-AABE-FE49FC1E2C12}">
      <dsp:nvSpPr>
        <dsp:cNvPr id="0" name=""/>
        <dsp:cNvSpPr/>
      </dsp:nvSpPr>
      <dsp:spPr>
        <a:xfrm>
          <a:off x="5508110" y="372168"/>
          <a:ext cx="4505585" cy="28610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6C6ECE-AA6C-494B-882A-356B556AE556}">
      <dsp:nvSpPr>
        <dsp:cNvPr id="0" name=""/>
        <dsp:cNvSpPr/>
      </dsp:nvSpPr>
      <dsp:spPr>
        <a:xfrm>
          <a:off x="6008730" y="847758"/>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r>
            <a:rPr lang="en-US" sz="4700" kern="1200"/>
            <a:t>BAYES THEORM</a:t>
          </a:r>
        </a:p>
      </dsp:txBody>
      <dsp:txXfrm>
        <a:off x="6092527" y="931555"/>
        <a:ext cx="4337991" cy="269345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A9EB0-D0FE-4DBD-8A34-4388317BBD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217D48-D846-4A87-A61E-D011655AF7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CC8AC1-C206-41A1-92A7-567E84A7B947}"/>
              </a:ext>
            </a:extLst>
          </p:cNvPr>
          <p:cNvSpPr>
            <a:spLocks noGrp="1"/>
          </p:cNvSpPr>
          <p:nvPr>
            <p:ph type="dt" sz="half" idx="10"/>
          </p:nvPr>
        </p:nvSpPr>
        <p:spPr/>
        <p:txBody>
          <a:bodyPr/>
          <a:lstStyle/>
          <a:p>
            <a:fld id="{7F36C28E-02DE-496C-A8EF-AFF3B004EEF2}" type="datetimeFigureOut">
              <a:rPr lang="en-US" smtClean="0"/>
              <a:t>4/24/2019</a:t>
            </a:fld>
            <a:endParaRPr lang="en-US"/>
          </a:p>
        </p:txBody>
      </p:sp>
      <p:sp>
        <p:nvSpPr>
          <p:cNvPr id="5" name="Footer Placeholder 4">
            <a:extLst>
              <a:ext uri="{FF2B5EF4-FFF2-40B4-BE49-F238E27FC236}">
                <a16:creationId xmlns:a16="http://schemas.microsoft.com/office/drawing/2014/main" id="{88A80356-5581-44FC-BBA4-BB2A100775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C73435-C3FD-4312-9C41-C5D838130C5E}"/>
              </a:ext>
            </a:extLst>
          </p:cNvPr>
          <p:cNvSpPr>
            <a:spLocks noGrp="1"/>
          </p:cNvSpPr>
          <p:nvPr>
            <p:ph type="sldNum" sz="quarter" idx="12"/>
          </p:nvPr>
        </p:nvSpPr>
        <p:spPr/>
        <p:txBody>
          <a:bodyPr/>
          <a:lstStyle/>
          <a:p>
            <a:fld id="{DBD32BD5-4EAC-4722-95C1-6DEA022B01D0}" type="slidenum">
              <a:rPr lang="en-US" smtClean="0"/>
              <a:t>‹#›</a:t>
            </a:fld>
            <a:endParaRPr lang="en-US"/>
          </a:p>
        </p:txBody>
      </p:sp>
    </p:spTree>
    <p:extLst>
      <p:ext uri="{BB962C8B-B14F-4D97-AF65-F5344CB8AC3E}">
        <p14:creationId xmlns:p14="http://schemas.microsoft.com/office/powerpoint/2010/main" val="2542699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10D9B-0D2B-4CF8-B035-0E598E55912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B27FD8-8E82-40D1-8CBA-FED68B993EF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F00263-AEDF-4D0E-8E64-F060F16A405B}"/>
              </a:ext>
            </a:extLst>
          </p:cNvPr>
          <p:cNvSpPr>
            <a:spLocks noGrp="1"/>
          </p:cNvSpPr>
          <p:nvPr>
            <p:ph type="dt" sz="half" idx="10"/>
          </p:nvPr>
        </p:nvSpPr>
        <p:spPr/>
        <p:txBody>
          <a:bodyPr/>
          <a:lstStyle/>
          <a:p>
            <a:fld id="{7F36C28E-02DE-496C-A8EF-AFF3B004EEF2}" type="datetimeFigureOut">
              <a:rPr lang="en-US" smtClean="0"/>
              <a:t>4/24/2019</a:t>
            </a:fld>
            <a:endParaRPr lang="en-US"/>
          </a:p>
        </p:txBody>
      </p:sp>
      <p:sp>
        <p:nvSpPr>
          <p:cNvPr id="5" name="Footer Placeholder 4">
            <a:extLst>
              <a:ext uri="{FF2B5EF4-FFF2-40B4-BE49-F238E27FC236}">
                <a16:creationId xmlns:a16="http://schemas.microsoft.com/office/drawing/2014/main" id="{AA294EF6-494D-4022-987B-25DBFA5B47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09D9CD-BE86-46B6-BE52-565282808808}"/>
              </a:ext>
            </a:extLst>
          </p:cNvPr>
          <p:cNvSpPr>
            <a:spLocks noGrp="1"/>
          </p:cNvSpPr>
          <p:nvPr>
            <p:ph type="sldNum" sz="quarter" idx="12"/>
          </p:nvPr>
        </p:nvSpPr>
        <p:spPr/>
        <p:txBody>
          <a:bodyPr/>
          <a:lstStyle/>
          <a:p>
            <a:fld id="{DBD32BD5-4EAC-4722-95C1-6DEA022B01D0}" type="slidenum">
              <a:rPr lang="en-US" smtClean="0"/>
              <a:t>‹#›</a:t>
            </a:fld>
            <a:endParaRPr lang="en-US"/>
          </a:p>
        </p:txBody>
      </p:sp>
    </p:spTree>
    <p:extLst>
      <p:ext uri="{BB962C8B-B14F-4D97-AF65-F5344CB8AC3E}">
        <p14:creationId xmlns:p14="http://schemas.microsoft.com/office/powerpoint/2010/main" val="4191287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DA3A62-67F6-4A1C-BBF9-78694CEF8FF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89D4645-7049-4DB6-9996-0E2B4DD1FA0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77B79A-42B0-4EF9-A1B6-18075C5F5C9E}"/>
              </a:ext>
            </a:extLst>
          </p:cNvPr>
          <p:cNvSpPr>
            <a:spLocks noGrp="1"/>
          </p:cNvSpPr>
          <p:nvPr>
            <p:ph type="dt" sz="half" idx="10"/>
          </p:nvPr>
        </p:nvSpPr>
        <p:spPr/>
        <p:txBody>
          <a:bodyPr/>
          <a:lstStyle/>
          <a:p>
            <a:fld id="{7F36C28E-02DE-496C-A8EF-AFF3B004EEF2}" type="datetimeFigureOut">
              <a:rPr lang="en-US" smtClean="0"/>
              <a:t>4/24/2019</a:t>
            </a:fld>
            <a:endParaRPr lang="en-US"/>
          </a:p>
        </p:txBody>
      </p:sp>
      <p:sp>
        <p:nvSpPr>
          <p:cNvPr id="5" name="Footer Placeholder 4">
            <a:extLst>
              <a:ext uri="{FF2B5EF4-FFF2-40B4-BE49-F238E27FC236}">
                <a16:creationId xmlns:a16="http://schemas.microsoft.com/office/drawing/2014/main" id="{B334D21C-4B80-480C-A566-E1680A99F9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178A55-C81C-4906-8D30-B1B146084BF7}"/>
              </a:ext>
            </a:extLst>
          </p:cNvPr>
          <p:cNvSpPr>
            <a:spLocks noGrp="1"/>
          </p:cNvSpPr>
          <p:nvPr>
            <p:ph type="sldNum" sz="quarter" idx="12"/>
          </p:nvPr>
        </p:nvSpPr>
        <p:spPr/>
        <p:txBody>
          <a:bodyPr/>
          <a:lstStyle/>
          <a:p>
            <a:fld id="{DBD32BD5-4EAC-4722-95C1-6DEA022B01D0}" type="slidenum">
              <a:rPr lang="en-US" smtClean="0"/>
              <a:t>‹#›</a:t>
            </a:fld>
            <a:endParaRPr lang="en-US"/>
          </a:p>
        </p:txBody>
      </p:sp>
    </p:spTree>
    <p:extLst>
      <p:ext uri="{BB962C8B-B14F-4D97-AF65-F5344CB8AC3E}">
        <p14:creationId xmlns:p14="http://schemas.microsoft.com/office/powerpoint/2010/main" val="807721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0AA27-F222-41E2-8941-230909B387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4C5781-9E6D-43B6-9D42-B491ED7D859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3EA53B-85D0-4DD8-BB67-809DF2322E3F}"/>
              </a:ext>
            </a:extLst>
          </p:cNvPr>
          <p:cNvSpPr>
            <a:spLocks noGrp="1"/>
          </p:cNvSpPr>
          <p:nvPr>
            <p:ph type="dt" sz="half" idx="10"/>
          </p:nvPr>
        </p:nvSpPr>
        <p:spPr/>
        <p:txBody>
          <a:bodyPr/>
          <a:lstStyle/>
          <a:p>
            <a:fld id="{7F36C28E-02DE-496C-A8EF-AFF3B004EEF2}" type="datetimeFigureOut">
              <a:rPr lang="en-US" smtClean="0"/>
              <a:t>4/24/2019</a:t>
            </a:fld>
            <a:endParaRPr lang="en-US"/>
          </a:p>
        </p:txBody>
      </p:sp>
      <p:sp>
        <p:nvSpPr>
          <p:cNvPr id="5" name="Footer Placeholder 4">
            <a:extLst>
              <a:ext uri="{FF2B5EF4-FFF2-40B4-BE49-F238E27FC236}">
                <a16:creationId xmlns:a16="http://schemas.microsoft.com/office/drawing/2014/main" id="{966F0151-C7AE-4A02-B528-5629DADFC7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36C6BC-6FBE-4060-ACE9-F3A81F7CCCB6}"/>
              </a:ext>
            </a:extLst>
          </p:cNvPr>
          <p:cNvSpPr>
            <a:spLocks noGrp="1"/>
          </p:cNvSpPr>
          <p:nvPr>
            <p:ph type="sldNum" sz="quarter" idx="12"/>
          </p:nvPr>
        </p:nvSpPr>
        <p:spPr/>
        <p:txBody>
          <a:bodyPr/>
          <a:lstStyle/>
          <a:p>
            <a:fld id="{DBD32BD5-4EAC-4722-95C1-6DEA022B01D0}" type="slidenum">
              <a:rPr lang="en-US" smtClean="0"/>
              <a:t>‹#›</a:t>
            </a:fld>
            <a:endParaRPr lang="en-US"/>
          </a:p>
        </p:txBody>
      </p:sp>
    </p:spTree>
    <p:extLst>
      <p:ext uri="{BB962C8B-B14F-4D97-AF65-F5344CB8AC3E}">
        <p14:creationId xmlns:p14="http://schemas.microsoft.com/office/powerpoint/2010/main" val="221166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9B37F-2042-4950-8D06-EF9F7F4FA5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931331-ADD3-4536-8D82-A6D0522991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5E35FEF-1532-4A39-8BAB-EB7661A0AC03}"/>
              </a:ext>
            </a:extLst>
          </p:cNvPr>
          <p:cNvSpPr>
            <a:spLocks noGrp="1"/>
          </p:cNvSpPr>
          <p:nvPr>
            <p:ph type="dt" sz="half" idx="10"/>
          </p:nvPr>
        </p:nvSpPr>
        <p:spPr/>
        <p:txBody>
          <a:bodyPr/>
          <a:lstStyle/>
          <a:p>
            <a:fld id="{7F36C28E-02DE-496C-A8EF-AFF3B004EEF2}" type="datetimeFigureOut">
              <a:rPr lang="en-US" smtClean="0"/>
              <a:t>4/24/2019</a:t>
            </a:fld>
            <a:endParaRPr lang="en-US"/>
          </a:p>
        </p:txBody>
      </p:sp>
      <p:sp>
        <p:nvSpPr>
          <p:cNvPr id="5" name="Footer Placeholder 4">
            <a:extLst>
              <a:ext uri="{FF2B5EF4-FFF2-40B4-BE49-F238E27FC236}">
                <a16:creationId xmlns:a16="http://schemas.microsoft.com/office/drawing/2014/main" id="{3C9F1AE0-3678-47DB-8793-67D1E12AA5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03300B-85F2-4B20-8811-F1263739D91A}"/>
              </a:ext>
            </a:extLst>
          </p:cNvPr>
          <p:cNvSpPr>
            <a:spLocks noGrp="1"/>
          </p:cNvSpPr>
          <p:nvPr>
            <p:ph type="sldNum" sz="quarter" idx="12"/>
          </p:nvPr>
        </p:nvSpPr>
        <p:spPr/>
        <p:txBody>
          <a:bodyPr/>
          <a:lstStyle/>
          <a:p>
            <a:fld id="{DBD32BD5-4EAC-4722-95C1-6DEA022B01D0}" type="slidenum">
              <a:rPr lang="en-US" smtClean="0"/>
              <a:t>‹#›</a:t>
            </a:fld>
            <a:endParaRPr lang="en-US"/>
          </a:p>
        </p:txBody>
      </p:sp>
    </p:spTree>
    <p:extLst>
      <p:ext uri="{BB962C8B-B14F-4D97-AF65-F5344CB8AC3E}">
        <p14:creationId xmlns:p14="http://schemas.microsoft.com/office/powerpoint/2010/main" val="1203569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01DB9-9282-43D0-AD30-F3AD6916D4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2A5F5C-1714-46EA-8201-5EEF7BCB15B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785778-D65C-41D0-A49C-6ED94E57DD5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7585082-B579-40E9-AD4E-7780A9354ED5}"/>
              </a:ext>
            </a:extLst>
          </p:cNvPr>
          <p:cNvSpPr>
            <a:spLocks noGrp="1"/>
          </p:cNvSpPr>
          <p:nvPr>
            <p:ph type="dt" sz="half" idx="10"/>
          </p:nvPr>
        </p:nvSpPr>
        <p:spPr/>
        <p:txBody>
          <a:bodyPr/>
          <a:lstStyle/>
          <a:p>
            <a:fld id="{7F36C28E-02DE-496C-A8EF-AFF3B004EEF2}" type="datetimeFigureOut">
              <a:rPr lang="en-US" smtClean="0"/>
              <a:t>4/24/2019</a:t>
            </a:fld>
            <a:endParaRPr lang="en-US"/>
          </a:p>
        </p:txBody>
      </p:sp>
      <p:sp>
        <p:nvSpPr>
          <p:cNvPr id="6" name="Footer Placeholder 5">
            <a:extLst>
              <a:ext uri="{FF2B5EF4-FFF2-40B4-BE49-F238E27FC236}">
                <a16:creationId xmlns:a16="http://schemas.microsoft.com/office/drawing/2014/main" id="{5B2FF404-6139-41D8-9001-D4B0BD43AA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D04BBE-0699-4607-AF11-08470AD0032A}"/>
              </a:ext>
            </a:extLst>
          </p:cNvPr>
          <p:cNvSpPr>
            <a:spLocks noGrp="1"/>
          </p:cNvSpPr>
          <p:nvPr>
            <p:ph type="sldNum" sz="quarter" idx="12"/>
          </p:nvPr>
        </p:nvSpPr>
        <p:spPr/>
        <p:txBody>
          <a:bodyPr/>
          <a:lstStyle/>
          <a:p>
            <a:fld id="{DBD32BD5-4EAC-4722-95C1-6DEA022B01D0}" type="slidenum">
              <a:rPr lang="en-US" smtClean="0"/>
              <a:t>‹#›</a:t>
            </a:fld>
            <a:endParaRPr lang="en-US"/>
          </a:p>
        </p:txBody>
      </p:sp>
    </p:spTree>
    <p:extLst>
      <p:ext uri="{BB962C8B-B14F-4D97-AF65-F5344CB8AC3E}">
        <p14:creationId xmlns:p14="http://schemas.microsoft.com/office/powerpoint/2010/main" val="2934594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01C78-6820-4BFD-92AA-08953FD2293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E71CAEC-3ECD-4B5C-910D-9E4E355AC9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0C31682-4ECA-4716-BF93-091757861B0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8778731-A4EE-4612-ACD6-14582F2745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3DF8306-849A-4DAD-B68F-F8F72A9AA0D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A1BAF2-1941-4FA2-97E9-4316692FDB9C}"/>
              </a:ext>
            </a:extLst>
          </p:cNvPr>
          <p:cNvSpPr>
            <a:spLocks noGrp="1"/>
          </p:cNvSpPr>
          <p:nvPr>
            <p:ph type="dt" sz="half" idx="10"/>
          </p:nvPr>
        </p:nvSpPr>
        <p:spPr/>
        <p:txBody>
          <a:bodyPr/>
          <a:lstStyle/>
          <a:p>
            <a:fld id="{7F36C28E-02DE-496C-A8EF-AFF3B004EEF2}" type="datetimeFigureOut">
              <a:rPr lang="en-US" smtClean="0"/>
              <a:t>4/24/2019</a:t>
            </a:fld>
            <a:endParaRPr lang="en-US"/>
          </a:p>
        </p:txBody>
      </p:sp>
      <p:sp>
        <p:nvSpPr>
          <p:cNvPr id="8" name="Footer Placeholder 7">
            <a:extLst>
              <a:ext uri="{FF2B5EF4-FFF2-40B4-BE49-F238E27FC236}">
                <a16:creationId xmlns:a16="http://schemas.microsoft.com/office/drawing/2014/main" id="{D0A09279-35A5-4340-A6CB-6A458F41F8D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9191B05-E401-4AF4-A665-6449305589BC}"/>
              </a:ext>
            </a:extLst>
          </p:cNvPr>
          <p:cNvSpPr>
            <a:spLocks noGrp="1"/>
          </p:cNvSpPr>
          <p:nvPr>
            <p:ph type="sldNum" sz="quarter" idx="12"/>
          </p:nvPr>
        </p:nvSpPr>
        <p:spPr/>
        <p:txBody>
          <a:bodyPr/>
          <a:lstStyle/>
          <a:p>
            <a:fld id="{DBD32BD5-4EAC-4722-95C1-6DEA022B01D0}" type="slidenum">
              <a:rPr lang="en-US" smtClean="0"/>
              <a:t>‹#›</a:t>
            </a:fld>
            <a:endParaRPr lang="en-US"/>
          </a:p>
        </p:txBody>
      </p:sp>
    </p:spTree>
    <p:extLst>
      <p:ext uri="{BB962C8B-B14F-4D97-AF65-F5344CB8AC3E}">
        <p14:creationId xmlns:p14="http://schemas.microsoft.com/office/powerpoint/2010/main" val="3179712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97EBA-7972-40BD-ADFA-8CA3D5A013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8606B63-CDB0-4517-890F-41E1EC0E9AEC}"/>
              </a:ext>
            </a:extLst>
          </p:cNvPr>
          <p:cNvSpPr>
            <a:spLocks noGrp="1"/>
          </p:cNvSpPr>
          <p:nvPr>
            <p:ph type="dt" sz="half" idx="10"/>
          </p:nvPr>
        </p:nvSpPr>
        <p:spPr/>
        <p:txBody>
          <a:bodyPr/>
          <a:lstStyle/>
          <a:p>
            <a:fld id="{7F36C28E-02DE-496C-A8EF-AFF3B004EEF2}" type="datetimeFigureOut">
              <a:rPr lang="en-US" smtClean="0"/>
              <a:t>4/24/2019</a:t>
            </a:fld>
            <a:endParaRPr lang="en-US"/>
          </a:p>
        </p:txBody>
      </p:sp>
      <p:sp>
        <p:nvSpPr>
          <p:cNvPr id="4" name="Footer Placeholder 3">
            <a:extLst>
              <a:ext uri="{FF2B5EF4-FFF2-40B4-BE49-F238E27FC236}">
                <a16:creationId xmlns:a16="http://schemas.microsoft.com/office/drawing/2014/main" id="{926E201D-8D59-4D6C-8C5A-074FA6AFDF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C49864-5076-4502-ABA1-BA038EAB54B1}"/>
              </a:ext>
            </a:extLst>
          </p:cNvPr>
          <p:cNvSpPr>
            <a:spLocks noGrp="1"/>
          </p:cNvSpPr>
          <p:nvPr>
            <p:ph type="sldNum" sz="quarter" idx="12"/>
          </p:nvPr>
        </p:nvSpPr>
        <p:spPr/>
        <p:txBody>
          <a:bodyPr/>
          <a:lstStyle/>
          <a:p>
            <a:fld id="{DBD32BD5-4EAC-4722-95C1-6DEA022B01D0}" type="slidenum">
              <a:rPr lang="en-US" smtClean="0"/>
              <a:t>‹#›</a:t>
            </a:fld>
            <a:endParaRPr lang="en-US"/>
          </a:p>
        </p:txBody>
      </p:sp>
    </p:spTree>
    <p:extLst>
      <p:ext uri="{BB962C8B-B14F-4D97-AF65-F5344CB8AC3E}">
        <p14:creationId xmlns:p14="http://schemas.microsoft.com/office/powerpoint/2010/main" val="343412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03FE75-D172-4FE4-93B5-1773CF6C8E49}"/>
              </a:ext>
            </a:extLst>
          </p:cNvPr>
          <p:cNvSpPr>
            <a:spLocks noGrp="1"/>
          </p:cNvSpPr>
          <p:nvPr>
            <p:ph type="dt" sz="half" idx="10"/>
          </p:nvPr>
        </p:nvSpPr>
        <p:spPr/>
        <p:txBody>
          <a:bodyPr/>
          <a:lstStyle/>
          <a:p>
            <a:fld id="{7F36C28E-02DE-496C-A8EF-AFF3B004EEF2}" type="datetimeFigureOut">
              <a:rPr lang="en-US" smtClean="0"/>
              <a:t>4/24/2019</a:t>
            </a:fld>
            <a:endParaRPr lang="en-US"/>
          </a:p>
        </p:txBody>
      </p:sp>
      <p:sp>
        <p:nvSpPr>
          <p:cNvPr id="3" name="Footer Placeholder 2">
            <a:extLst>
              <a:ext uri="{FF2B5EF4-FFF2-40B4-BE49-F238E27FC236}">
                <a16:creationId xmlns:a16="http://schemas.microsoft.com/office/drawing/2014/main" id="{B7323F73-9CE8-4B4A-8C5B-A176FF43E5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6A39DC-E6BB-4424-8F0E-D31A7F44F93E}"/>
              </a:ext>
            </a:extLst>
          </p:cNvPr>
          <p:cNvSpPr>
            <a:spLocks noGrp="1"/>
          </p:cNvSpPr>
          <p:nvPr>
            <p:ph type="sldNum" sz="quarter" idx="12"/>
          </p:nvPr>
        </p:nvSpPr>
        <p:spPr/>
        <p:txBody>
          <a:bodyPr/>
          <a:lstStyle/>
          <a:p>
            <a:fld id="{DBD32BD5-4EAC-4722-95C1-6DEA022B01D0}" type="slidenum">
              <a:rPr lang="en-US" smtClean="0"/>
              <a:t>‹#›</a:t>
            </a:fld>
            <a:endParaRPr lang="en-US"/>
          </a:p>
        </p:txBody>
      </p:sp>
    </p:spTree>
    <p:extLst>
      <p:ext uri="{BB962C8B-B14F-4D97-AF65-F5344CB8AC3E}">
        <p14:creationId xmlns:p14="http://schemas.microsoft.com/office/powerpoint/2010/main" val="4024639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85775-9B47-4362-85DB-AEF9CBA6D2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4ED938B-C43C-4FD5-B502-1C5A558C1A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E6DEF70-2513-437F-BCF6-A9F8DE2B1D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127FD1E-F55C-4E41-8391-AB5BC8E76CCD}"/>
              </a:ext>
            </a:extLst>
          </p:cNvPr>
          <p:cNvSpPr>
            <a:spLocks noGrp="1"/>
          </p:cNvSpPr>
          <p:nvPr>
            <p:ph type="dt" sz="half" idx="10"/>
          </p:nvPr>
        </p:nvSpPr>
        <p:spPr/>
        <p:txBody>
          <a:bodyPr/>
          <a:lstStyle/>
          <a:p>
            <a:fld id="{7F36C28E-02DE-496C-A8EF-AFF3B004EEF2}" type="datetimeFigureOut">
              <a:rPr lang="en-US" smtClean="0"/>
              <a:t>4/24/2019</a:t>
            </a:fld>
            <a:endParaRPr lang="en-US"/>
          </a:p>
        </p:txBody>
      </p:sp>
      <p:sp>
        <p:nvSpPr>
          <p:cNvPr id="6" name="Footer Placeholder 5">
            <a:extLst>
              <a:ext uri="{FF2B5EF4-FFF2-40B4-BE49-F238E27FC236}">
                <a16:creationId xmlns:a16="http://schemas.microsoft.com/office/drawing/2014/main" id="{9AA1CCAB-AE26-4606-925A-23A28FF411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A7DE6F-41E0-4C5E-B1E4-56127AFC81AC}"/>
              </a:ext>
            </a:extLst>
          </p:cNvPr>
          <p:cNvSpPr>
            <a:spLocks noGrp="1"/>
          </p:cNvSpPr>
          <p:nvPr>
            <p:ph type="sldNum" sz="quarter" idx="12"/>
          </p:nvPr>
        </p:nvSpPr>
        <p:spPr/>
        <p:txBody>
          <a:bodyPr/>
          <a:lstStyle/>
          <a:p>
            <a:fld id="{DBD32BD5-4EAC-4722-95C1-6DEA022B01D0}" type="slidenum">
              <a:rPr lang="en-US" smtClean="0"/>
              <a:t>‹#›</a:t>
            </a:fld>
            <a:endParaRPr lang="en-US"/>
          </a:p>
        </p:txBody>
      </p:sp>
    </p:spTree>
    <p:extLst>
      <p:ext uri="{BB962C8B-B14F-4D97-AF65-F5344CB8AC3E}">
        <p14:creationId xmlns:p14="http://schemas.microsoft.com/office/powerpoint/2010/main" val="1751089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14935-7F31-429B-BD06-A09176AA7D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0A1AF9E-C6B2-423D-B5C9-D25880B990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C6D241-9431-48DC-9B41-CABE7BA45B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600D222-8702-4E92-8DDA-1FD675093E56}"/>
              </a:ext>
            </a:extLst>
          </p:cNvPr>
          <p:cNvSpPr>
            <a:spLocks noGrp="1"/>
          </p:cNvSpPr>
          <p:nvPr>
            <p:ph type="dt" sz="half" idx="10"/>
          </p:nvPr>
        </p:nvSpPr>
        <p:spPr/>
        <p:txBody>
          <a:bodyPr/>
          <a:lstStyle/>
          <a:p>
            <a:fld id="{7F36C28E-02DE-496C-A8EF-AFF3B004EEF2}" type="datetimeFigureOut">
              <a:rPr lang="en-US" smtClean="0"/>
              <a:t>4/24/2019</a:t>
            </a:fld>
            <a:endParaRPr lang="en-US"/>
          </a:p>
        </p:txBody>
      </p:sp>
      <p:sp>
        <p:nvSpPr>
          <p:cNvPr id="6" name="Footer Placeholder 5">
            <a:extLst>
              <a:ext uri="{FF2B5EF4-FFF2-40B4-BE49-F238E27FC236}">
                <a16:creationId xmlns:a16="http://schemas.microsoft.com/office/drawing/2014/main" id="{94FE4FA2-F6C4-402B-9C07-D46679F9E1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49E12C-ADFF-4ADA-B55A-007A20EB966B}"/>
              </a:ext>
            </a:extLst>
          </p:cNvPr>
          <p:cNvSpPr>
            <a:spLocks noGrp="1"/>
          </p:cNvSpPr>
          <p:nvPr>
            <p:ph type="sldNum" sz="quarter" idx="12"/>
          </p:nvPr>
        </p:nvSpPr>
        <p:spPr/>
        <p:txBody>
          <a:bodyPr/>
          <a:lstStyle/>
          <a:p>
            <a:fld id="{DBD32BD5-4EAC-4722-95C1-6DEA022B01D0}" type="slidenum">
              <a:rPr lang="en-US" smtClean="0"/>
              <a:t>‹#›</a:t>
            </a:fld>
            <a:endParaRPr lang="en-US"/>
          </a:p>
        </p:txBody>
      </p:sp>
    </p:spTree>
    <p:extLst>
      <p:ext uri="{BB962C8B-B14F-4D97-AF65-F5344CB8AC3E}">
        <p14:creationId xmlns:p14="http://schemas.microsoft.com/office/powerpoint/2010/main" val="1333221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17B39A-CC59-42E1-A1A4-A9253520F7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7A65D8-F2FE-46F0-AC1F-1EEA51EE54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CBCF0C-94FE-4C05-83A8-0DE751DD75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36C28E-02DE-496C-A8EF-AFF3B004EEF2}" type="datetimeFigureOut">
              <a:rPr lang="en-US" smtClean="0"/>
              <a:t>4/24/2019</a:t>
            </a:fld>
            <a:endParaRPr lang="en-US"/>
          </a:p>
        </p:txBody>
      </p:sp>
      <p:sp>
        <p:nvSpPr>
          <p:cNvPr id="5" name="Footer Placeholder 4">
            <a:extLst>
              <a:ext uri="{FF2B5EF4-FFF2-40B4-BE49-F238E27FC236}">
                <a16:creationId xmlns:a16="http://schemas.microsoft.com/office/drawing/2014/main" id="{6409B329-FEE9-49E2-B821-53CBF77650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3362387-26E0-4F11-9927-455659C270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D32BD5-4EAC-4722-95C1-6DEA022B01D0}" type="slidenum">
              <a:rPr lang="en-US" smtClean="0"/>
              <a:t>‹#›</a:t>
            </a:fld>
            <a:endParaRPr lang="en-US"/>
          </a:p>
        </p:txBody>
      </p:sp>
    </p:spTree>
    <p:extLst>
      <p:ext uri="{BB962C8B-B14F-4D97-AF65-F5344CB8AC3E}">
        <p14:creationId xmlns:p14="http://schemas.microsoft.com/office/powerpoint/2010/main" val="6381331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IBM"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tif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56E3996-B014-4A0A-BD5E-3B61BFCB83A5}"/>
              </a:ext>
            </a:extLst>
          </p:cNvPr>
          <p:cNvPicPr>
            <a:picLocks noChangeAspect="1"/>
          </p:cNvPicPr>
          <p:nvPr/>
        </p:nvPicPr>
        <p:blipFill>
          <a:blip r:embed="rId2"/>
          <a:stretch>
            <a:fillRect/>
          </a:stretch>
        </p:blipFill>
        <p:spPr>
          <a:xfrm>
            <a:off x="0" y="0"/>
            <a:ext cx="12192000" cy="6857999"/>
          </a:xfrm>
          <a:prstGeom prst="rect">
            <a:avLst/>
          </a:prstGeom>
        </p:spPr>
      </p:pic>
      <p:sp>
        <p:nvSpPr>
          <p:cNvPr id="5" name="TextBox 4">
            <a:extLst>
              <a:ext uri="{FF2B5EF4-FFF2-40B4-BE49-F238E27FC236}">
                <a16:creationId xmlns:a16="http://schemas.microsoft.com/office/drawing/2014/main" id="{660A8C46-B106-4AAB-84C9-49CE95FED8B1}"/>
              </a:ext>
            </a:extLst>
          </p:cNvPr>
          <p:cNvSpPr txBox="1"/>
          <p:nvPr/>
        </p:nvSpPr>
        <p:spPr>
          <a:xfrm>
            <a:off x="3266983" y="1642369"/>
            <a:ext cx="2175029" cy="553998"/>
          </a:xfrm>
          <a:prstGeom prst="rect">
            <a:avLst/>
          </a:prstGeom>
          <a:noFill/>
        </p:spPr>
        <p:txBody>
          <a:bodyPr wrap="square" rtlCol="0">
            <a:spAutoFit/>
          </a:bodyPr>
          <a:lstStyle/>
          <a:p>
            <a:r>
              <a:rPr lang="en-US" sz="1500" b="1" dirty="0">
                <a:solidFill>
                  <a:schemeClr val="accent1">
                    <a:lumMod val="75000"/>
                  </a:schemeClr>
                </a:solidFill>
              </a:rPr>
              <a:t>OPTICAL CHARACTER RECOGNISATION</a:t>
            </a:r>
          </a:p>
        </p:txBody>
      </p:sp>
    </p:spTree>
    <p:extLst>
      <p:ext uri="{BB962C8B-B14F-4D97-AF65-F5344CB8AC3E}">
        <p14:creationId xmlns:p14="http://schemas.microsoft.com/office/powerpoint/2010/main" val="2488656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8C8E1-C7CF-4B58-BBFD-B222D57DFC7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Emission probabilities:</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972F8B15-221D-4E4C-8D56-8E45FC4AADE0}"/>
              </a:ext>
            </a:extLst>
          </p:cNvPr>
          <p:cNvSpPr>
            <a:spLocks noGrp="1"/>
          </p:cNvSpPr>
          <p:nvPr>
            <p:ph idx="1"/>
          </p:nvPr>
        </p:nvSpPr>
        <p:spPr>
          <a:xfrm>
            <a:off x="838200" y="1825624"/>
            <a:ext cx="10986856" cy="2817397"/>
          </a:xfrm>
        </p:spPr>
        <p:txBody>
          <a:bodyPr/>
          <a:lstStyle/>
          <a:p>
            <a:r>
              <a:rPr lang="en-US" sz="2000" dirty="0">
                <a:latin typeface="Times New Roman" panose="02020603050405020304" pitchFamily="18" charset="0"/>
                <a:cs typeface="Times New Roman" panose="02020603050405020304" pitchFamily="18" charset="0"/>
              </a:rPr>
              <a:t>Emission probabilities:</a:t>
            </a:r>
          </a:p>
          <a:p>
            <a:pPr lvl="1"/>
            <a:r>
              <a:rPr lang="en-US" sz="2000" dirty="0">
                <a:latin typeface="Times New Roman" panose="02020603050405020304" pitchFamily="18" charset="0"/>
                <a:cs typeface="Times New Roman" panose="02020603050405020304" pitchFamily="18" charset="0"/>
              </a:rPr>
              <a:t>P(Wi/Si):</a:t>
            </a:r>
          </a:p>
          <a:p>
            <a:pPr lvl="2"/>
            <a:r>
              <a:rPr lang="en-US" dirty="0"/>
              <a:t>P(Observed Character Image | letter)</a:t>
            </a:r>
          </a:p>
          <a:p>
            <a:pPr lvl="2"/>
            <a:r>
              <a:rPr lang="en-US" dirty="0"/>
              <a:t>It is considered as a lit pixel where there is '*'</a:t>
            </a:r>
          </a:p>
          <a:p>
            <a:pPr lvl="2"/>
            <a:r>
              <a:rPr lang="en-US" dirty="0"/>
              <a:t>It is considered as an unlit pixel where there is ‘ ‘</a:t>
            </a:r>
          </a:p>
          <a:p>
            <a:pPr lvl="2"/>
            <a:endParaRPr lang="en-US" dirty="0"/>
          </a:p>
          <a:p>
            <a:pPr lvl="2"/>
            <a:endParaRPr lang="en-US" sz="1600" dirty="0">
              <a:latin typeface="Times New Roman" panose="02020603050405020304" pitchFamily="18" charset="0"/>
              <a:cs typeface="Times New Roman" panose="02020603050405020304" pitchFamily="18" charset="0"/>
            </a:endParaRPr>
          </a:p>
          <a:p>
            <a:pPr marL="457200" lvl="1"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3714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8F6A6-1562-49D9-911A-2C43FBB6E6D9}"/>
              </a:ext>
            </a:extLst>
          </p:cNvPr>
          <p:cNvSpPr>
            <a:spLocks noGrp="1"/>
          </p:cNvSpPr>
          <p:nvPr>
            <p:ph type="title"/>
          </p:nvPr>
        </p:nvSpPr>
        <p:spPr/>
        <p:txBody>
          <a:bodyPr/>
          <a:lstStyle/>
          <a:p>
            <a:r>
              <a:rPr lang="en-US" dirty="0"/>
              <a:t>HMM</a:t>
            </a:r>
          </a:p>
        </p:txBody>
      </p:sp>
      <p:sp>
        <p:nvSpPr>
          <p:cNvPr id="3" name="Content Placeholder 2">
            <a:extLst>
              <a:ext uri="{FF2B5EF4-FFF2-40B4-BE49-F238E27FC236}">
                <a16:creationId xmlns:a16="http://schemas.microsoft.com/office/drawing/2014/main" id="{0C4D8DDD-B698-4081-9FBF-35D299FA169A}"/>
              </a:ext>
            </a:extLst>
          </p:cNvPr>
          <p:cNvSpPr>
            <a:spLocks noGrp="1"/>
          </p:cNvSpPr>
          <p:nvPr>
            <p:ph idx="1"/>
          </p:nvPr>
        </p:nvSpPr>
        <p:spPr/>
        <p:txBody>
          <a:bodyPr>
            <a:normAutofit/>
          </a:bodyPr>
          <a:lstStyle/>
          <a:p>
            <a:r>
              <a:rPr lang="en-US" dirty="0">
                <a:latin typeface="Times New Roman" panose="02020603050405020304" pitchFamily="18" charset="0"/>
                <a:ea typeface="Calibri" panose="020F0502020204030204" pitchFamily="34" charset="0"/>
              </a:rPr>
              <a:t>“The HMM is based on augmenting the Markov chain. A Markov chain is a model that tells us something about the probabilities of sequences of random variables, states, each of which can take on values from some set.”</a:t>
            </a: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Hidden States - Actual textual letters </a:t>
            </a:r>
          </a:p>
          <a:p>
            <a:pPr lvl="0"/>
            <a:r>
              <a:rPr lang="en-US" dirty="0">
                <a:latin typeface="Times New Roman" panose="02020603050405020304" pitchFamily="18" charset="0"/>
                <a:cs typeface="Times New Roman" panose="02020603050405020304" pitchFamily="18" charset="0"/>
              </a:rPr>
              <a:t>Observed variables – Characters in images</a:t>
            </a:r>
          </a:p>
          <a:p>
            <a:r>
              <a:rPr lang="en-US" dirty="0">
                <a:latin typeface="Times New Roman" panose="02020603050405020304" pitchFamily="18" charset="0"/>
                <a:cs typeface="Times New Roman" panose="02020603050405020304" pitchFamily="18" charset="0"/>
              </a:rPr>
              <a:t>A letter transition if it is not in the trained dictionary I substitute by small probability math.log</a:t>
            </a:r>
          </a:p>
          <a:p>
            <a:endParaRPr lang="en-US" dirty="0"/>
          </a:p>
        </p:txBody>
      </p:sp>
    </p:spTree>
    <p:extLst>
      <p:ext uri="{BB962C8B-B14F-4D97-AF65-F5344CB8AC3E}">
        <p14:creationId xmlns:p14="http://schemas.microsoft.com/office/powerpoint/2010/main" val="3148733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A838E-073E-4E7C-95E6-19DBCA3E8609}"/>
              </a:ext>
            </a:extLst>
          </p:cNvPr>
          <p:cNvSpPr>
            <a:spLocks noGrp="1"/>
          </p:cNvSpPr>
          <p:nvPr>
            <p:ph type="title"/>
          </p:nvPr>
        </p:nvSpPr>
        <p:spPr/>
        <p:txBody>
          <a:bodyPr anchor="t">
            <a:normAutofit/>
          </a:bodyPr>
          <a:lstStyle/>
          <a:p>
            <a:r>
              <a:rPr lang="en-US" dirty="0"/>
              <a:t>Hidden Markov Model</a:t>
            </a:r>
          </a:p>
        </p:txBody>
      </p:sp>
      <p:sp>
        <p:nvSpPr>
          <p:cNvPr id="3" name="Content Placeholder 2">
            <a:extLst>
              <a:ext uri="{FF2B5EF4-FFF2-40B4-BE49-F238E27FC236}">
                <a16:creationId xmlns:a16="http://schemas.microsoft.com/office/drawing/2014/main" id="{F43177A6-5086-4FEC-8A6E-47A991E7C4F7}"/>
              </a:ext>
            </a:extLst>
          </p:cNvPr>
          <p:cNvSpPr>
            <a:spLocks noGrp="1"/>
          </p:cNvSpPr>
          <p:nvPr>
            <p:ph idx="1"/>
          </p:nvPr>
        </p:nvSpPr>
        <p:spPr>
          <a:xfrm>
            <a:off x="3657600" y="2595563"/>
            <a:ext cx="6639339" cy="3652837"/>
          </a:xfrm>
        </p:spPr>
        <p:txBody>
          <a:bodyPr>
            <a:normAutofit fontScale="77500" lnSpcReduction="20000"/>
          </a:bodyPr>
          <a:lstStyle/>
          <a:p>
            <a:r>
              <a:rPr lang="en-US" dirty="0">
                <a:latin typeface="Times New Roman" panose="02020603050405020304" pitchFamily="18" charset="0"/>
                <a:cs typeface="Times New Roman" panose="02020603050405020304" pitchFamily="18" charset="0"/>
              </a:rPr>
              <a:t>Each state is </a:t>
            </a:r>
            <a:r>
              <a:rPr lang="en-US" dirty="0">
                <a:solidFill>
                  <a:srgbClr val="FF0000"/>
                </a:solidFill>
                <a:latin typeface="Times New Roman" panose="02020603050405020304" pitchFamily="18" charset="0"/>
                <a:cs typeface="Times New Roman" panose="02020603050405020304" pitchFamily="18" charset="0"/>
              </a:rPr>
              <a:t>dependent</a:t>
            </a:r>
            <a:r>
              <a:rPr lang="en-US" dirty="0">
                <a:latin typeface="Times New Roman" panose="02020603050405020304" pitchFamily="18" charset="0"/>
                <a:cs typeface="Times New Roman" panose="02020603050405020304" pitchFamily="18" charset="0"/>
              </a:rPr>
              <a:t> on the previous state</a:t>
            </a:r>
          </a:p>
          <a:p>
            <a:r>
              <a:rPr lang="en-US" dirty="0">
                <a:latin typeface="Times New Roman" panose="02020603050405020304" pitchFamily="18" charset="0"/>
                <a:cs typeface="Times New Roman" panose="02020603050405020304" pitchFamily="18" charset="0"/>
              </a:rPr>
              <a:t>So for sequence "s1,s2,s3,s4,....,</a:t>
            </a:r>
            <a:r>
              <a:rPr lang="en-US" dirty="0" err="1">
                <a:latin typeface="Times New Roman" panose="02020603050405020304" pitchFamily="18" charset="0"/>
                <a:cs typeface="Times New Roman" panose="02020603050405020304" pitchFamily="18" charset="0"/>
              </a:rPr>
              <a:t>sn</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Probability P(Si = </a:t>
            </a:r>
            <a:r>
              <a:rPr lang="en-US" dirty="0" err="1">
                <a:latin typeface="Times New Roman" panose="02020603050405020304" pitchFamily="18" charset="0"/>
                <a:cs typeface="Times New Roman" panose="02020603050405020304" pitchFamily="18" charset="0"/>
              </a:rPr>
              <a:t>si|W</a:t>
            </a:r>
            <a:r>
              <a:rPr lang="en-US" dirty="0">
                <a:latin typeface="Times New Roman" panose="02020603050405020304" pitchFamily="18" charset="0"/>
                <a:cs typeface="Times New Roman" panose="02020603050405020304" pitchFamily="18" charset="0"/>
              </a:rPr>
              <a:t>) leads to maximum</a:t>
            </a:r>
          </a:p>
          <a:p>
            <a:r>
              <a:rPr lang="pl-PL" dirty="0">
                <a:latin typeface="Times New Roman" panose="02020603050405020304" pitchFamily="18" charset="0"/>
                <a:cs typeface="Times New Roman" panose="02020603050405020304" pitchFamily="18" charset="0"/>
              </a:rPr>
              <a:t>P(S1,S2,S3,S4,....,Sn/W1,W2,W3,...,Wn) = P(W1/S1)*P(S1)*P(W2/S2)*P(S2/S1)....*P(Wn/Sn)*P(Sn/Sn-1)</a:t>
            </a:r>
            <a:endParaRPr lang="en-US" dirty="0">
              <a:latin typeface="Times New Roman" panose="02020603050405020304" pitchFamily="18" charset="0"/>
              <a:cs typeface="Times New Roman" panose="02020603050405020304" pitchFamily="18" charset="0"/>
            </a:endParaRPr>
          </a:p>
          <a:p>
            <a:r>
              <a:rPr lang="en-US" dirty="0">
                <a:solidFill>
                  <a:srgbClr val="FF0000"/>
                </a:solidFill>
                <a:latin typeface="Times New Roman" panose="02020603050405020304" pitchFamily="18" charset="0"/>
                <a:cs typeface="Times New Roman" panose="02020603050405020304" pitchFamily="18" charset="0"/>
              </a:rPr>
              <a:t>For every state at position t,  find the max of previous states' probability times the transition probability from the precious state to current state and multiply with emission probability of the current state</a:t>
            </a:r>
          </a:p>
          <a:p>
            <a:r>
              <a:rPr lang="en-US" b="1" dirty="0" err="1">
                <a:latin typeface="Times New Roman" panose="02020603050405020304" pitchFamily="18" charset="0"/>
                <a:cs typeface="Times New Roman" panose="02020603050405020304" pitchFamily="18" charset="0"/>
              </a:rPr>
              <a:t>maxPaths</a:t>
            </a:r>
            <a:r>
              <a:rPr lang="en-US" b="1" dirty="0">
                <a:latin typeface="Times New Roman" panose="02020603050405020304" pitchFamily="18" charset="0"/>
                <a:cs typeface="Times New Roman" panose="02020603050405020304" pitchFamily="18" charset="0"/>
              </a:rPr>
              <a:t>[position][POS] = </a:t>
            </a:r>
            <a:r>
              <a:rPr lang="en-US" b="1" dirty="0" err="1">
                <a:latin typeface="Times New Roman" panose="02020603050405020304" pitchFamily="18" charset="0"/>
                <a:cs typeface="Times New Roman" panose="02020603050405020304" pitchFamily="18" charset="0"/>
              </a:rPr>
              <a:t>maxPaths</a:t>
            </a:r>
            <a:r>
              <a:rPr lang="en-US" b="1" dirty="0">
                <a:latin typeface="Times New Roman" panose="02020603050405020304" pitchFamily="18" charset="0"/>
                <a:cs typeface="Times New Roman" panose="02020603050405020304" pitchFamily="18" charset="0"/>
              </a:rPr>
              <a:t>[position-1] [</a:t>
            </a:r>
            <a:r>
              <a:rPr lang="en-US" b="1" dirty="0" err="1">
                <a:latin typeface="Times New Roman" panose="02020603050405020304" pitchFamily="18" charset="0"/>
                <a:cs typeface="Times New Roman" panose="02020603050405020304" pitchFamily="18" charset="0"/>
              </a:rPr>
              <a:t>prevStateLeadingToMax</a:t>
            </a:r>
            <a:r>
              <a:rPr lang="en-US" b="1" dirty="0">
                <a:latin typeface="Times New Roman" panose="02020603050405020304" pitchFamily="18" charset="0"/>
                <a:cs typeface="Times New Roman" panose="02020603050405020304" pitchFamily="18" charset="0"/>
              </a:rPr>
              <a:t>] + "=&gt;" + POS</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3F4DA74-58CE-4A90-8522-2073D7FCDDEF}"/>
              </a:ext>
            </a:extLst>
          </p:cNvPr>
          <p:cNvPicPr>
            <a:picLocks noChangeAspect="1"/>
          </p:cNvPicPr>
          <p:nvPr/>
        </p:nvPicPr>
        <p:blipFill>
          <a:blip r:embed="rId2"/>
          <a:stretch>
            <a:fillRect/>
          </a:stretch>
        </p:blipFill>
        <p:spPr>
          <a:xfrm>
            <a:off x="246154" y="1270000"/>
            <a:ext cx="3589361" cy="3395308"/>
          </a:xfrm>
          <a:prstGeom prst="rect">
            <a:avLst/>
          </a:prstGeom>
        </p:spPr>
      </p:pic>
    </p:spTree>
    <p:extLst>
      <p:ext uri="{BB962C8B-B14F-4D97-AF65-F5344CB8AC3E}">
        <p14:creationId xmlns:p14="http://schemas.microsoft.com/office/powerpoint/2010/main" val="4201993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5F1E8-3F8E-43E0-953A-8F97104143AD}"/>
              </a:ext>
            </a:extLst>
          </p:cNvPr>
          <p:cNvSpPr>
            <a:spLocks noGrp="1"/>
          </p:cNvSpPr>
          <p:nvPr>
            <p:ph type="title"/>
          </p:nvPr>
        </p:nvSpPr>
        <p:spPr>
          <a:xfrm>
            <a:off x="677334" y="609600"/>
            <a:ext cx="8596668" cy="692727"/>
          </a:xfrm>
        </p:spPr>
        <p:txBody>
          <a:bodyPr>
            <a:normAutofit fontScale="90000"/>
          </a:bodyPr>
          <a:lstStyle/>
          <a:p>
            <a:r>
              <a:rPr lang="en-US" dirty="0"/>
              <a:t>Bayes Approach</a:t>
            </a:r>
            <a:br>
              <a:rPr lang="en-US" dirty="0"/>
            </a:br>
            <a:endParaRPr lang="en-US" dirty="0"/>
          </a:p>
        </p:txBody>
      </p:sp>
      <p:sp>
        <p:nvSpPr>
          <p:cNvPr id="3" name="Content Placeholder 2">
            <a:extLst>
              <a:ext uri="{FF2B5EF4-FFF2-40B4-BE49-F238E27FC236}">
                <a16:creationId xmlns:a16="http://schemas.microsoft.com/office/drawing/2014/main" id="{31D08791-B436-4F75-A340-0863331DAD56}"/>
              </a:ext>
            </a:extLst>
          </p:cNvPr>
          <p:cNvSpPr>
            <a:spLocks noGrp="1"/>
          </p:cNvSpPr>
          <p:nvPr>
            <p:ph idx="1"/>
          </p:nvPr>
        </p:nvSpPr>
        <p:spPr>
          <a:xfrm>
            <a:off x="677333" y="1292379"/>
            <a:ext cx="10944823" cy="3880773"/>
          </a:xfrm>
        </p:spPr>
        <p:txBody>
          <a:bodyPr>
            <a:normAutofit/>
          </a:bodyPr>
          <a:lstStyle/>
          <a:p>
            <a:r>
              <a:rPr lang="en-US" sz="2000" dirty="0">
                <a:latin typeface="Times New Roman" panose="02020603050405020304" pitchFamily="18" charset="0"/>
                <a:cs typeface="Times New Roman" panose="02020603050405020304" pitchFamily="18" charset="0"/>
              </a:rPr>
              <a:t>Assumption is that each POS at a give position is </a:t>
            </a:r>
            <a:r>
              <a:rPr lang="en-US" sz="2000" dirty="0">
                <a:solidFill>
                  <a:srgbClr val="FF0000"/>
                </a:solidFill>
                <a:latin typeface="Times New Roman" panose="02020603050405020304" pitchFamily="18" charset="0"/>
                <a:cs typeface="Times New Roman" panose="02020603050405020304" pitchFamily="18" charset="0"/>
              </a:rPr>
              <a:t>independent</a:t>
            </a:r>
            <a:r>
              <a:rPr lang="en-US" sz="2000" dirty="0">
                <a:latin typeface="Times New Roman" panose="02020603050405020304" pitchFamily="18" charset="0"/>
                <a:cs typeface="Times New Roman" panose="02020603050405020304" pitchFamily="18" charset="0"/>
              </a:rPr>
              <a:t> of any other positions.</a:t>
            </a:r>
          </a:p>
          <a:p>
            <a:r>
              <a:rPr lang="en-US" sz="2000" dirty="0">
                <a:latin typeface="Times New Roman" panose="02020603050405020304" pitchFamily="18" charset="0"/>
                <a:cs typeface="Times New Roman" panose="02020603050405020304" pitchFamily="18" charset="0"/>
              </a:rPr>
              <a:t>That is, P(S1,S2,S3,S4,....,Sn/W1,W2,W3,...,</a:t>
            </a:r>
            <a:r>
              <a:rPr lang="en-US" sz="2000" dirty="0" err="1">
                <a:latin typeface="Times New Roman" panose="02020603050405020304" pitchFamily="18" charset="0"/>
                <a:cs typeface="Times New Roman" panose="02020603050405020304" pitchFamily="18" charset="0"/>
              </a:rPr>
              <a:t>Wn</a:t>
            </a:r>
            <a:r>
              <a:rPr lang="en-US" sz="2000" dirty="0">
                <a:latin typeface="Times New Roman" panose="02020603050405020304" pitchFamily="18" charset="0"/>
                <a:cs typeface="Times New Roman" panose="02020603050405020304" pitchFamily="18" charset="0"/>
              </a:rPr>
              <a:t>) 					    		=P(W1/S1)*P(S1)*P(W2/S2)*P(S2)....*P(</a:t>
            </a:r>
            <a:r>
              <a:rPr lang="en-US" sz="2000" dirty="0" err="1">
                <a:latin typeface="Times New Roman" panose="02020603050405020304" pitchFamily="18" charset="0"/>
                <a:cs typeface="Times New Roman" panose="02020603050405020304" pitchFamily="18" charset="0"/>
              </a:rPr>
              <a:t>Wn</a:t>
            </a:r>
            <a:r>
              <a:rPr lang="en-US" sz="2000" dirty="0">
                <a:latin typeface="Times New Roman" panose="02020603050405020304" pitchFamily="18" charset="0"/>
                <a:cs typeface="Times New Roman" panose="02020603050405020304" pitchFamily="18" charset="0"/>
              </a:rPr>
              <a:t>/Sn)*P(Sn)</a:t>
            </a:r>
          </a:p>
          <a:p>
            <a:r>
              <a:rPr lang="en-US" sz="2000" dirty="0">
                <a:latin typeface="Times New Roman" panose="02020603050405020304" pitchFamily="18" charset="0"/>
                <a:cs typeface="Times New Roman" panose="02020603050405020304" pitchFamily="18" charset="0"/>
              </a:rPr>
              <a:t>So at every </a:t>
            </a:r>
            <a:r>
              <a:rPr lang="en-US" sz="2000" dirty="0" err="1">
                <a:latin typeface="Times New Roman" panose="02020603050405020304" pitchFamily="18" charset="0"/>
                <a:cs typeface="Times New Roman" panose="02020603050405020304" pitchFamily="18" charset="0"/>
              </a:rPr>
              <a:t>ith</a:t>
            </a:r>
            <a:r>
              <a:rPr lang="en-US" sz="2000" dirty="0">
                <a:latin typeface="Times New Roman" panose="02020603050405020304" pitchFamily="18" charset="0"/>
                <a:cs typeface="Times New Roman" panose="02020603050405020304" pitchFamily="18" charset="0"/>
              </a:rPr>
              <a:t> position, we find out the "</a:t>
            </a:r>
            <a:r>
              <a:rPr lang="en-US" sz="2000" dirty="0" err="1">
                <a:latin typeface="Times New Roman" panose="02020603050405020304" pitchFamily="18" charset="0"/>
                <a:cs typeface="Times New Roman" panose="02020603050405020304" pitchFamily="18" charset="0"/>
              </a:rPr>
              <a:t>si</a:t>
            </a:r>
            <a:r>
              <a:rPr lang="en-US" sz="2000" dirty="0">
                <a:latin typeface="Times New Roman" panose="02020603050405020304" pitchFamily="18" charset="0"/>
                <a:cs typeface="Times New Roman" panose="02020603050405020304" pitchFamily="18" charset="0"/>
              </a:rPr>
              <a:t>" leading to the highest probability of                               P(Si = </a:t>
            </a:r>
            <a:r>
              <a:rPr lang="en-US" sz="2000" dirty="0" err="1">
                <a:latin typeface="Times New Roman" panose="02020603050405020304" pitchFamily="18" charset="0"/>
                <a:cs typeface="Times New Roman" panose="02020603050405020304" pitchFamily="18" charset="0"/>
              </a:rPr>
              <a:t>si</a:t>
            </a:r>
            <a:r>
              <a:rPr lang="en-US" sz="2000" dirty="0">
                <a:latin typeface="Times New Roman" panose="02020603050405020304" pitchFamily="18" charset="0"/>
                <a:cs typeface="Times New Roman" panose="02020603050405020304" pitchFamily="18" charset="0"/>
              </a:rPr>
              <a:t>/W) and output the sequence of the labels.</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E2BEE6E-E580-49DA-A460-ED20BF2F504A}"/>
              </a:ext>
            </a:extLst>
          </p:cNvPr>
          <p:cNvPicPr>
            <a:picLocks noChangeAspect="1"/>
          </p:cNvPicPr>
          <p:nvPr/>
        </p:nvPicPr>
        <p:blipFill>
          <a:blip r:embed="rId2"/>
          <a:stretch>
            <a:fillRect/>
          </a:stretch>
        </p:blipFill>
        <p:spPr>
          <a:xfrm>
            <a:off x="782279" y="3194126"/>
            <a:ext cx="8363095" cy="2555520"/>
          </a:xfrm>
          <a:prstGeom prst="rect">
            <a:avLst/>
          </a:prstGeom>
        </p:spPr>
      </p:pic>
      <p:pic>
        <p:nvPicPr>
          <p:cNvPr id="5" name="Picture 4">
            <a:extLst>
              <a:ext uri="{FF2B5EF4-FFF2-40B4-BE49-F238E27FC236}">
                <a16:creationId xmlns:a16="http://schemas.microsoft.com/office/drawing/2014/main" id="{7491DB9C-65A8-41AB-B291-4BC017EF204A}"/>
              </a:ext>
            </a:extLst>
          </p:cNvPr>
          <p:cNvPicPr/>
          <p:nvPr/>
        </p:nvPicPr>
        <p:blipFill>
          <a:blip r:embed="rId3"/>
          <a:stretch>
            <a:fillRect/>
          </a:stretch>
        </p:blipFill>
        <p:spPr>
          <a:xfrm>
            <a:off x="7841506" y="-22302"/>
            <a:ext cx="2314575" cy="581025"/>
          </a:xfrm>
          <a:prstGeom prst="rect">
            <a:avLst/>
          </a:prstGeom>
        </p:spPr>
      </p:pic>
    </p:spTree>
    <p:extLst>
      <p:ext uri="{BB962C8B-B14F-4D97-AF65-F5344CB8AC3E}">
        <p14:creationId xmlns:p14="http://schemas.microsoft.com/office/powerpoint/2010/main" val="1575763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D89B3-8F13-43CF-8629-20C326DB8601}"/>
              </a:ext>
            </a:extLst>
          </p:cNvPr>
          <p:cNvSpPr>
            <a:spLocks noGrp="1"/>
          </p:cNvSpPr>
          <p:nvPr>
            <p:ph type="title"/>
          </p:nvPr>
        </p:nvSpPr>
        <p:spPr/>
        <p:txBody>
          <a:bodyPr/>
          <a:lstStyle/>
          <a:p>
            <a:r>
              <a:rPr lang="en-US" dirty="0"/>
              <a:t>Results</a:t>
            </a:r>
          </a:p>
        </p:txBody>
      </p:sp>
      <p:pic>
        <p:nvPicPr>
          <p:cNvPr id="4" name="Content Placeholder 3">
            <a:extLst>
              <a:ext uri="{FF2B5EF4-FFF2-40B4-BE49-F238E27FC236}">
                <a16:creationId xmlns:a16="http://schemas.microsoft.com/office/drawing/2014/main" id="{A613D12A-F642-462F-AAA5-76F32862E9D1}"/>
              </a:ext>
            </a:extLst>
          </p:cNvPr>
          <p:cNvPicPr>
            <a:picLocks noGrp="1" noChangeAspect="1"/>
          </p:cNvPicPr>
          <p:nvPr>
            <p:ph idx="1"/>
          </p:nvPr>
        </p:nvPicPr>
        <p:blipFill>
          <a:blip r:embed="rId2"/>
          <a:stretch>
            <a:fillRect/>
          </a:stretch>
        </p:blipFill>
        <p:spPr>
          <a:xfrm>
            <a:off x="932800" y="1358283"/>
            <a:ext cx="3239705" cy="5499716"/>
          </a:xfrm>
          <a:prstGeom prst="rect">
            <a:avLst/>
          </a:prstGeom>
        </p:spPr>
      </p:pic>
      <p:pic>
        <p:nvPicPr>
          <p:cNvPr id="5" name="Picture 4">
            <a:extLst>
              <a:ext uri="{FF2B5EF4-FFF2-40B4-BE49-F238E27FC236}">
                <a16:creationId xmlns:a16="http://schemas.microsoft.com/office/drawing/2014/main" id="{6413525A-C60C-412A-84FF-BD4683199B71}"/>
              </a:ext>
            </a:extLst>
          </p:cNvPr>
          <p:cNvPicPr>
            <a:picLocks noChangeAspect="1"/>
          </p:cNvPicPr>
          <p:nvPr/>
        </p:nvPicPr>
        <p:blipFill>
          <a:blip r:embed="rId3"/>
          <a:stretch>
            <a:fillRect/>
          </a:stretch>
        </p:blipFill>
        <p:spPr>
          <a:xfrm>
            <a:off x="4667570" y="1358282"/>
            <a:ext cx="3766216" cy="5499717"/>
          </a:xfrm>
          <a:prstGeom prst="rect">
            <a:avLst/>
          </a:prstGeom>
        </p:spPr>
      </p:pic>
    </p:spTree>
    <p:extLst>
      <p:ext uri="{BB962C8B-B14F-4D97-AF65-F5344CB8AC3E}">
        <p14:creationId xmlns:p14="http://schemas.microsoft.com/office/powerpoint/2010/main" val="424296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BE655-7816-4166-88FF-FFE7A64C3D75}"/>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kern="1200" dirty="0">
                <a:solidFill>
                  <a:schemeClr val="tx1"/>
                </a:solidFill>
                <a:latin typeface="+mj-lt"/>
                <a:ea typeface="+mj-ea"/>
                <a:cs typeface="+mj-cs"/>
              </a:rPr>
              <a:t>GRAPHS</a:t>
            </a:r>
          </a:p>
        </p:txBody>
      </p:sp>
      <p:graphicFrame>
        <p:nvGraphicFramePr>
          <p:cNvPr id="20" name="Chart 19">
            <a:extLst>
              <a:ext uri="{FF2B5EF4-FFF2-40B4-BE49-F238E27FC236}">
                <a16:creationId xmlns:a16="http://schemas.microsoft.com/office/drawing/2014/main" id="{A48F0BC6-E44F-4E04-BE49-04F01C634407}"/>
              </a:ext>
            </a:extLst>
          </p:cNvPr>
          <p:cNvGraphicFramePr>
            <a:graphicFrameLocks/>
          </p:cNvGraphicFramePr>
          <p:nvPr>
            <p:extLst>
              <p:ext uri="{D42A27DB-BD31-4B8C-83A1-F6EECF244321}">
                <p14:modId xmlns:p14="http://schemas.microsoft.com/office/powerpoint/2010/main" val="71474787"/>
              </p:ext>
            </p:extLst>
          </p:nvPr>
        </p:nvGraphicFramePr>
        <p:xfrm>
          <a:off x="828675" y="1825626"/>
          <a:ext cx="10525125"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98168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40359-958C-41DB-B5EA-4696EAC0BFD4}"/>
              </a:ext>
            </a:extLst>
          </p:cNvPr>
          <p:cNvSpPr>
            <a:spLocks noGrp="1"/>
          </p:cNvSpPr>
          <p:nvPr>
            <p:ph type="title"/>
          </p:nvPr>
        </p:nvSpPr>
        <p:spPr>
          <a:xfrm>
            <a:off x="838200" y="365125"/>
            <a:ext cx="10515600" cy="1325563"/>
          </a:xfrm>
        </p:spPr>
        <p:txBody>
          <a:bodyPr>
            <a:normAutofit/>
          </a:bodyPr>
          <a:lstStyle/>
          <a:p>
            <a:r>
              <a:rPr lang="en-US" dirty="0"/>
              <a:t>Graph</a:t>
            </a:r>
            <a:br>
              <a:rPr lang="en-US" dirty="0"/>
            </a:br>
            <a:endParaRPr lang="en-US" dirty="0"/>
          </a:p>
        </p:txBody>
      </p:sp>
      <p:graphicFrame>
        <p:nvGraphicFramePr>
          <p:cNvPr id="7" name="Content Placeholder 3">
            <a:extLst>
              <a:ext uri="{FF2B5EF4-FFF2-40B4-BE49-F238E27FC236}">
                <a16:creationId xmlns:a16="http://schemas.microsoft.com/office/drawing/2014/main" id="{FE2F4E32-729B-404E-89E4-D3E57F8948A3}"/>
              </a:ext>
            </a:extLst>
          </p:cNvPr>
          <p:cNvGraphicFramePr>
            <a:graphicFrameLocks noGrp="1"/>
          </p:cNvGraphicFramePr>
          <p:nvPr>
            <p:ph idx="1"/>
            <p:extLst>
              <p:ext uri="{D42A27DB-BD31-4B8C-83A1-F6EECF244321}">
                <p14:modId xmlns:p14="http://schemas.microsoft.com/office/powerpoint/2010/main" val="3314805546"/>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67446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OCR">
            <a:extLst>
              <a:ext uri="{FF2B5EF4-FFF2-40B4-BE49-F238E27FC236}">
                <a16:creationId xmlns:a16="http://schemas.microsoft.com/office/drawing/2014/main" id="{46882018-B370-4352-9C9F-68F0D55AF1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6472"/>
            <a:ext cx="12192001" cy="6874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2087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EFCABF9-0C84-4F60-B88E-D96A56BE2D12}"/>
              </a:ext>
            </a:extLst>
          </p:cNvPr>
          <p:cNvSpPr>
            <a:spLocks noGrp="1"/>
          </p:cNvSpPr>
          <p:nvPr>
            <p:ph type="title"/>
          </p:nvPr>
        </p:nvSpPr>
        <p:spPr>
          <a:xfrm>
            <a:off x="838200" y="811161"/>
            <a:ext cx="3335594" cy="5403370"/>
          </a:xfrm>
        </p:spPr>
        <p:txBody>
          <a:bodyPr>
            <a:normAutofit/>
          </a:bodyPr>
          <a:lstStyle/>
          <a:p>
            <a:r>
              <a:rPr lang="en-US" sz="3400">
                <a:solidFill>
                  <a:srgbClr val="FFFFFF"/>
                </a:solidFill>
                <a:latin typeface="Times New Roman" panose="02020603050405020304" pitchFamily="18" charset="0"/>
                <a:cs typeface="Times New Roman" panose="02020603050405020304" pitchFamily="18" charset="0"/>
              </a:rPr>
              <a:t>APPLICATIONS OF OCR</a:t>
            </a:r>
          </a:p>
        </p:txBody>
      </p:sp>
      <p:sp>
        <p:nvSpPr>
          <p:cNvPr id="17" name="Rectangle 16">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6E89C99A-50BE-41F6-B40D-2E4387F6C956}"/>
              </a:ext>
            </a:extLst>
          </p:cNvPr>
          <p:cNvGraphicFramePr>
            <a:graphicFrameLocks noGrp="1"/>
          </p:cNvGraphicFramePr>
          <p:nvPr>
            <p:ph idx="1"/>
            <p:extLst>
              <p:ext uri="{D42A27DB-BD31-4B8C-83A1-F6EECF244321}">
                <p14:modId xmlns:p14="http://schemas.microsoft.com/office/powerpoint/2010/main" val="4256467021"/>
              </p:ext>
            </p:extLst>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28600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B02F7-081A-4355-B3B8-658C4CAB492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OCR INVENTION</a:t>
            </a:r>
          </a:p>
        </p:txBody>
      </p:sp>
      <p:pic>
        <p:nvPicPr>
          <p:cNvPr id="2050" name="Picture 2" descr="Emanuel Goldberg">
            <a:extLst>
              <a:ext uri="{FF2B5EF4-FFF2-40B4-BE49-F238E27FC236}">
                <a16:creationId xmlns:a16="http://schemas.microsoft.com/office/drawing/2014/main" id="{B0A85996-C237-40E8-A8F8-FBAF2F658CD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22846" y="2141537"/>
            <a:ext cx="3433008"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3CB9FBB-2FE2-4905-839F-19FFAE872B55}"/>
              </a:ext>
            </a:extLst>
          </p:cNvPr>
          <p:cNvSpPr/>
          <p:nvPr/>
        </p:nvSpPr>
        <p:spPr>
          <a:xfrm>
            <a:off x="1396754" y="2310387"/>
            <a:ext cx="6096000" cy="1754326"/>
          </a:xfrm>
          <a:prstGeom prst="rect">
            <a:avLst/>
          </a:prstGeom>
        </p:spPr>
        <p:txBody>
          <a:bodyPr>
            <a:spAutoFit/>
          </a:bodyPr>
          <a:lstStyle/>
          <a:p>
            <a:r>
              <a:rPr lang="en-US" dirty="0">
                <a:solidFill>
                  <a:srgbClr val="222222"/>
                </a:solidFill>
                <a:latin typeface="Arial" panose="020B0604020202020204" pitchFamily="34" charset="0"/>
              </a:rPr>
              <a:t> In 1914, Emanuel Goldberg developed a machine that read characters and converted them into standard telegraph code</a:t>
            </a:r>
          </a:p>
          <a:p>
            <a:endParaRPr lang="en-US" dirty="0">
              <a:solidFill>
                <a:srgbClr val="222222"/>
              </a:solidFill>
              <a:latin typeface="Arial" panose="020B0604020202020204" pitchFamily="34" charset="0"/>
            </a:endParaRPr>
          </a:p>
          <a:p>
            <a:r>
              <a:rPr lang="en-US" dirty="0">
                <a:solidFill>
                  <a:srgbClr val="222222"/>
                </a:solidFill>
                <a:latin typeface="Arial" panose="020B0604020202020204" pitchFamily="34" charset="0"/>
              </a:rPr>
              <a:t> In 1931 he was granted USA Patent number 1,838,389 for the invention. The patent was acquired by </a:t>
            </a:r>
            <a:r>
              <a:rPr lang="en-US" dirty="0">
                <a:solidFill>
                  <a:srgbClr val="222222"/>
                </a:solidFill>
                <a:latin typeface="Arial" panose="020B0604020202020204" pitchFamily="34" charset="0"/>
                <a:hlinkClick r:id="rId3" tooltip="IBM">
                  <a:extLst>
                    <a:ext uri="{A12FA001-AC4F-418D-AE19-62706E023703}">
                      <ahyp:hlinkClr xmlns:ahyp="http://schemas.microsoft.com/office/drawing/2018/hyperlinkcolor" val="tx"/>
                    </a:ext>
                  </a:extLst>
                </a:hlinkClick>
              </a:rPr>
              <a:t>IBM</a:t>
            </a:r>
            <a:r>
              <a:rPr lang="en-US" dirty="0">
                <a:solidFill>
                  <a:srgbClr val="222222"/>
                </a:solidFill>
                <a:latin typeface="Arial" panose="020B0604020202020204" pitchFamily="34" charset="0"/>
              </a:rPr>
              <a:t>.</a:t>
            </a:r>
          </a:p>
        </p:txBody>
      </p:sp>
    </p:spTree>
    <p:extLst>
      <p:ext uri="{BB962C8B-B14F-4D97-AF65-F5344CB8AC3E}">
        <p14:creationId xmlns:p14="http://schemas.microsoft.com/office/powerpoint/2010/main" val="952063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historical texts of india">
            <a:extLst>
              <a:ext uri="{FF2B5EF4-FFF2-40B4-BE49-F238E27FC236}">
                <a16:creationId xmlns:a16="http://schemas.microsoft.com/office/drawing/2014/main" id="{A0ADA1FE-291D-4447-8E15-D4B164EA64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5308"/>
            <a:ext cx="5543550" cy="28289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historical texts of america">
            <a:extLst>
              <a:ext uri="{FF2B5EF4-FFF2-40B4-BE49-F238E27FC236}">
                <a16:creationId xmlns:a16="http://schemas.microsoft.com/office/drawing/2014/main" id="{3F086DEA-F8A9-4965-9857-7E66111A1D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3550" y="-144970"/>
            <a:ext cx="6104815" cy="358657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15512C4-714E-4744-BCBC-B4FB88140B3F}"/>
              </a:ext>
            </a:extLst>
          </p:cNvPr>
          <p:cNvSpPr>
            <a:spLocks noGrp="1"/>
          </p:cNvSpPr>
          <p:nvPr>
            <p:ph type="title"/>
          </p:nvPr>
        </p:nvSpPr>
        <p:spPr>
          <a:xfrm>
            <a:off x="838200" y="365125"/>
            <a:ext cx="10515600" cy="1325563"/>
          </a:xfrm>
        </p:spPr>
        <p:txBody>
          <a:bodyPr/>
          <a:lstStyle/>
          <a:p>
            <a:r>
              <a:rPr lang="en-US">
                <a:solidFill>
                  <a:schemeClr val="bg1"/>
                </a:solidFill>
                <a:latin typeface="Times New Roman" panose="02020603050405020304" pitchFamily="18" charset="0"/>
                <a:cs typeface="Times New Roman" panose="02020603050405020304" pitchFamily="18" charset="0"/>
              </a:rPr>
              <a:t>CHALLENGES IN OCR</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1C3DC49-6B86-4154-9086-69CFDF5CB502}"/>
              </a:ext>
            </a:extLst>
          </p:cNvPr>
          <p:cNvSpPr>
            <a:spLocks noGrp="1"/>
          </p:cNvSpPr>
          <p:nvPr>
            <p:ph idx="1"/>
          </p:nvPr>
        </p:nvSpPr>
        <p:spPr>
          <a:xfrm>
            <a:off x="838200" y="1825625"/>
            <a:ext cx="10515600" cy="4351338"/>
          </a:xfrm>
        </p:spPr>
        <p:txBody>
          <a:bodyPr/>
          <a:lstStyle/>
          <a:p>
            <a:pPr marL="0" indent="0">
              <a:buNone/>
            </a:pPr>
            <a:endParaRPr lang="en-US"/>
          </a:p>
          <a:p>
            <a:endParaRPr lang="en-US" dirty="0"/>
          </a:p>
        </p:txBody>
      </p:sp>
      <p:pic>
        <p:nvPicPr>
          <p:cNvPr id="3082" name="Picture 10" descr="Image result for shakespeare books original">
            <a:extLst>
              <a:ext uri="{FF2B5EF4-FFF2-40B4-BE49-F238E27FC236}">
                <a16:creationId xmlns:a16="http://schemas.microsoft.com/office/drawing/2014/main" id="{777DD362-EC54-4BB0-AF30-FCFE385E61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2928" y="3529747"/>
            <a:ext cx="4438650" cy="33718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637DA80-F612-4D0F-B4E1-5627A000354A}"/>
              </a:ext>
            </a:extLst>
          </p:cNvPr>
          <p:cNvSpPr/>
          <p:nvPr/>
        </p:nvSpPr>
        <p:spPr>
          <a:xfrm>
            <a:off x="260412" y="3461346"/>
            <a:ext cx="4977413" cy="1754326"/>
          </a:xfrm>
          <a:prstGeom prst="rect">
            <a:avLst/>
          </a:prstGeom>
        </p:spPr>
        <p:txBody>
          <a:bodyPr wrap="square">
            <a:spAutoFit/>
          </a:bodyPr>
          <a:lstStyle/>
          <a:p>
            <a:pPr lvl="0"/>
            <a:r>
              <a:rPr lang="en-US" dirty="0">
                <a:latin typeface="Times New Roman" panose="02020603050405020304" pitchFamily="18" charset="0"/>
                <a:cs typeface="Times New Roman" panose="02020603050405020304" pitchFamily="18" charset="0"/>
              </a:rPr>
              <a:t>The quality of optical character recognition (OCR) on historical texts is often surprisingly low.</a:t>
            </a:r>
          </a:p>
          <a:p>
            <a:pPr lvl="0"/>
            <a:endParaRPr lang="en-US" dirty="0">
              <a:latin typeface="Times New Roman" panose="02020603050405020304" pitchFamily="18" charset="0"/>
              <a:cs typeface="Times New Roman" panose="02020603050405020304" pitchFamily="18" charset="0"/>
            </a:endParaRPr>
          </a:p>
          <a:p>
            <a:pPr lvl="0"/>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Historical spelling variation represents a barrier for search even if texts are properly reconstructed.</a:t>
            </a:r>
          </a:p>
        </p:txBody>
      </p:sp>
    </p:spTree>
    <p:extLst>
      <p:ext uri="{BB962C8B-B14F-4D97-AF65-F5344CB8AC3E}">
        <p14:creationId xmlns:p14="http://schemas.microsoft.com/office/powerpoint/2010/main" val="4152622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E4505C23-674B-4195-81D6-0C127FEA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161029" cy="1490093"/>
          </a:xfrm>
          <a:custGeom>
            <a:avLst/>
            <a:gdLst>
              <a:gd name="connsiteX0" fmla="*/ 0 w 9161029"/>
              <a:gd name="connsiteY0" fmla="*/ 0 h 1490093"/>
              <a:gd name="connsiteX1" fmla="*/ 2046494 w 9161029"/>
              <a:gd name="connsiteY1" fmla="*/ 0 h 1490093"/>
              <a:gd name="connsiteX2" fmla="*/ 2496613 w 9161029"/>
              <a:gd name="connsiteY2" fmla="*/ 0 h 1490093"/>
              <a:gd name="connsiteX3" fmla="*/ 3235839 w 9161029"/>
              <a:gd name="connsiteY3" fmla="*/ 0 h 1490093"/>
              <a:gd name="connsiteX4" fmla="*/ 9161029 w 9161029"/>
              <a:gd name="connsiteY4" fmla="*/ 0 h 1490093"/>
              <a:gd name="connsiteX5" fmla="*/ 8470921 w 9161029"/>
              <a:gd name="connsiteY5" fmla="*/ 1490093 h 1490093"/>
              <a:gd name="connsiteX6" fmla="*/ 0 w 9161029"/>
              <a:gd name="connsiteY6"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1029" h="1490093">
                <a:moveTo>
                  <a:pt x="0" y="0"/>
                </a:moveTo>
                <a:lnTo>
                  <a:pt x="2046494" y="0"/>
                </a:lnTo>
                <a:lnTo>
                  <a:pt x="2496613" y="0"/>
                </a:lnTo>
                <a:lnTo>
                  <a:pt x="3235839" y="0"/>
                </a:lnTo>
                <a:lnTo>
                  <a:pt x="9161029" y="0"/>
                </a:lnTo>
                <a:lnTo>
                  <a:pt x="8470921" y="1490093"/>
                </a:lnTo>
                <a:lnTo>
                  <a:pt x="0" y="1490093"/>
                </a:ln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D55AED-6F98-4316-8F8F-9CE4D63EA204}"/>
              </a:ext>
            </a:extLst>
          </p:cNvPr>
          <p:cNvSpPr>
            <a:spLocks noGrp="1"/>
          </p:cNvSpPr>
          <p:nvPr>
            <p:ph type="title"/>
          </p:nvPr>
        </p:nvSpPr>
        <p:spPr>
          <a:xfrm>
            <a:off x="838200" y="5529884"/>
            <a:ext cx="7719381" cy="1096331"/>
          </a:xfrm>
        </p:spPr>
        <p:txBody>
          <a:bodyPr>
            <a:normAutofit/>
          </a:bodyPr>
          <a:lstStyle/>
          <a:p>
            <a:r>
              <a:rPr lang="en-US"/>
              <a:t>ALGORITHMS USED</a:t>
            </a:r>
          </a:p>
        </p:txBody>
      </p:sp>
      <p:sp>
        <p:nvSpPr>
          <p:cNvPr id="19" name="Freeform: Shape 18">
            <a:extLst>
              <a:ext uri="{FF2B5EF4-FFF2-40B4-BE49-F238E27FC236}">
                <a16:creationId xmlns:a16="http://schemas.microsoft.com/office/drawing/2014/main" id="{65C9B8F0-FF66-4C15-BD05-E86B87331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37" y="5367908"/>
            <a:ext cx="3428963" cy="1490093"/>
          </a:xfrm>
          <a:custGeom>
            <a:avLst/>
            <a:gdLst>
              <a:gd name="connsiteX0" fmla="*/ 690108 w 3428963"/>
              <a:gd name="connsiteY0" fmla="*/ 0 h 1490093"/>
              <a:gd name="connsiteX1" fmla="*/ 3428963 w 3428963"/>
              <a:gd name="connsiteY1" fmla="*/ 0 h 1490093"/>
              <a:gd name="connsiteX2" fmla="*/ 3428963 w 3428963"/>
              <a:gd name="connsiteY2" fmla="*/ 1490093 h 1490093"/>
              <a:gd name="connsiteX3" fmla="*/ 0 w 3428963"/>
              <a:gd name="connsiteY3" fmla="*/ 1490093 h 1490093"/>
            </a:gdLst>
            <a:ahLst/>
            <a:cxnLst>
              <a:cxn ang="0">
                <a:pos x="connsiteX0" y="connsiteY0"/>
              </a:cxn>
              <a:cxn ang="0">
                <a:pos x="connsiteX1" y="connsiteY1"/>
              </a:cxn>
              <a:cxn ang="0">
                <a:pos x="connsiteX2" y="connsiteY2"/>
              </a:cxn>
              <a:cxn ang="0">
                <a:pos x="connsiteX3" y="connsiteY3"/>
              </a:cxn>
            </a:cxnLst>
            <a:rect l="l" t="t" r="r" b="b"/>
            <a:pathLst>
              <a:path w="3428963" h="1490093">
                <a:moveTo>
                  <a:pt x="690108" y="0"/>
                </a:moveTo>
                <a:lnTo>
                  <a:pt x="3428963" y="0"/>
                </a:lnTo>
                <a:lnTo>
                  <a:pt x="3428963" y="1490093"/>
                </a:lnTo>
                <a:lnTo>
                  <a:pt x="0" y="1490093"/>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5" name="Content Placeholder 2">
            <a:extLst>
              <a:ext uri="{FF2B5EF4-FFF2-40B4-BE49-F238E27FC236}">
                <a16:creationId xmlns:a16="http://schemas.microsoft.com/office/drawing/2014/main" id="{38030E1B-C907-47A0-81F3-017BAC21E4A3}"/>
              </a:ext>
            </a:extLst>
          </p:cNvPr>
          <p:cNvGraphicFramePr>
            <a:graphicFrameLocks noGrp="1"/>
          </p:cNvGraphicFramePr>
          <p:nvPr>
            <p:ph idx="1"/>
            <p:extLst>
              <p:ext uri="{D42A27DB-BD31-4B8C-83A1-F6EECF244321}">
                <p14:modId xmlns:p14="http://schemas.microsoft.com/office/powerpoint/2010/main" val="824750069"/>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9225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D87FC-5E65-41B3-899D-EC150ACE7480}"/>
              </a:ext>
            </a:extLst>
          </p:cNvPr>
          <p:cNvSpPr>
            <a:spLocks noGrp="1"/>
          </p:cNvSpPr>
          <p:nvPr>
            <p:ph type="title"/>
          </p:nvPr>
        </p:nvSpPr>
        <p:spPr/>
        <p:txBody>
          <a:bodyPr/>
          <a:lstStyle/>
          <a:p>
            <a:r>
              <a:rPr lang="en-US" dirty="0"/>
              <a:t>Probabilities:</a:t>
            </a:r>
          </a:p>
        </p:txBody>
      </p:sp>
      <p:pic>
        <p:nvPicPr>
          <p:cNvPr id="4" name="Content Placeholder 3">
            <a:extLst>
              <a:ext uri="{FF2B5EF4-FFF2-40B4-BE49-F238E27FC236}">
                <a16:creationId xmlns:a16="http://schemas.microsoft.com/office/drawing/2014/main" id="{020D63A7-D9A3-4A38-96B1-5AB2538AC295}"/>
              </a:ext>
            </a:extLst>
          </p:cNvPr>
          <p:cNvPicPr>
            <a:picLocks noGrp="1" noChangeAspect="1"/>
          </p:cNvPicPr>
          <p:nvPr>
            <p:ph idx="1"/>
          </p:nvPr>
        </p:nvPicPr>
        <p:blipFill>
          <a:blip r:embed="rId2"/>
          <a:stretch>
            <a:fillRect/>
          </a:stretch>
        </p:blipFill>
        <p:spPr>
          <a:xfrm>
            <a:off x="2782957" y="1930400"/>
            <a:ext cx="4958372" cy="3556000"/>
          </a:xfrm>
          <a:prstGeom prst="rect">
            <a:avLst/>
          </a:prstGeom>
        </p:spPr>
      </p:pic>
      <p:cxnSp>
        <p:nvCxnSpPr>
          <p:cNvPr id="5" name="Straight Arrow Connector 4">
            <a:extLst>
              <a:ext uri="{FF2B5EF4-FFF2-40B4-BE49-F238E27FC236}">
                <a16:creationId xmlns:a16="http://schemas.microsoft.com/office/drawing/2014/main" id="{0869A947-4814-4D5C-9E02-D5F1E3AADC1E}"/>
              </a:ext>
            </a:extLst>
          </p:cNvPr>
          <p:cNvCxnSpPr>
            <a:cxnSpLocks/>
          </p:cNvCxnSpPr>
          <p:nvPr/>
        </p:nvCxnSpPr>
        <p:spPr>
          <a:xfrm flipV="1">
            <a:off x="1457738" y="3218621"/>
            <a:ext cx="1325218" cy="637762"/>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EAF33AE7-61B9-4C73-8C8A-56F4C5B0907D}"/>
                  </a:ext>
                </a:extLst>
              </p:cNvPr>
              <p:cNvSpPr/>
              <p:nvPr/>
            </p:nvSpPr>
            <p:spPr>
              <a:xfrm>
                <a:off x="132521" y="3856383"/>
                <a:ext cx="2650435" cy="369332"/>
              </a:xfrm>
              <a:prstGeom prst="rect">
                <a:avLst/>
              </a:prstGeom>
            </p:spPr>
            <p:txBody>
              <a:bodyPr wrap="square">
                <a:spAutoFit/>
              </a:bodyPr>
              <a:lstStyle/>
              <a:p>
                <a:r>
                  <a:rPr lang="en-US" dirty="0"/>
                  <a:t>initial probability </a:t>
                </a:r>
                <a14:m>
                  <m:oMath xmlns:m="http://schemas.openxmlformats.org/officeDocument/2006/math">
                    <m:r>
                      <a:rPr lang="en-US" i="1">
                        <a:latin typeface="Cambria Math" charset="0"/>
                      </a:rPr>
                      <m:t>𝑝</m:t>
                    </m:r>
                    <m:r>
                      <a:rPr lang="en-US" i="1">
                        <a:latin typeface="Cambria Math" charset="0"/>
                      </a:rPr>
                      <m:t>(</m:t>
                    </m:r>
                    <m:sSub>
                      <m:sSubPr>
                        <m:ctrlPr>
                          <a:rPr lang="en-US" i="1">
                            <a:latin typeface="Cambria Math" panose="02040503050406030204" pitchFamily="18" charset="0"/>
                          </a:rPr>
                        </m:ctrlPr>
                      </m:sSubPr>
                      <m:e>
                        <m:r>
                          <a:rPr lang="en-US" i="1">
                            <a:latin typeface="Cambria Math" charset="0"/>
                          </a:rPr>
                          <m:t>𝑡</m:t>
                        </m:r>
                      </m:e>
                      <m:sub>
                        <m:r>
                          <a:rPr lang="en-US" i="1">
                            <a:latin typeface="Cambria Math" charset="0"/>
                          </a:rPr>
                          <m:t>1</m:t>
                        </m:r>
                      </m:sub>
                    </m:sSub>
                    <m:r>
                      <a:rPr lang="en-US" i="1">
                        <a:latin typeface="Cambria Math" charset="0"/>
                      </a:rPr>
                      <m:t>)</m:t>
                    </m:r>
                  </m:oMath>
                </a14:m>
                <a:endParaRPr lang="en-US" dirty="0"/>
              </a:p>
            </p:txBody>
          </p:sp>
        </mc:Choice>
        <mc:Fallback xmlns="">
          <p:sp>
            <p:nvSpPr>
              <p:cNvPr id="6" name="Rectangle 5">
                <a:extLst>
                  <a:ext uri="{FF2B5EF4-FFF2-40B4-BE49-F238E27FC236}">
                    <a16:creationId xmlns:a16="http://schemas.microsoft.com/office/drawing/2014/main" id="{EAF33AE7-61B9-4C73-8C8A-56F4C5B0907D}"/>
                  </a:ext>
                </a:extLst>
              </p:cNvPr>
              <p:cNvSpPr>
                <a:spLocks noRot="1" noChangeAspect="1" noMove="1" noResize="1" noEditPoints="1" noAdjustHandles="1" noChangeArrowheads="1" noChangeShapeType="1" noTextEdit="1"/>
              </p:cNvSpPr>
              <p:nvPr/>
            </p:nvSpPr>
            <p:spPr>
              <a:xfrm>
                <a:off x="132521" y="3856383"/>
                <a:ext cx="2650435" cy="369332"/>
              </a:xfrm>
              <a:prstGeom prst="rect">
                <a:avLst/>
              </a:prstGeom>
              <a:blipFill>
                <a:blip r:embed="rId3"/>
                <a:stretch>
                  <a:fillRect l="-2069" t="-11667" b="-25000"/>
                </a:stretch>
              </a:blipFill>
            </p:spPr>
            <p:txBody>
              <a:bodyPr/>
              <a:lstStyle/>
              <a:p>
                <a:r>
                  <a:rPr lang="en-US">
                    <a:noFill/>
                  </a:rPr>
                  <a:t> </a:t>
                </a:r>
              </a:p>
            </p:txBody>
          </p:sp>
        </mc:Fallback>
      </mc:AlternateContent>
    </p:spTree>
    <p:extLst>
      <p:ext uri="{BB962C8B-B14F-4D97-AF65-F5344CB8AC3E}">
        <p14:creationId xmlns:p14="http://schemas.microsoft.com/office/powerpoint/2010/main" val="1758038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47448-0691-4F1F-98AE-D031D186C904}"/>
              </a:ext>
            </a:extLst>
          </p:cNvPr>
          <p:cNvSpPr>
            <a:spLocks noGrp="1"/>
          </p:cNvSpPr>
          <p:nvPr>
            <p:ph type="title"/>
          </p:nvPr>
        </p:nvSpPr>
        <p:spPr>
          <a:xfrm>
            <a:off x="677334" y="636105"/>
            <a:ext cx="8596668" cy="1320800"/>
          </a:xfrm>
        </p:spPr>
        <p:txBody>
          <a:bodyPr>
            <a:normAutofit/>
          </a:bodyPr>
          <a:lstStyle/>
          <a:p>
            <a:r>
              <a:rPr lang="en-US" sz="4500" dirty="0">
                <a:latin typeface="Times New Roman" panose="02020603050405020304" pitchFamily="18" charset="0"/>
                <a:cs typeface="Times New Roman" panose="02020603050405020304" pitchFamily="18" charset="0"/>
              </a:rPr>
              <a:t>PROBABILITIES</a:t>
            </a:r>
          </a:p>
        </p:txBody>
      </p:sp>
      <p:sp>
        <p:nvSpPr>
          <p:cNvPr id="3" name="Content Placeholder 2">
            <a:extLst>
              <a:ext uri="{FF2B5EF4-FFF2-40B4-BE49-F238E27FC236}">
                <a16:creationId xmlns:a16="http://schemas.microsoft.com/office/drawing/2014/main" id="{4DB831D0-3022-40C5-8EA9-07A6D661018C}"/>
              </a:ext>
            </a:extLst>
          </p:cNvPr>
          <p:cNvSpPr>
            <a:spLocks noGrp="1"/>
          </p:cNvSpPr>
          <p:nvPr>
            <p:ph idx="1"/>
          </p:nvPr>
        </p:nvSpPr>
        <p:spPr>
          <a:xfrm>
            <a:off x="838199" y="1825624"/>
            <a:ext cx="11128900" cy="4956915"/>
          </a:xfrm>
        </p:spPr>
        <p:txBody>
          <a:bodyPr>
            <a:noAutofit/>
          </a:bodyPr>
          <a:lstStyle/>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INITIAL PROBABILITIES</a:t>
            </a:r>
          </a:p>
          <a:p>
            <a:pPr marL="0" indent="0">
              <a:buNone/>
            </a:pPr>
            <a:endParaRPr lang="en-US"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P(S1)(initial state distribution) that is the prior of </a:t>
            </a:r>
            <a:r>
              <a:rPr lang="en-US" sz="2000" b="1" dirty="0">
                <a:latin typeface="Times New Roman" panose="02020603050405020304" pitchFamily="18" charset="0"/>
                <a:cs typeface="Times New Roman" panose="02020603050405020304" pitchFamily="18" charset="0"/>
              </a:rPr>
              <a:t>"letter" at position 1</a:t>
            </a:r>
            <a:r>
              <a:rPr lang="en-US" sz="2000" dirty="0">
                <a:latin typeface="Times New Roman" panose="02020603050405020304" pitchFamily="18" charset="0"/>
                <a:cs typeface="Times New Roman" panose="02020603050405020304" pitchFamily="18" charset="0"/>
              </a:rPr>
              <a:t>—”</a:t>
            </a:r>
            <a:r>
              <a:rPr lang="en-US" dirty="0"/>
              <a:t> </a:t>
            </a:r>
            <a:r>
              <a:rPr lang="en-US" dirty="0" err="1"/>
              <a:t>startletterProbs</a:t>
            </a:r>
            <a:r>
              <a:rPr lang="en-US" dirty="0"/>
              <a:t>{} </a:t>
            </a:r>
            <a:r>
              <a:rPr lang="en-US" sz="2000" dirty="0">
                <a:latin typeface="Times New Roman" panose="02020603050405020304" pitchFamily="18" charset="0"/>
                <a:cs typeface="Times New Roman" panose="02020603050405020304" pitchFamily="18" charset="0"/>
              </a:rPr>
              <a:t>”</a:t>
            </a:r>
          </a:p>
          <a:p>
            <a:pPr lvl="1"/>
            <a:r>
              <a:rPr lang="en-US" sz="2000" dirty="0">
                <a:latin typeface="Times New Roman" panose="02020603050405020304" pitchFamily="18" charset="0"/>
                <a:cs typeface="Times New Roman" panose="02020603050405020304" pitchFamily="18" charset="0"/>
              </a:rPr>
              <a:t>All letters positioned later the </a:t>
            </a:r>
            <a:r>
              <a:rPr lang="en-US" sz="2000" b="1" dirty="0">
                <a:latin typeface="Times New Roman" panose="02020603050405020304" pitchFamily="18" charset="0"/>
                <a:cs typeface="Times New Roman" panose="02020603050405020304" pitchFamily="18" charset="0"/>
              </a:rPr>
              <a:t>first letter </a:t>
            </a:r>
            <a:r>
              <a:rPr lang="en-US" sz="2000" dirty="0">
                <a:latin typeface="Times New Roman" panose="02020603050405020304" pitchFamily="18" charset="0"/>
                <a:cs typeface="Times New Roman" panose="02020603050405020304" pitchFamily="18" charset="0"/>
              </a:rPr>
              <a:t>with their probabilities—”</a:t>
            </a:r>
            <a:r>
              <a:rPr lang="en-US" sz="2000" dirty="0" err="1">
                <a:latin typeface="Times New Roman" panose="02020603050405020304" pitchFamily="18" charset="0"/>
                <a:cs typeface="Times New Roman" panose="02020603050405020304" pitchFamily="18" charset="0"/>
              </a:rPr>
              <a:t>allletterProbs</a:t>
            </a:r>
            <a:r>
              <a:rPr lang="en-US" sz="2000" dirty="0">
                <a:latin typeface="Times New Roman" panose="02020603050405020304" pitchFamily="18" charset="0"/>
                <a:cs typeface="Times New Roman" panose="02020603050405020304" pitchFamily="18" charset="0"/>
              </a:rPr>
              <a:t>{}” </a:t>
            </a:r>
          </a:p>
          <a:p>
            <a:pPr lvl="1"/>
            <a:endParaRPr lang="en-US" sz="2000" dirty="0">
              <a:latin typeface="Times New Roman" panose="02020603050405020304" pitchFamily="18" charset="0"/>
              <a:cs typeface="Times New Roman" panose="02020603050405020304" pitchFamily="18" charset="0"/>
            </a:endParaRPr>
          </a:p>
          <a:p>
            <a:pPr marL="457200" lvl="1" indent="0">
              <a:buNone/>
            </a:pPr>
            <a:endParaRPr lang="en-US" sz="2000" dirty="0">
              <a:latin typeface="Times New Roman" panose="02020603050405020304" pitchFamily="18" charset="0"/>
              <a:cs typeface="Times New Roman" panose="02020603050405020304" pitchFamily="18" charset="0"/>
            </a:endParaRPr>
          </a:p>
          <a:p>
            <a:pPr marL="457200" lvl="1" indent="0">
              <a:buNone/>
            </a:pPr>
            <a:r>
              <a:rPr lang="en-US" sz="2000" dirty="0">
                <a:latin typeface="Times New Roman" panose="02020603050405020304" pitchFamily="18" charset="0"/>
                <a:cs typeface="Times New Roman" panose="02020603050405020304" pitchFamily="18" charset="0"/>
              </a:rPr>
              <a:t>Example: </a:t>
            </a:r>
          </a:p>
          <a:p>
            <a:pPr marL="457200" lvl="1" indent="0">
              <a:buNone/>
            </a:pPr>
            <a:r>
              <a:rPr lang="en-US" b="1" i="1" dirty="0">
                <a:solidFill>
                  <a:schemeClr val="accent1">
                    <a:lumMod val="75000"/>
                  </a:schemeClr>
                </a:solidFill>
                <a:latin typeface="Times New Roman" panose="02020603050405020304" pitchFamily="18" charset="0"/>
                <a:cs typeface="Times New Roman" panose="02020603050405020304" pitchFamily="18" charset="0"/>
              </a:rPr>
              <a:t>I</a:t>
            </a:r>
            <a:r>
              <a:rPr lang="en-US" b="1" i="1" dirty="0">
                <a:solidFill>
                  <a:srgbClr val="FF0000"/>
                </a:solidFill>
                <a:latin typeface="Times New Roman" panose="02020603050405020304" pitchFamily="18" charset="0"/>
                <a:cs typeface="Times New Roman" panose="02020603050405020304" pitchFamily="18" charset="0"/>
              </a:rPr>
              <a:t>n</a:t>
            </a:r>
            <a:r>
              <a:rPr lang="en-US" i="1" dirty="0">
                <a:latin typeface="Times New Roman" panose="02020603050405020304" pitchFamily="18" charset="0"/>
                <a:cs typeface="Times New Roman" panose="02020603050405020304" pitchFamily="18" charset="0"/>
              </a:rPr>
              <a:t> the middle of difficulty lies opportunity.</a:t>
            </a:r>
            <a:endParaRPr lang="en-US" sz="2000" i="1" dirty="0">
              <a:latin typeface="Times New Roman" panose="02020603050405020304" pitchFamily="18" charset="0"/>
              <a:cs typeface="Times New Roman" panose="02020603050405020304" pitchFamily="18" charset="0"/>
            </a:endParaRPr>
          </a:p>
          <a:p>
            <a:pPr marL="457200" lvl="1" indent="0">
              <a:buNone/>
            </a:pPr>
            <a:r>
              <a:rPr lang="en-US" sz="2000" dirty="0">
                <a:latin typeface="Times New Roman" panose="02020603050405020304" pitchFamily="18" charset="0"/>
                <a:cs typeface="Times New Roman" panose="02020603050405020304" pitchFamily="18" charset="0"/>
              </a:rPr>
              <a:t>Letter at position one in the sentence :</a:t>
            </a:r>
            <a:r>
              <a:rPr lang="en-US" b="1" i="1" dirty="0">
                <a:solidFill>
                  <a:schemeClr val="accent1">
                    <a:lumMod val="75000"/>
                  </a:schemeClr>
                </a:solidFill>
                <a:latin typeface="Times New Roman" panose="02020603050405020304" pitchFamily="18" charset="0"/>
                <a:cs typeface="Times New Roman" panose="02020603050405020304" pitchFamily="18" charset="0"/>
              </a:rPr>
              <a:t> I</a:t>
            </a:r>
          </a:p>
          <a:p>
            <a:pPr marL="457200" lvl="1" indent="0">
              <a:buNone/>
            </a:pPr>
            <a:r>
              <a:rPr lang="en-US" sz="2000" dirty="0">
                <a:latin typeface="Times New Roman" panose="02020603050405020304" pitchFamily="18" charset="0"/>
                <a:cs typeface="Times New Roman" panose="02020603050405020304" pitchFamily="18" charset="0"/>
              </a:rPr>
              <a:t>Letter positioned later to the Sentence: </a:t>
            </a:r>
            <a:r>
              <a:rPr lang="en-US" b="1" i="1" dirty="0">
                <a:solidFill>
                  <a:srgbClr val="FF0000"/>
                </a:solidFill>
                <a:latin typeface="Times New Roman" panose="02020603050405020304" pitchFamily="18" charset="0"/>
                <a:cs typeface="Times New Roman" panose="02020603050405020304" pitchFamily="18" charset="0"/>
              </a:rPr>
              <a:t>n</a:t>
            </a:r>
            <a:endParaRPr lang="en-US" sz="2000" dirty="0">
              <a:latin typeface="Times New Roman" panose="02020603050405020304" pitchFamily="18" charset="0"/>
              <a:cs typeface="Times New Roman" panose="02020603050405020304" pitchFamily="18" charset="0"/>
            </a:endParaRPr>
          </a:p>
          <a:p>
            <a:pPr marL="457200" lvl="1"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3491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82B85-ED64-45BA-A204-5199D3562389}"/>
              </a:ext>
            </a:extLst>
          </p:cNvPr>
          <p:cNvSpPr>
            <a:spLocks noGrp="1"/>
          </p:cNvSpPr>
          <p:nvPr>
            <p:ph type="title"/>
          </p:nvPr>
        </p:nvSpPr>
        <p:spPr/>
        <p:txBody>
          <a:bodyPr/>
          <a:lstStyle/>
          <a:p>
            <a:r>
              <a:rPr lang="en-US" dirty="0"/>
              <a:t>Transition Probability</a:t>
            </a:r>
          </a:p>
        </p:txBody>
      </p:sp>
      <p:sp>
        <p:nvSpPr>
          <p:cNvPr id="3" name="Content Placeholder 2">
            <a:extLst>
              <a:ext uri="{FF2B5EF4-FFF2-40B4-BE49-F238E27FC236}">
                <a16:creationId xmlns:a16="http://schemas.microsoft.com/office/drawing/2014/main" id="{B844A7E7-4969-44D1-A38B-7DCEA51DD77C}"/>
              </a:ext>
            </a:extLst>
          </p:cNvPr>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rPr>
              <a:t>Transition probabilities: Probability of 2 letters appearing in a sequence</a:t>
            </a:r>
          </a:p>
          <a:p>
            <a:pPr lvl="1"/>
            <a:r>
              <a:rPr lang="it-IT" sz="2000" dirty="0">
                <a:latin typeface="Times New Roman" panose="02020603050405020304" pitchFamily="18" charset="0"/>
                <a:cs typeface="Times New Roman" panose="02020603050405020304" pitchFamily="18" charset="0"/>
              </a:rPr>
              <a:t>P(Si+1|Si) = P(Si+1 , Si)/P(Si)</a:t>
            </a:r>
          </a:p>
          <a:p>
            <a:pPr lvl="1"/>
            <a:r>
              <a:rPr lang="en-US" sz="2000" dirty="0">
                <a:latin typeface="Times New Roman" panose="02020603050405020304" pitchFamily="18" charset="0"/>
                <a:cs typeface="Times New Roman" panose="02020603050405020304" pitchFamily="18" charset="0"/>
              </a:rPr>
              <a:t>log(P(Si+1|Si)) = log(P(Si+1 , Si))-log(P(Si))</a:t>
            </a:r>
          </a:p>
          <a:p>
            <a:pPr lvl="1"/>
            <a:endParaRPr lang="en-US" sz="2000" dirty="0">
              <a:latin typeface="Times New Roman" panose="02020603050405020304" pitchFamily="18" charset="0"/>
              <a:cs typeface="Times New Roman" panose="02020603050405020304" pitchFamily="18" charset="0"/>
            </a:endParaRPr>
          </a:p>
          <a:p>
            <a:pPr lvl="1"/>
            <a:endParaRPr lang="en-US" sz="2000" dirty="0">
              <a:latin typeface="Times New Roman" panose="02020603050405020304" pitchFamily="18" charset="0"/>
              <a:cs typeface="Times New Roman" panose="02020603050405020304" pitchFamily="18" charset="0"/>
            </a:endParaRPr>
          </a:p>
          <a:p>
            <a:pPr marL="457200" lvl="1" indent="0">
              <a:buNone/>
            </a:pPr>
            <a:r>
              <a:rPr lang="en-US" sz="2000" dirty="0">
                <a:latin typeface="Times New Roman" panose="02020603050405020304" pitchFamily="18" charset="0"/>
                <a:cs typeface="Times New Roman" panose="02020603050405020304" pitchFamily="18" charset="0"/>
              </a:rPr>
              <a:t>Example:</a:t>
            </a:r>
          </a:p>
          <a:p>
            <a:pPr marL="457200" lvl="1" indent="0">
              <a:buNone/>
            </a:pPr>
            <a:r>
              <a:rPr lang="en-US" sz="2000" i="1" dirty="0">
                <a:latin typeface="Times New Roman" panose="02020603050405020304" pitchFamily="18" charset="0"/>
                <a:cs typeface="Times New Roman" panose="02020603050405020304" pitchFamily="18" charset="0"/>
              </a:rPr>
              <a:t>In </a:t>
            </a:r>
            <a:r>
              <a:rPr lang="en-US" sz="2000" b="1" i="1" dirty="0">
                <a:solidFill>
                  <a:srgbClr val="FF0000"/>
                </a:solidFill>
                <a:latin typeface="Times New Roman" panose="02020603050405020304" pitchFamily="18" charset="0"/>
                <a:cs typeface="Times New Roman" panose="02020603050405020304" pitchFamily="18" charset="0"/>
              </a:rPr>
              <a:t>t</a:t>
            </a:r>
            <a:r>
              <a:rPr lang="en-US" sz="2000" b="1" i="1" dirty="0">
                <a:solidFill>
                  <a:schemeClr val="accent1"/>
                </a:solidFill>
                <a:latin typeface="Times New Roman" panose="02020603050405020304" pitchFamily="18" charset="0"/>
                <a:cs typeface="Times New Roman" panose="02020603050405020304" pitchFamily="18" charset="0"/>
              </a:rPr>
              <a:t>h</a:t>
            </a:r>
            <a:r>
              <a:rPr lang="en-US" sz="2000" b="1" i="1" dirty="0">
                <a:latin typeface="Times New Roman" panose="02020603050405020304" pitchFamily="18" charset="0"/>
                <a:cs typeface="Times New Roman" panose="02020603050405020304" pitchFamily="18" charset="0"/>
              </a:rPr>
              <a:t>e</a:t>
            </a:r>
            <a:r>
              <a:rPr lang="en-US" sz="2000" i="1" dirty="0">
                <a:latin typeface="Times New Roman" panose="02020603050405020304" pitchFamily="18" charset="0"/>
                <a:cs typeface="Times New Roman" panose="02020603050405020304" pitchFamily="18" charset="0"/>
              </a:rPr>
              <a:t> middle of difficulty lies opportunity.</a:t>
            </a:r>
            <a:endParaRPr lang="en-US" sz="1800" i="1" dirty="0">
              <a:latin typeface="Times New Roman" panose="02020603050405020304" pitchFamily="18" charset="0"/>
              <a:cs typeface="Times New Roman" panose="02020603050405020304" pitchFamily="18" charset="0"/>
            </a:endParaRPr>
          </a:p>
          <a:p>
            <a:pPr marL="457200" lvl="1" indent="0">
              <a:buNone/>
            </a:pPr>
            <a:r>
              <a:rPr lang="it-IT" sz="2000" dirty="0">
                <a:latin typeface="Times New Roman" panose="02020603050405020304" pitchFamily="18" charset="0"/>
                <a:cs typeface="Times New Roman" panose="02020603050405020304" pitchFamily="18" charset="0"/>
              </a:rPr>
              <a:t>P(Si+1|Si) = P(Si+1 , Si)/P(Si)</a:t>
            </a:r>
          </a:p>
          <a:p>
            <a:pPr marL="457200" lvl="1" indent="0">
              <a:buNone/>
            </a:pPr>
            <a:r>
              <a:rPr lang="it-IT" sz="2000" dirty="0">
                <a:latin typeface="Times New Roman" panose="02020603050405020304" pitchFamily="18" charset="0"/>
                <a:cs typeface="Times New Roman" panose="02020603050405020304" pitchFamily="18" charset="0"/>
              </a:rPr>
              <a:t>P(h/t)=P(h,t)/P(h)</a:t>
            </a:r>
          </a:p>
          <a:p>
            <a:pPr marL="457200" lvl="1" indent="0">
              <a:buNone/>
            </a:pPr>
            <a:endParaRPr lang="en-US" sz="2000" dirty="0">
              <a:latin typeface="Times New Roman" panose="02020603050405020304" pitchFamily="18" charset="0"/>
              <a:cs typeface="Times New Roman" panose="02020603050405020304" pitchFamily="18" charset="0"/>
            </a:endParaRPr>
          </a:p>
          <a:p>
            <a:pPr marL="457200" lvl="1" indent="0">
              <a:buNone/>
            </a:pPr>
            <a:endParaRPr lang="it-IT" sz="20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950975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2596</TotalTime>
  <Words>553</Words>
  <Application>Microsoft Office PowerPoint</Application>
  <PresentationFormat>Widescreen</PresentationFormat>
  <Paragraphs>74</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Cambria Math</vt:lpstr>
      <vt:lpstr>Times New Roman</vt:lpstr>
      <vt:lpstr>Office Theme</vt:lpstr>
      <vt:lpstr>PowerPoint Presentation</vt:lpstr>
      <vt:lpstr>PowerPoint Presentation</vt:lpstr>
      <vt:lpstr>APPLICATIONS OF OCR</vt:lpstr>
      <vt:lpstr>OCR INVENTION</vt:lpstr>
      <vt:lpstr>CHALLENGES IN OCR</vt:lpstr>
      <vt:lpstr>ALGORITHMS USED</vt:lpstr>
      <vt:lpstr>Probabilities:</vt:lpstr>
      <vt:lpstr>PROBABILITIES</vt:lpstr>
      <vt:lpstr>Transition Probability</vt:lpstr>
      <vt:lpstr>Emission probabilities: </vt:lpstr>
      <vt:lpstr>HMM</vt:lpstr>
      <vt:lpstr>Hidden Markov Model</vt:lpstr>
      <vt:lpstr>Bayes Approach </vt:lpstr>
      <vt:lpstr>Results</vt:lpstr>
      <vt:lpstr>GRAPHS</vt:lpstr>
      <vt:lpstr>Graph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Thalagundamatada, Deepthi</dc:creator>
  <cp:lastModifiedBy>Deepthi Thalagundamatada</cp:lastModifiedBy>
  <cp:revision>17</cp:revision>
  <dcterms:created xsi:type="dcterms:W3CDTF">2019-04-25T04:02:58Z</dcterms:created>
  <dcterms:modified xsi:type="dcterms:W3CDTF">2019-04-26T23:20:33Z</dcterms:modified>
</cp:coreProperties>
</file>