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6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7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6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0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D78F53-A023-4DBB-876D-99733EBAC7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3EEAF8-0307-45C1-AD27-1AEDD58C02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1536" y="2413962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it’s like working at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49" y="2872875"/>
            <a:ext cx="6444344" cy="1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work/life balance; lots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flexibility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Company/team events &amp; employee benefits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disciplines/teams fairly easily (sometimes too often)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 &amp; passionate coworkers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Atmosphere can vary from team to team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 middle management problems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to stand out in a big company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Better opportunities if willing to relocate</a:t>
            </a:r>
          </a:p>
        </p:txBody>
      </p:sp>
      <p:pic>
        <p:nvPicPr>
          <p:cNvPr id="2050" name="Picture 2" descr="Image result for microso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647" y="3352223"/>
            <a:ext cx="4247803" cy="28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Jobs - General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485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 teams looking for software engineers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Azure, Bing, AI, Office, Gaming, etc.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$94K - $150K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software engineers earn $120K - $160K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 Manager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$106K - $171K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&amp; Applied Scientist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$74K - $147K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UI/UX Design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$85K - $125K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Image result for programming 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817" y="3169548"/>
            <a:ext cx="4464551" cy="29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Would I Work There – Pros &amp; Cons</a:t>
            </a:r>
            <a:endParaRPr lang="en-US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income &amp; benefits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Interesting &amp; meaningful work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Corporate culture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Hard to stand out &amp; move up</a:t>
            </a:r>
          </a:p>
          <a:p>
            <a:pPr lvl="1"/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08" y="1845734"/>
            <a:ext cx="4226872" cy="42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Made Me Interested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Internship @ Minecraft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introduction to company &amp; values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 sure about full-time employment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though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98" name="Picture 2" descr="Image result for microsoft internship summer 20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43" y="3015916"/>
            <a:ext cx="4705844" cy="313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1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Works Cited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careers.microsoft.com/us/en/culture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www.glassdoor.com/Reviews/Microsoft-Reviews-E1651.htm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www.indeed.com/cmp/Microsoft/reviews</a:t>
            </a:r>
          </a:p>
          <a:p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175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Atmosphere</vt:lpstr>
      <vt:lpstr>Types of Jobs - General</vt:lpstr>
      <vt:lpstr>Would I Work There – Pros &amp; Cons</vt:lpstr>
      <vt:lpstr>What Made Me Interested</vt:lpstr>
      <vt:lpstr>Works Cited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Deepti Ramani</dc:creator>
  <cp:lastModifiedBy>Deepti Ramani</cp:lastModifiedBy>
  <cp:revision>64</cp:revision>
  <dcterms:created xsi:type="dcterms:W3CDTF">2019-11-19T00:39:15Z</dcterms:created>
  <dcterms:modified xsi:type="dcterms:W3CDTF">2019-11-20T01:12:39Z</dcterms:modified>
</cp:coreProperties>
</file>