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46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7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8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56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7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8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0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D78F53-A023-4DBB-876D-99733EBAC76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D78F53-A023-4DBB-876D-99733EBAC76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51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1536" y="2558340"/>
            <a:ext cx="9144000" cy="1655762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 it’s like working at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91" y="2872875"/>
            <a:ext cx="6444344" cy="1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5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Atmosphere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 work/life balance; lots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flexibility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Company/team events &amp; employee benefits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Can change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disciplines/teams fairly easily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Smart &amp; passionate coworkers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Atmosphere can vary from team to team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 middle management problems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 to stand out in a big company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Better opportunities if willing to relocate</a:t>
            </a:r>
          </a:p>
        </p:txBody>
      </p:sp>
      <p:pic>
        <p:nvPicPr>
          <p:cNvPr id="2050" name="Picture 2" descr="Image result for microsof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647" y="3352223"/>
            <a:ext cx="4247803" cy="283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25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Types of Jobs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4855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Many teams looking for software engineers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Azure, Bing, AI, Office, Gaming, etc.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$94K - $150K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Senior software engineers earn $120K - $160K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Program Manager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$106K - $171K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&amp; Applied Scientist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$74K - $147K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UI/UX Design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$85K - $125K</a:t>
            </a:r>
          </a:p>
          <a:p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6" name="Picture 4" descr="Image result for programming jo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817" y="3169548"/>
            <a:ext cx="4464551" cy="298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76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Would I Work There?</a:t>
            </a:r>
            <a:endParaRPr lang="en-US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Pros</a:t>
            </a:r>
          </a:p>
          <a:p>
            <a:pPr lvl="1"/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 income &amp; benefits</a:t>
            </a:r>
          </a:p>
          <a:p>
            <a:pPr lvl="1"/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Interesting </a:t>
            </a: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work</a:t>
            </a:r>
            <a:endParaRPr lang="en-US" sz="2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</a:t>
            </a:r>
          </a:p>
          <a:p>
            <a:pPr lvl="1"/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 </a:t>
            </a: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 stand out &amp; </a:t>
            </a: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grow</a:t>
            </a:r>
          </a:p>
          <a:p>
            <a:pPr lvl="1"/>
            <a:r>
              <a:rPr lang="en-US" sz="2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Job-hopping</a:t>
            </a:r>
            <a:endParaRPr lang="en-US" sz="2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808" y="1845734"/>
            <a:ext cx="4226872" cy="425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1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 Made Me Interested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Internship @ Minecraft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 introduction to company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values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 experience working in a large company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Talked to managers about their opinions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Hackathon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098" name="Picture 2" descr="Image result for microsoft internship summer 20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643" y="3015916"/>
            <a:ext cx="4705844" cy="313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1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Thanks For Listening!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Any questions?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9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Works Cited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careers.microsoft.com/us/en/culture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www.glassdoor.com/Reviews/Microsoft-Reviews-E1651.htm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www.indeed.com/cmp/Microsoft/reviews</a:t>
            </a:r>
          </a:p>
          <a:p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</TotalTime>
  <Words>174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PowerPoint Presentation</vt:lpstr>
      <vt:lpstr>Atmosphere</vt:lpstr>
      <vt:lpstr>Types of Jobs</vt:lpstr>
      <vt:lpstr>Would I Work There?</vt:lpstr>
      <vt:lpstr>What Made Me Interested</vt:lpstr>
      <vt:lpstr>Thanks For Listening!</vt:lpstr>
      <vt:lpstr>Works Cited</vt:lpstr>
    </vt:vector>
  </TitlesOfParts>
  <Company>DigiPen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</dc:title>
  <dc:creator>Deepti Ramani</dc:creator>
  <cp:lastModifiedBy>Deepti Ramani</cp:lastModifiedBy>
  <cp:revision>82</cp:revision>
  <dcterms:created xsi:type="dcterms:W3CDTF">2019-11-19T00:39:15Z</dcterms:created>
  <dcterms:modified xsi:type="dcterms:W3CDTF">2019-11-20T23:41:56Z</dcterms:modified>
</cp:coreProperties>
</file>