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8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8F53-A023-4DBB-876D-99733EBAC764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want to work for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made me interested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3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</vt:lpstr>
      <vt:lpstr>Atmosphere</vt:lpstr>
      <vt:lpstr>Types of Jobs</vt:lpstr>
      <vt:lpstr>Why I want to work for them</vt:lpstr>
      <vt:lpstr>What made me interested</vt:lpstr>
      <vt:lpstr>Works Cited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Deepti Ramani</dc:creator>
  <cp:lastModifiedBy>Deepti Ramani</cp:lastModifiedBy>
  <cp:revision>2</cp:revision>
  <dcterms:created xsi:type="dcterms:W3CDTF">2019-11-19T00:39:15Z</dcterms:created>
  <dcterms:modified xsi:type="dcterms:W3CDTF">2019-11-19T00:44:00Z</dcterms:modified>
</cp:coreProperties>
</file>