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67" r:id="rId2"/>
    <p:sldId id="256" r:id="rId3"/>
    <p:sldId id="257" r:id="rId4"/>
    <p:sldId id="258" r:id="rId5"/>
    <p:sldId id="259" r:id="rId6"/>
    <p:sldId id="269" r:id="rId7"/>
    <p:sldId id="270" r:id="rId8"/>
    <p:sldId id="272" r:id="rId9"/>
    <p:sldId id="265" r:id="rId10"/>
    <p:sldId id="263" r:id="rId11"/>
    <p:sldId id="261" r:id="rId12"/>
    <p:sldId id="264" r:id="rId13"/>
    <p:sldId id="273" r:id="rId14"/>
    <p:sldId id="274" r:id="rId15"/>
    <p:sldId id="275"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100000"/>
      </a:lnSpc>
      <a:spcBef>
        <a:spcPts val="4200"/>
      </a:spcBef>
      <a:spcAft>
        <a:spcPts val="0"/>
      </a:spcAft>
      <a:buClrTx/>
      <a:buSzTx/>
      <a:buFontTx/>
      <a:buNone/>
      <a:tabLst/>
      <a:defRPr kumimoji="0" sz="5200" b="0" i="0" u="none" strike="noStrike" cap="none" spc="0" normalizeH="0" baseline="0">
        <a:ln>
          <a:noFill/>
        </a:ln>
        <a:solidFill>
          <a:srgbClr val="3E231A"/>
        </a:solidFill>
        <a:effectLst/>
        <a:uFillTx/>
        <a:latin typeface="+mn-lt"/>
        <a:ea typeface="+mn-ea"/>
        <a:cs typeface="+mn-cs"/>
        <a:sym typeface="Papyrus"/>
      </a:defRPr>
    </a:lvl1pPr>
    <a:lvl2pPr marL="0" marR="0" indent="0" algn="l" defTabSz="825500" rtl="0" fontAlgn="auto" latinLnBrk="0" hangingPunct="0">
      <a:lnSpc>
        <a:spcPct val="100000"/>
      </a:lnSpc>
      <a:spcBef>
        <a:spcPts val="4200"/>
      </a:spcBef>
      <a:spcAft>
        <a:spcPts val="0"/>
      </a:spcAft>
      <a:buClrTx/>
      <a:buSzTx/>
      <a:buFontTx/>
      <a:buNone/>
      <a:tabLst/>
      <a:defRPr kumimoji="0" sz="5200" b="0" i="0" u="none" strike="noStrike" cap="none" spc="0" normalizeH="0" baseline="0">
        <a:ln>
          <a:noFill/>
        </a:ln>
        <a:solidFill>
          <a:srgbClr val="3E231A"/>
        </a:solidFill>
        <a:effectLst/>
        <a:uFillTx/>
        <a:latin typeface="+mn-lt"/>
        <a:ea typeface="+mn-ea"/>
        <a:cs typeface="+mn-cs"/>
        <a:sym typeface="Papyrus"/>
      </a:defRPr>
    </a:lvl2pPr>
    <a:lvl3pPr marL="0" marR="0" indent="0" algn="l" defTabSz="825500" rtl="0" fontAlgn="auto" latinLnBrk="0" hangingPunct="0">
      <a:lnSpc>
        <a:spcPct val="100000"/>
      </a:lnSpc>
      <a:spcBef>
        <a:spcPts val="4200"/>
      </a:spcBef>
      <a:spcAft>
        <a:spcPts val="0"/>
      </a:spcAft>
      <a:buClrTx/>
      <a:buSzTx/>
      <a:buFontTx/>
      <a:buNone/>
      <a:tabLst/>
      <a:defRPr kumimoji="0" sz="5200" b="0" i="0" u="none" strike="noStrike" cap="none" spc="0" normalizeH="0" baseline="0">
        <a:ln>
          <a:noFill/>
        </a:ln>
        <a:solidFill>
          <a:srgbClr val="3E231A"/>
        </a:solidFill>
        <a:effectLst/>
        <a:uFillTx/>
        <a:latin typeface="+mn-lt"/>
        <a:ea typeface="+mn-ea"/>
        <a:cs typeface="+mn-cs"/>
        <a:sym typeface="Papyrus"/>
      </a:defRPr>
    </a:lvl3pPr>
    <a:lvl4pPr marL="0" marR="0" indent="0" algn="l" defTabSz="825500" rtl="0" fontAlgn="auto" latinLnBrk="0" hangingPunct="0">
      <a:lnSpc>
        <a:spcPct val="100000"/>
      </a:lnSpc>
      <a:spcBef>
        <a:spcPts val="4200"/>
      </a:spcBef>
      <a:spcAft>
        <a:spcPts val="0"/>
      </a:spcAft>
      <a:buClrTx/>
      <a:buSzTx/>
      <a:buFontTx/>
      <a:buNone/>
      <a:tabLst/>
      <a:defRPr kumimoji="0" sz="5200" b="0" i="0" u="none" strike="noStrike" cap="none" spc="0" normalizeH="0" baseline="0">
        <a:ln>
          <a:noFill/>
        </a:ln>
        <a:solidFill>
          <a:srgbClr val="3E231A"/>
        </a:solidFill>
        <a:effectLst/>
        <a:uFillTx/>
        <a:latin typeface="+mn-lt"/>
        <a:ea typeface="+mn-ea"/>
        <a:cs typeface="+mn-cs"/>
        <a:sym typeface="Papyrus"/>
      </a:defRPr>
    </a:lvl4pPr>
    <a:lvl5pPr marL="0" marR="0" indent="0" algn="l" defTabSz="825500" rtl="0" fontAlgn="auto" latinLnBrk="0" hangingPunct="0">
      <a:lnSpc>
        <a:spcPct val="100000"/>
      </a:lnSpc>
      <a:spcBef>
        <a:spcPts val="4200"/>
      </a:spcBef>
      <a:spcAft>
        <a:spcPts val="0"/>
      </a:spcAft>
      <a:buClrTx/>
      <a:buSzTx/>
      <a:buFontTx/>
      <a:buNone/>
      <a:tabLst/>
      <a:defRPr kumimoji="0" sz="5200" b="0" i="0" u="none" strike="noStrike" cap="none" spc="0" normalizeH="0" baseline="0">
        <a:ln>
          <a:noFill/>
        </a:ln>
        <a:solidFill>
          <a:srgbClr val="3E231A"/>
        </a:solidFill>
        <a:effectLst/>
        <a:uFillTx/>
        <a:latin typeface="+mn-lt"/>
        <a:ea typeface="+mn-ea"/>
        <a:cs typeface="+mn-cs"/>
        <a:sym typeface="Papyrus"/>
      </a:defRPr>
    </a:lvl5pPr>
    <a:lvl6pPr marL="0" marR="0" indent="0" algn="l" defTabSz="825500" rtl="0" fontAlgn="auto" latinLnBrk="0" hangingPunct="0">
      <a:lnSpc>
        <a:spcPct val="100000"/>
      </a:lnSpc>
      <a:spcBef>
        <a:spcPts val="4200"/>
      </a:spcBef>
      <a:spcAft>
        <a:spcPts val="0"/>
      </a:spcAft>
      <a:buClrTx/>
      <a:buSzTx/>
      <a:buFontTx/>
      <a:buNone/>
      <a:tabLst/>
      <a:defRPr kumimoji="0" sz="5200" b="0" i="0" u="none" strike="noStrike" cap="none" spc="0" normalizeH="0" baseline="0">
        <a:ln>
          <a:noFill/>
        </a:ln>
        <a:solidFill>
          <a:srgbClr val="3E231A"/>
        </a:solidFill>
        <a:effectLst/>
        <a:uFillTx/>
        <a:latin typeface="+mn-lt"/>
        <a:ea typeface="+mn-ea"/>
        <a:cs typeface="+mn-cs"/>
        <a:sym typeface="Papyrus"/>
      </a:defRPr>
    </a:lvl6pPr>
    <a:lvl7pPr marL="0" marR="0" indent="0" algn="l" defTabSz="825500" rtl="0" fontAlgn="auto" latinLnBrk="0" hangingPunct="0">
      <a:lnSpc>
        <a:spcPct val="100000"/>
      </a:lnSpc>
      <a:spcBef>
        <a:spcPts val="4200"/>
      </a:spcBef>
      <a:spcAft>
        <a:spcPts val="0"/>
      </a:spcAft>
      <a:buClrTx/>
      <a:buSzTx/>
      <a:buFontTx/>
      <a:buNone/>
      <a:tabLst/>
      <a:defRPr kumimoji="0" sz="5200" b="0" i="0" u="none" strike="noStrike" cap="none" spc="0" normalizeH="0" baseline="0">
        <a:ln>
          <a:noFill/>
        </a:ln>
        <a:solidFill>
          <a:srgbClr val="3E231A"/>
        </a:solidFill>
        <a:effectLst/>
        <a:uFillTx/>
        <a:latin typeface="+mn-lt"/>
        <a:ea typeface="+mn-ea"/>
        <a:cs typeface="+mn-cs"/>
        <a:sym typeface="Papyrus"/>
      </a:defRPr>
    </a:lvl7pPr>
    <a:lvl8pPr marL="0" marR="0" indent="0" algn="l" defTabSz="825500" rtl="0" fontAlgn="auto" latinLnBrk="0" hangingPunct="0">
      <a:lnSpc>
        <a:spcPct val="100000"/>
      </a:lnSpc>
      <a:spcBef>
        <a:spcPts val="4200"/>
      </a:spcBef>
      <a:spcAft>
        <a:spcPts val="0"/>
      </a:spcAft>
      <a:buClrTx/>
      <a:buSzTx/>
      <a:buFontTx/>
      <a:buNone/>
      <a:tabLst/>
      <a:defRPr kumimoji="0" sz="5200" b="0" i="0" u="none" strike="noStrike" cap="none" spc="0" normalizeH="0" baseline="0">
        <a:ln>
          <a:noFill/>
        </a:ln>
        <a:solidFill>
          <a:srgbClr val="3E231A"/>
        </a:solidFill>
        <a:effectLst/>
        <a:uFillTx/>
        <a:latin typeface="+mn-lt"/>
        <a:ea typeface="+mn-ea"/>
        <a:cs typeface="+mn-cs"/>
        <a:sym typeface="Papyrus"/>
      </a:defRPr>
    </a:lvl8pPr>
    <a:lvl9pPr marL="0" marR="0" indent="0" algn="l" defTabSz="825500" rtl="0" fontAlgn="auto" latinLnBrk="0" hangingPunct="0">
      <a:lnSpc>
        <a:spcPct val="100000"/>
      </a:lnSpc>
      <a:spcBef>
        <a:spcPts val="4200"/>
      </a:spcBef>
      <a:spcAft>
        <a:spcPts val="0"/>
      </a:spcAft>
      <a:buClrTx/>
      <a:buSzTx/>
      <a:buFontTx/>
      <a:buNone/>
      <a:tabLst/>
      <a:defRPr kumimoji="0" sz="5200" b="0" i="0" u="none" strike="noStrike" cap="none" spc="0" normalizeH="0" baseline="0">
        <a:ln>
          <a:noFill/>
        </a:ln>
        <a:solidFill>
          <a:srgbClr val="3E231A"/>
        </a:solidFill>
        <a:effectLst/>
        <a:uFillTx/>
        <a:latin typeface="+mn-lt"/>
        <a:ea typeface="+mn-ea"/>
        <a:cs typeface="+mn-cs"/>
        <a:sym typeface="Papyrus"/>
      </a:defRPr>
    </a:lvl9pPr>
  </p:defaultTextStyle>
  <p:extLst>
    <p:ext uri="{521415D9-36F7-43E2-AB2F-B90AF26B5E84}">
      <p14:sectionLst xmlns:p14="http://schemas.microsoft.com/office/powerpoint/2010/main">
        <p14:section name="Default Section" id="{7634E973-0747-44E7-AF55-894B2CE0DCE9}">
          <p14:sldIdLst>
            <p14:sldId id="267"/>
            <p14:sldId id="256"/>
            <p14:sldId id="257"/>
            <p14:sldId id="258"/>
            <p14:sldId id="259"/>
            <p14:sldId id="269"/>
            <p14:sldId id="270"/>
            <p14:sldId id="272"/>
            <p14:sldId id="265"/>
            <p14:sldId id="263"/>
            <p14:sldId id="261"/>
            <p14:sldId id="264"/>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7B38B7-A2E1-4D16-ADA2-ACE49C8E2435}" v="44" dt="2025-03-15T18:27:36.68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noFill/>
        </a:fill>
      </a:tcStyle>
    </a:wholeTbl>
    <a:band2H>
      <a:tcTxStyle/>
      <a:tcStyle>
        <a:tcBdr/>
        <a:fill>
          <a:solidFill>
            <a:srgbClr val="FFEBD2">
              <a:alpha val="48000"/>
            </a:srgbClr>
          </a:solidFill>
        </a:fill>
      </a:tcStyle>
    </a:band2H>
    <a:firstCol>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Col>
    <a:la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lastRow>
    <a:firstRow>
      <a:tcTxStyle b="off" i="off">
        <a:fontRef idx="minor">
          <a:srgbClr val="3E231A"/>
        </a:fontRef>
        <a:srgbClr val="3E231A"/>
      </a:tcTxStyle>
      <a:tcStyle>
        <a:tcBdr>
          <a:left>
            <a:ln w="12700" cap="flat">
              <a:solidFill>
                <a:srgbClr val="3E231A"/>
              </a:solidFill>
              <a:prstDash val="solid"/>
              <a:miter lim="400000"/>
            </a:ln>
          </a:left>
          <a:right>
            <a:ln w="12700" cap="flat">
              <a:solidFill>
                <a:srgbClr val="3E231A"/>
              </a:solidFill>
              <a:prstDash val="solid"/>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solidFill>
                <a:srgbClr val="3E231A"/>
              </a:solidFill>
              <a:prstDash val="solid"/>
              <a:miter lim="400000"/>
            </a:ln>
          </a:insideV>
        </a:tcBdr>
        <a:fill>
          <a:solidFill>
            <a:srgbClr val="D6A96F">
              <a:alpha val="48000"/>
            </a:srgbClr>
          </a:solidFill>
        </a:fill>
      </a:tcStyle>
    </a:firstRow>
  </a:tblStyle>
  <a:tblStyle styleId="{C7B018BB-80A7-4F77-B60F-C8B233D01FF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noFill/>
        </a:fill>
      </a:tcStyle>
    </a:wholeTbl>
    <a:band2H>
      <a:tcTxStyle/>
      <a:tcStyle>
        <a:tcBdr/>
        <a:fill>
          <a:solidFill>
            <a:srgbClr val="76654F">
              <a:alpha val="20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3E231A"/>
              </a:solidFill>
              <a:prstDash val="solid"/>
              <a:miter lim="400000"/>
            </a:ln>
          </a:insideV>
        </a:tcBdr>
        <a:fill>
          <a:solidFill>
            <a:srgbClr val="9BA7B4">
              <a:alpha val="9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6F8B9E">
              <a:alpha val="90000"/>
            </a:srgbClr>
          </a:solidFill>
        </a:fill>
      </a:tcStyle>
    </a:firstRow>
  </a:tblStyle>
  <a:tblStyle styleId="{EEE7283C-3CF3-47DC-8721-378D4A62B228}"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wholeTbl>
    <a:band2H>
      <a:tcTxStyle/>
      <a:tcStyle>
        <a:tcBdr/>
        <a:fill>
          <a:solidFill>
            <a:srgbClr val="B1A596">
              <a:alpha val="20000"/>
            </a:srgbClr>
          </a:solidFill>
        </a:fill>
      </a:tcStyle>
    </a:band2H>
    <a:firstCol>
      <a:tcTxStyle b="off" i="off">
        <a:fontRef idx="minor">
          <a:srgbClr val="3E231A"/>
        </a:fontRef>
        <a:srgbClr val="3E231A"/>
      </a:tcTxStyle>
      <a:tcStyle>
        <a:tcBdr>
          <a:left>
            <a:ln w="12700" cap="flat">
              <a:solidFill>
                <a:srgbClr val="3D231A"/>
              </a:solidFill>
              <a:prstDash val="solid"/>
              <a:miter lim="400000"/>
            </a:ln>
          </a:left>
          <a:right>
            <a:ln w="12700" cap="flat">
              <a:solidFill>
                <a:srgbClr val="3D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CA581">
              <a:alpha val="50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254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D231A"/>
              </a:solidFill>
              <a:prstDash val="solid"/>
              <a:miter lim="400000"/>
            </a:ln>
          </a:top>
          <a:bottom>
            <a:ln w="12700" cap="flat">
              <a:solidFill>
                <a:srgbClr val="3D231A"/>
              </a:solidFill>
              <a:prstDash val="solid"/>
              <a:miter lim="400000"/>
            </a:ln>
          </a:bottom>
          <a:insideH>
            <a:ln w="12700" cap="flat">
              <a:solidFill>
                <a:srgbClr val="3D231A"/>
              </a:solidFill>
              <a:prstDash val="solid"/>
              <a:miter lim="400000"/>
            </a:ln>
          </a:insideH>
          <a:insideV>
            <a:ln w="12700" cap="flat">
              <a:noFill/>
              <a:miter lim="400000"/>
            </a:ln>
          </a:insideV>
        </a:tcBdr>
        <a:fill>
          <a:solidFill>
            <a:srgbClr val="A56333">
              <a:alpha val="75000"/>
            </a:srgbClr>
          </a:solidFill>
        </a:fill>
      </a:tcStyle>
    </a:firstRow>
  </a:tblStyle>
  <a:tblStyle styleId="{CF821DB8-F4EB-4A41-A1BA-3FCAFE7338EE}"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solidFill>
                <a:srgbClr val="3E231A"/>
              </a:solidFill>
              <a:prstDash val="solid"/>
              <a:miter lim="400000"/>
            </a:ln>
          </a:insideH>
          <a:insideV>
            <a:ln w="12700" cap="flat">
              <a:noFill/>
              <a:miter lim="400000"/>
            </a:ln>
          </a:insideV>
        </a:tcBdr>
        <a:fill>
          <a:solidFill>
            <a:srgbClr val="C19B68">
              <a:alpha val="50000"/>
            </a:srgbClr>
          </a:solidFill>
        </a:fill>
      </a:tcStyle>
    </a:wholeTbl>
    <a:band2H>
      <a:tcTxStyle/>
      <a:tcStyle>
        <a:tcBdr/>
        <a:fill>
          <a:solidFill>
            <a:srgbClr val="C09B6C">
              <a:alpha val="26000"/>
            </a:srgbClr>
          </a:solidFill>
        </a:fill>
      </a:tcStyle>
    </a:band2H>
    <a:firstCol>
      <a:tcTxStyle b="off" i="off">
        <a:fontRef idx="minor">
          <a:srgbClr val="FFFFFF"/>
        </a:fontRef>
        <a:srgbClr val="FFFFFF"/>
      </a:tcTxStyle>
      <a:tcStyle>
        <a:tcBdr>
          <a:left>
            <a:ln w="12700" cap="flat">
              <a:solidFill>
                <a:srgbClr val="3E231A"/>
              </a:solidFill>
              <a:prstDash val="solid"/>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45C39">
              <a:alpha val="80000"/>
            </a:srgb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A77A48">
              <a:alpha val="8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solidFill>
            <a:srgbClr val="633E29">
              <a:alpha val="85000"/>
            </a:srgbClr>
          </a:solidFill>
        </a:fill>
      </a:tcStyle>
    </a:firstRow>
  </a:tblStyle>
  <a:tblStyle styleId="{33BA23B1-9221-436E-865A-0063620EA4FD}" styleName="">
    <a:tblBg/>
    <a:wholeTbl>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noFill/>
        </a:fill>
      </a:tcStyle>
    </a:wholeTbl>
    <a:band2H>
      <a:tcTxStyle/>
      <a:tcStyle>
        <a:tcBdr/>
        <a:fill>
          <a:solidFill>
            <a:srgbClr val="76654F">
              <a:alpha val="20000"/>
            </a:srgbClr>
          </a:solidFill>
        </a:fill>
      </a:tcStyle>
    </a:band2H>
    <a:firstCol>
      <a:tcTxStyle b="off" i="off">
        <a:fontRef idx="minor">
          <a:srgbClr val="3E231A"/>
        </a:fontRef>
        <a:srgbClr val="3E231A"/>
      </a:tcTxStyle>
      <a:tcStyle>
        <a:tcBdr>
          <a:left>
            <a:ln w="12700" cap="flat">
              <a:solidFill>
                <a:srgbClr val="828D8E"/>
              </a:solidFill>
              <a:prstDash val="solid"/>
              <a:miter lim="400000"/>
            </a:ln>
          </a:left>
          <a:right>
            <a:ln w="12700" cap="flat">
              <a:solidFill>
                <a:srgbClr val="828D8E"/>
              </a:solidFill>
              <a:prstDash val="solid"/>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solidFill>
                <a:srgbClr val="828D8E"/>
              </a:solidFill>
              <a:prstDash val="solid"/>
              <a:miter lim="400000"/>
            </a:ln>
          </a:insideH>
          <a:insideV>
            <a:ln w="12700" cap="flat">
              <a:noFill/>
              <a:miter lim="400000"/>
            </a:ln>
          </a:insideV>
        </a:tcBdr>
        <a:fill>
          <a:solidFill>
            <a:srgbClr val="E6DFD8">
              <a:alpha val="61000"/>
            </a:srgbClr>
          </a:solidFill>
        </a:fill>
      </a:tcStyle>
    </a:firstCol>
    <a:lastRow>
      <a:tcTxStyle b="off" i="off">
        <a:fontRef idx="minor">
          <a:srgbClr val="3E231A"/>
        </a:fontRef>
        <a:srgbClr val="3E231A"/>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E6DFD8">
              <a:alpha val="61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828D8E"/>
              </a:solidFill>
              <a:prstDash val="solid"/>
              <a:miter lim="400000"/>
            </a:ln>
          </a:top>
          <a:bottom>
            <a:ln w="12700" cap="flat">
              <a:solidFill>
                <a:srgbClr val="828D8E"/>
              </a:solidFill>
              <a:prstDash val="solid"/>
              <a:miter lim="400000"/>
            </a:ln>
          </a:bottom>
          <a:insideH>
            <a:ln w="12700" cap="flat">
              <a:noFill/>
              <a:miter lim="400000"/>
            </a:ln>
          </a:insideH>
          <a:insideV>
            <a:ln w="12700" cap="flat">
              <a:noFill/>
              <a:miter lim="400000"/>
            </a:ln>
          </a:insideV>
        </a:tcBdr>
        <a:fill>
          <a:solidFill>
            <a:srgbClr val="5D5E5F"/>
          </a:solidFill>
        </a:fill>
      </a:tcStyle>
    </a:firstRow>
  </a:tblStyle>
  <a:tblStyle styleId="{2708684C-4D16-4618-839F-0558EEFCDFE6}" styleName="">
    <a:tblBg/>
    <a:wholeTbl>
      <a:tcTxStyle b="off" i="off">
        <a:fontRef idx="minor">
          <a:srgbClr val="232323"/>
        </a:fontRef>
        <a:srgbClr val="232323"/>
      </a:tcTxStyle>
      <a:tcStyle>
        <a:tcBdr>
          <a:left>
            <a:ln w="12700" cap="flat">
              <a:solidFill>
                <a:srgbClr val="83867F"/>
              </a:solidFill>
              <a:custDash>
                <a:ds d="200000" sp="200000"/>
              </a:custDash>
              <a:miter lim="400000"/>
            </a:ln>
          </a:left>
          <a:right>
            <a:ln w="12700" cap="flat">
              <a:solidFill>
                <a:srgbClr val="83867F"/>
              </a:solidFill>
              <a:custDash>
                <a:ds d="200000" sp="200000"/>
              </a:custDash>
              <a:miter lim="400000"/>
            </a:ln>
          </a:right>
          <a:top>
            <a:ln w="12700" cap="flat">
              <a:solidFill>
                <a:srgbClr val="83867F"/>
              </a:solidFill>
              <a:custDash>
                <a:ds d="200000" sp="200000"/>
              </a:custDash>
              <a:miter lim="400000"/>
            </a:ln>
          </a:top>
          <a:bottom>
            <a:ln w="12700" cap="flat">
              <a:solidFill>
                <a:srgbClr val="83867F"/>
              </a:solidFill>
              <a:custDash>
                <a:ds d="200000" sp="200000"/>
              </a:custDash>
              <a:miter lim="400000"/>
            </a:ln>
          </a:bottom>
          <a:insideH>
            <a:ln w="12700" cap="flat">
              <a:solidFill>
                <a:srgbClr val="83867F"/>
              </a:solidFill>
              <a:custDash>
                <a:ds d="200000" sp="200000"/>
              </a:custDash>
              <a:miter lim="400000"/>
            </a:ln>
          </a:insideH>
          <a:insideV>
            <a:ln w="12700" cap="flat">
              <a:solidFill>
                <a:srgbClr val="83867F"/>
              </a:solidFill>
              <a:custDash>
                <a:ds d="200000" sp="200000"/>
              </a:custDash>
              <a:miter lim="400000"/>
            </a:ln>
          </a:insideV>
        </a:tcBdr>
        <a:fill>
          <a:noFill/>
        </a:fill>
      </a:tcStyle>
    </a:wholeTbl>
    <a:band2H>
      <a:tcTxStyle/>
      <a:tcStyle>
        <a:tcBdr/>
        <a:fill>
          <a:solidFill>
            <a:srgbClr val="76654F">
              <a:alpha val="20000"/>
            </a:srgbClr>
          </a:solidFill>
        </a:fill>
      </a:tcStyle>
    </a:band2H>
    <a:firstCol>
      <a:tcTxStyle b="off" i="off">
        <a:fontRef idx="minor">
          <a:srgbClr val="232323"/>
        </a:fontRef>
        <a:srgbClr val="232323"/>
      </a:tcTxStyle>
      <a:tcStyle>
        <a:tcBdr>
          <a:left>
            <a:ln w="12700" cap="flat">
              <a:noFill/>
              <a:miter lim="400000"/>
            </a:ln>
          </a:left>
          <a:right>
            <a:ln w="12700" cap="flat">
              <a:solidFill>
                <a:srgbClr val="3E231A"/>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Ref idx="minor">
          <a:srgbClr val="232323"/>
        </a:fontRef>
        <a:srgbClr val="232323"/>
      </a:tcTxStyle>
      <a:tcStyle>
        <a:tcBdr>
          <a:left>
            <a:ln w="12700" cap="flat">
              <a:noFill/>
              <a:miter lim="400000"/>
            </a:ln>
          </a:left>
          <a:right>
            <a:ln w="12700" cap="flat">
              <a:noFill/>
              <a:miter lim="400000"/>
            </a:ln>
          </a:right>
          <a:top>
            <a:ln w="12700" cap="flat">
              <a:solidFill>
                <a:srgbClr val="3E231A"/>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232323"/>
        </a:fontRef>
        <a:srgbClr val="232323"/>
      </a:tcTxStyle>
      <a:tcStyle>
        <a:tcBdr>
          <a:left>
            <a:ln w="12700" cap="flat">
              <a:noFill/>
              <a:miter lim="400000"/>
            </a:ln>
          </a:left>
          <a:right>
            <a:ln w="12700" cap="flat">
              <a:noFill/>
              <a:miter lim="400000"/>
            </a:ln>
          </a:right>
          <a:top>
            <a:ln w="12700" cap="flat">
              <a:noFill/>
              <a:miter lim="400000"/>
            </a:ln>
          </a:top>
          <a:bottom>
            <a:ln w="12700" cap="flat">
              <a:solidFill>
                <a:srgbClr val="3E231A"/>
              </a:solidFill>
              <a:prstDash val="solid"/>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0" d="100"/>
          <a:sy n="30" d="100"/>
        </p:scale>
        <p:origin x="60"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ti Chaudhary" userId="0135d4942d956a56" providerId="LiveId" clId="{D5AA744F-550E-4F9E-99F0-153872DDFA4C}"/>
    <pc:docChg chg="modSld">
      <pc:chgData name="Deepti Chaudhary" userId="0135d4942d956a56" providerId="LiveId" clId="{D5AA744F-550E-4F9E-99F0-153872DDFA4C}" dt="2025-03-16T12:38:23.364" v="29" actId="20577"/>
      <pc:docMkLst>
        <pc:docMk/>
      </pc:docMkLst>
      <pc:sldChg chg="modSp mod">
        <pc:chgData name="Deepti Chaudhary" userId="0135d4942d956a56" providerId="LiveId" clId="{D5AA744F-550E-4F9E-99F0-153872DDFA4C}" dt="2025-03-16T12:38:23.364" v="29" actId="20577"/>
        <pc:sldMkLst>
          <pc:docMk/>
          <pc:sldMk cId="508332090" sldId="273"/>
        </pc:sldMkLst>
        <pc:spChg chg="mod">
          <ac:chgData name="Deepti Chaudhary" userId="0135d4942d956a56" providerId="LiveId" clId="{D5AA744F-550E-4F9E-99F0-153872DDFA4C}" dt="2025-03-16T12:38:23.364" v="29" actId="20577"/>
          <ac:spMkLst>
            <pc:docMk/>
            <pc:sldMk cId="508332090" sldId="273"/>
            <ac:spMk id="3" creationId="{61A9E456-F4E8-29B1-1B4B-AF0C8887DCD9}"/>
          </ac:spMkLst>
        </pc:spChg>
      </pc:sldChg>
    </pc:docChg>
  </pc:docChgLst>
  <pc:docChgLst>
    <pc:chgData name="Deepti Chaudhary" userId="0135d4942d956a56" providerId="LiveId" clId="{F37B38B7-A2E1-4D16-ADA2-ACE49C8E2435}"/>
    <pc:docChg chg="undo redo custSel addSld delSld modSld sldOrd addSection delSection modSection">
      <pc:chgData name="Deepti Chaudhary" userId="0135d4942d956a56" providerId="LiveId" clId="{F37B38B7-A2E1-4D16-ADA2-ACE49C8E2435}" dt="2025-03-15T18:33:48.189" v="1452" actId="14100"/>
      <pc:docMkLst>
        <pc:docMk/>
      </pc:docMkLst>
      <pc:sldChg chg="modSp mod">
        <pc:chgData name="Deepti Chaudhary" userId="0135d4942d956a56" providerId="LiveId" clId="{F37B38B7-A2E1-4D16-ADA2-ACE49C8E2435}" dt="2025-03-15T18:33:48.189" v="1452" actId="14100"/>
        <pc:sldMkLst>
          <pc:docMk/>
          <pc:sldMk cId="0" sldId="256"/>
        </pc:sldMkLst>
        <pc:spChg chg="mod">
          <ac:chgData name="Deepti Chaudhary" userId="0135d4942d956a56" providerId="LiveId" clId="{F37B38B7-A2E1-4D16-ADA2-ACE49C8E2435}" dt="2025-03-15T18:33:48.189" v="1452" actId="14100"/>
          <ac:spMkLst>
            <pc:docMk/>
            <pc:sldMk cId="0" sldId="256"/>
            <ac:spMk id="137" creationId="{00000000-0000-0000-0000-000000000000}"/>
          </ac:spMkLst>
        </pc:spChg>
        <pc:picChg chg="mod">
          <ac:chgData name="Deepti Chaudhary" userId="0135d4942d956a56" providerId="LiveId" clId="{F37B38B7-A2E1-4D16-ADA2-ACE49C8E2435}" dt="2025-03-15T18:32:48.832" v="1442" actId="1440"/>
          <ac:picMkLst>
            <pc:docMk/>
            <pc:sldMk cId="0" sldId="256"/>
            <ac:picMk id="138" creationId="{00000000-0000-0000-0000-000000000000}"/>
          </ac:picMkLst>
        </pc:picChg>
      </pc:sldChg>
      <pc:sldChg chg="modSp mod">
        <pc:chgData name="Deepti Chaudhary" userId="0135d4942d956a56" providerId="LiveId" clId="{F37B38B7-A2E1-4D16-ADA2-ACE49C8E2435}" dt="2025-03-15T17:51:52.490" v="599" actId="113"/>
        <pc:sldMkLst>
          <pc:docMk/>
          <pc:sldMk cId="0" sldId="257"/>
        </pc:sldMkLst>
        <pc:spChg chg="mod">
          <ac:chgData name="Deepti Chaudhary" userId="0135d4942d956a56" providerId="LiveId" clId="{F37B38B7-A2E1-4D16-ADA2-ACE49C8E2435}" dt="2025-03-15T17:51:52.490" v="599" actId="113"/>
          <ac:spMkLst>
            <pc:docMk/>
            <pc:sldMk cId="0" sldId="257"/>
            <ac:spMk id="141" creationId="{00000000-0000-0000-0000-000000000000}"/>
          </ac:spMkLst>
        </pc:spChg>
        <pc:spChg chg="mod">
          <ac:chgData name="Deepti Chaudhary" userId="0135d4942d956a56" providerId="LiveId" clId="{F37B38B7-A2E1-4D16-ADA2-ACE49C8E2435}" dt="2025-03-15T17:51:47.189" v="598" actId="113"/>
          <ac:spMkLst>
            <pc:docMk/>
            <pc:sldMk cId="0" sldId="257"/>
            <ac:spMk id="142" creationId="{00000000-0000-0000-0000-000000000000}"/>
          </ac:spMkLst>
        </pc:spChg>
      </pc:sldChg>
      <pc:sldChg chg="modSp mod">
        <pc:chgData name="Deepti Chaudhary" userId="0135d4942d956a56" providerId="LiveId" clId="{F37B38B7-A2E1-4D16-ADA2-ACE49C8E2435}" dt="2025-03-15T17:52:04.628" v="600" actId="113"/>
        <pc:sldMkLst>
          <pc:docMk/>
          <pc:sldMk cId="0" sldId="258"/>
        </pc:sldMkLst>
        <pc:spChg chg="mod">
          <ac:chgData name="Deepti Chaudhary" userId="0135d4942d956a56" providerId="LiveId" clId="{F37B38B7-A2E1-4D16-ADA2-ACE49C8E2435}" dt="2025-03-15T17:52:04.628" v="600" actId="113"/>
          <ac:spMkLst>
            <pc:docMk/>
            <pc:sldMk cId="0" sldId="258"/>
            <ac:spMk id="146" creationId="{00000000-0000-0000-0000-000000000000}"/>
          </ac:spMkLst>
        </pc:spChg>
      </pc:sldChg>
      <pc:sldChg chg="modSp mod">
        <pc:chgData name="Deepti Chaudhary" userId="0135d4942d956a56" providerId="LiveId" clId="{F37B38B7-A2E1-4D16-ADA2-ACE49C8E2435}" dt="2025-03-15T17:53:22.969" v="612" actId="121"/>
        <pc:sldMkLst>
          <pc:docMk/>
          <pc:sldMk cId="0" sldId="259"/>
        </pc:sldMkLst>
        <pc:spChg chg="mod">
          <ac:chgData name="Deepti Chaudhary" userId="0135d4942d956a56" providerId="LiveId" clId="{F37B38B7-A2E1-4D16-ADA2-ACE49C8E2435}" dt="2025-03-15T17:53:22.969" v="612" actId="121"/>
          <ac:spMkLst>
            <pc:docMk/>
            <pc:sldMk cId="0" sldId="259"/>
            <ac:spMk id="150" creationId="{00000000-0000-0000-0000-000000000000}"/>
          </ac:spMkLst>
        </pc:spChg>
      </pc:sldChg>
      <pc:sldChg chg="addSp delSp modSp del mod">
        <pc:chgData name="Deepti Chaudhary" userId="0135d4942d956a56" providerId="LiveId" clId="{F37B38B7-A2E1-4D16-ADA2-ACE49C8E2435}" dt="2025-03-15T17:40:21.424" v="515" actId="47"/>
        <pc:sldMkLst>
          <pc:docMk/>
          <pc:sldMk cId="0" sldId="260"/>
        </pc:sldMkLst>
        <pc:spChg chg="mod">
          <ac:chgData name="Deepti Chaudhary" userId="0135d4942d956a56" providerId="LiveId" clId="{F37B38B7-A2E1-4D16-ADA2-ACE49C8E2435}" dt="2025-03-15T17:20:42.103" v="272" actId="115"/>
          <ac:spMkLst>
            <pc:docMk/>
            <pc:sldMk cId="0" sldId="260"/>
            <ac:spMk id="153" creationId="{00000000-0000-0000-0000-000000000000}"/>
          </ac:spMkLst>
        </pc:spChg>
        <pc:spChg chg="mod">
          <ac:chgData name="Deepti Chaudhary" userId="0135d4942d956a56" providerId="LiveId" clId="{F37B38B7-A2E1-4D16-ADA2-ACE49C8E2435}" dt="2025-03-15T17:09:05.841" v="129" actId="20577"/>
          <ac:spMkLst>
            <pc:docMk/>
            <pc:sldMk cId="0" sldId="260"/>
            <ac:spMk id="154" creationId="{00000000-0000-0000-0000-000000000000}"/>
          </ac:spMkLst>
        </pc:spChg>
        <pc:picChg chg="add mod">
          <ac:chgData name="Deepti Chaudhary" userId="0135d4942d956a56" providerId="LiveId" clId="{F37B38B7-A2E1-4D16-ADA2-ACE49C8E2435}" dt="2025-03-15T17:20:53.397" v="273" actId="1440"/>
          <ac:picMkLst>
            <pc:docMk/>
            <pc:sldMk cId="0" sldId="260"/>
            <ac:picMk id="3" creationId="{F215EAC9-CC2B-E2AD-1EC4-0CD0ED5CC296}"/>
          </ac:picMkLst>
        </pc:picChg>
        <pc:picChg chg="del">
          <ac:chgData name="Deepti Chaudhary" userId="0135d4942d956a56" providerId="LiveId" clId="{F37B38B7-A2E1-4D16-ADA2-ACE49C8E2435}" dt="2025-03-15T17:40:16.406" v="514" actId="21"/>
          <ac:picMkLst>
            <pc:docMk/>
            <pc:sldMk cId="0" sldId="260"/>
            <ac:picMk id="152" creationId="{00000000-0000-0000-0000-000000000000}"/>
          </ac:picMkLst>
        </pc:picChg>
      </pc:sldChg>
      <pc:sldChg chg="modSp del mod">
        <pc:chgData name="Deepti Chaudhary" userId="0135d4942d956a56" providerId="LiveId" clId="{F37B38B7-A2E1-4D16-ADA2-ACE49C8E2435}" dt="2025-03-15T16:27:31.123" v="59" actId="2696"/>
        <pc:sldMkLst>
          <pc:docMk/>
          <pc:sldMk cId="0" sldId="262"/>
        </pc:sldMkLst>
        <pc:spChg chg="mod">
          <ac:chgData name="Deepti Chaudhary" userId="0135d4942d956a56" providerId="LiveId" clId="{F37B38B7-A2E1-4D16-ADA2-ACE49C8E2435}" dt="2025-03-15T16:16:56.191" v="17" actId="20577"/>
          <ac:spMkLst>
            <pc:docMk/>
            <pc:sldMk cId="0" sldId="262"/>
            <ac:spMk id="162" creationId="{00000000-0000-0000-0000-000000000000}"/>
          </ac:spMkLst>
        </pc:spChg>
      </pc:sldChg>
      <pc:sldChg chg="addSp modSp mod ord">
        <pc:chgData name="Deepti Chaudhary" userId="0135d4942d956a56" providerId="LiveId" clId="{F37B38B7-A2E1-4D16-ADA2-ACE49C8E2435}" dt="2025-03-15T17:54:07.130" v="614"/>
        <pc:sldMkLst>
          <pc:docMk/>
          <pc:sldMk cId="0" sldId="263"/>
        </pc:sldMkLst>
        <pc:spChg chg="ord">
          <ac:chgData name="Deepti Chaudhary" userId="0135d4942d956a56" providerId="LiveId" clId="{F37B38B7-A2E1-4D16-ADA2-ACE49C8E2435}" dt="2025-03-15T16:30:35.165" v="78" actId="167"/>
          <ac:spMkLst>
            <pc:docMk/>
            <pc:sldMk cId="0" sldId="263"/>
            <ac:spMk id="165" creationId="{00000000-0000-0000-0000-000000000000}"/>
          </ac:spMkLst>
        </pc:spChg>
        <pc:picChg chg="add mod ord modCrop">
          <ac:chgData name="Deepti Chaudhary" userId="0135d4942d956a56" providerId="LiveId" clId="{F37B38B7-A2E1-4D16-ADA2-ACE49C8E2435}" dt="2025-03-15T16:32:45.907" v="99" actId="167"/>
          <ac:picMkLst>
            <pc:docMk/>
            <pc:sldMk cId="0" sldId="263"/>
            <ac:picMk id="3" creationId="{B537260F-6DD8-7DAA-A143-74312AB7EE53}"/>
          </ac:picMkLst>
        </pc:picChg>
      </pc:sldChg>
      <pc:sldChg chg="addSp modSp mod">
        <pc:chgData name="Deepti Chaudhary" userId="0135d4942d956a56" providerId="LiveId" clId="{F37B38B7-A2E1-4D16-ADA2-ACE49C8E2435}" dt="2025-03-15T18:01:23.138" v="941" actId="1440"/>
        <pc:sldMkLst>
          <pc:docMk/>
          <pc:sldMk cId="0" sldId="264"/>
        </pc:sldMkLst>
        <pc:spChg chg="mod">
          <ac:chgData name="Deepti Chaudhary" userId="0135d4942d956a56" providerId="LiveId" clId="{F37B38B7-A2E1-4D16-ADA2-ACE49C8E2435}" dt="2025-03-15T17:56:08.505" v="657" actId="115"/>
          <ac:spMkLst>
            <pc:docMk/>
            <pc:sldMk cId="0" sldId="264"/>
            <ac:spMk id="168" creationId="{00000000-0000-0000-0000-000000000000}"/>
          </ac:spMkLst>
        </pc:spChg>
        <pc:spChg chg="mod">
          <ac:chgData name="Deepti Chaudhary" userId="0135d4942d956a56" providerId="LiveId" clId="{F37B38B7-A2E1-4D16-ADA2-ACE49C8E2435}" dt="2025-03-15T18:00:13.907" v="930" actId="113"/>
          <ac:spMkLst>
            <pc:docMk/>
            <pc:sldMk cId="0" sldId="264"/>
            <ac:spMk id="169" creationId="{00000000-0000-0000-0000-000000000000}"/>
          </ac:spMkLst>
        </pc:spChg>
        <pc:picChg chg="add mod ord">
          <ac:chgData name="Deepti Chaudhary" userId="0135d4942d956a56" providerId="LiveId" clId="{F37B38B7-A2E1-4D16-ADA2-ACE49C8E2435}" dt="2025-03-15T18:01:23.138" v="941" actId="1440"/>
          <ac:picMkLst>
            <pc:docMk/>
            <pc:sldMk cId="0" sldId="264"/>
            <ac:picMk id="3" creationId="{78D540DD-CD54-9495-80A0-B1F40C8BEBD0}"/>
          </ac:picMkLst>
        </pc:picChg>
      </pc:sldChg>
      <pc:sldChg chg="addSp delSp modSp new mod ord">
        <pc:chgData name="Deepti Chaudhary" userId="0135d4942d956a56" providerId="LiveId" clId="{F37B38B7-A2E1-4D16-ADA2-ACE49C8E2435}" dt="2025-03-15T17:45:19.542" v="549"/>
        <pc:sldMkLst>
          <pc:docMk/>
          <pc:sldMk cId="306255320" sldId="265"/>
        </pc:sldMkLst>
        <pc:spChg chg="del mod">
          <ac:chgData name="Deepti Chaudhary" userId="0135d4942d956a56" providerId="LiveId" clId="{F37B38B7-A2E1-4D16-ADA2-ACE49C8E2435}" dt="2025-03-15T16:22:58.665" v="26" actId="931"/>
          <ac:spMkLst>
            <pc:docMk/>
            <pc:sldMk cId="306255320" sldId="265"/>
            <ac:spMk id="2" creationId="{5C426532-AAF4-68AE-93B2-CBD6187585E4}"/>
          </ac:spMkLst>
        </pc:spChg>
        <pc:spChg chg="mod">
          <ac:chgData name="Deepti Chaudhary" userId="0135d4942d956a56" providerId="LiveId" clId="{F37B38B7-A2E1-4D16-ADA2-ACE49C8E2435}" dt="2025-03-15T16:26:49.963" v="49" actId="13822"/>
          <ac:spMkLst>
            <pc:docMk/>
            <pc:sldMk cId="306255320" sldId="265"/>
            <ac:spMk id="3" creationId="{A653A918-26FD-C87C-7AB5-3CC8BFD91DE5}"/>
          </ac:spMkLst>
        </pc:spChg>
        <pc:spChg chg="mod">
          <ac:chgData name="Deepti Chaudhary" userId="0135d4942d956a56" providerId="LiveId" clId="{F37B38B7-A2E1-4D16-ADA2-ACE49C8E2435}" dt="2025-03-15T16:27:08.529" v="58" actId="20577"/>
          <ac:spMkLst>
            <pc:docMk/>
            <pc:sldMk cId="306255320" sldId="265"/>
            <ac:spMk id="4" creationId="{FF8C4929-9470-8558-6D55-EA1A8DE39521}"/>
          </ac:spMkLst>
        </pc:spChg>
        <pc:spChg chg="add del mod">
          <ac:chgData name="Deepti Chaudhary" userId="0135d4942d956a56" providerId="LiveId" clId="{F37B38B7-A2E1-4D16-ADA2-ACE49C8E2435}" dt="2025-03-15T16:24:36.467" v="34" actId="478"/>
          <ac:spMkLst>
            <pc:docMk/>
            <pc:sldMk cId="306255320" sldId="265"/>
            <ac:spMk id="8" creationId="{8307327F-559E-911C-E7A2-D5284729B77B}"/>
          </ac:spMkLst>
        </pc:spChg>
        <pc:picChg chg="add del mod">
          <ac:chgData name="Deepti Chaudhary" userId="0135d4942d956a56" providerId="LiveId" clId="{F37B38B7-A2E1-4D16-ADA2-ACE49C8E2435}" dt="2025-03-15T16:24:13.644" v="33" actId="478"/>
          <ac:picMkLst>
            <pc:docMk/>
            <pc:sldMk cId="306255320" sldId="265"/>
            <ac:picMk id="6" creationId="{195D42F9-F667-FC98-A973-0EE05B0526DF}"/>
          </ac:picMkLst>
        </pc:picChg>
        <pc:picChg chg="add mod">
          <ac:chgData name="Deepti Chaudhary" userId="0135d4942d956a56" providerId="LiveId" clId="{F37B38B7-A2E1-4D16-ADA2-ACE49C8E2435}" dt="2025-03-15T16:26:58.268" v="51" actId="1076"/>
          <ac:picMkLst>
            <pc:docMk/>
            <pc:sldMk cId="306255320" sldId="265"/>
            <ac:picMk id="10" creationId="{70803A48-2B6F-C5FA-BDC2-614B2F034734}"/>
          </ac:picMkLst>
        </pc:picChg>
        <pc:picChg chg="add mod ord">
          <ac:chgData name="Deepti Chaudhary" userId="0135d4942d956a56" providerId="LiveId" clId="{F37B38B7-A2E1-4D16-ADA2-ACE49C8E2435}" dt="2025-03-15T16:30:32.520" v="77" actId="1440"/>
          <ac:picMkLst>
            <pc:docMk/>
            <pc:sldMk cId="306255320" sldId="265"/>
            <ac:picMk id="12" creationId="{38E20A4E-2071-4359-2342-5B3E0808A77A}"/>
          </ac:picMkLst>
        </pc:picChg>
      </pc:sldChg>
      <pc:sldChg chg="new del ord">
        <pc:chgData name="Deepti Chaudhary" userId="0135d4942d956a56" providerId="LiveId" clId="{F37B38B7-A2E1-4D16-ADA2-ACE49C8E2435}" dt="2025-03-15T17:06:19.598" v="106" actId="2696"/>
        <pc:sldMkLst>
          <pc:docMk/>
          <pc:sldMk cId="34563530" sldId="266"/>
        </pc:sldMkLst>
      </pc:sldChg>
      <pc:sldChg chg="addSp delSp modSp new mod">
        <pc:chgData name="Deepti Chaudhary" userId="0135d4942d956a56" providerId="LiveId" clId="{F37B38B7-A2E1-4D16-ADA2-ACE49C8E2435}" dt="2025-03-15T18:32:11.310" v="1441" actId="113"/>
        <pc:sldMkLst>
          <pc:docMk/>
          <pc:sldMk cId="1184021710" sldId="267"/>
        </pc:sldMkLst>
        <pc:spChg chg="add del">
          <ac:chgData name="Deepti Chaudhary" userId="0135d4942d956a56" providerId="LiveId" clId="{F37B38B7-A2E1-4D16-ADA2-ACE49C8E2435}" dt="2025-03-15T18:27:36.680" v="1362"/>
          <ac:spMkLst>
            <pc:docMk/>
            <pc:sldMk cId="1184021710" sldId="267"/>
            <ac:spMk id="2" creationId="{1C388155-62A7-EEA5-3C7B-B875CD7ADD6B}"/>
          </ac:spMkLst>
        </pc:spChg>
        <pc:spChg chg="add mod">
          <ac:chgData name="Deepti Chaudhary" userId="0135d4942d956a56" providerId="LiveId" clId="{F37B38B7-A2E1-4D16-ADA2-ACE49C8E2435}" dt="2025-03-15T18:31:17.038" v="1416" actId="20577"/>
          <ac:spMkLst>
            <pc:docMk/>
            <pc:sldMk cId="1184021710" sldId="267"/>
            <ac:spMk id="11" creationId="{5E061D92-0761-925A-3977-91C618BB535A}"/>
          </ac:spMkLst>
        </pc:spChg>
        <pc:spChg chg="add mod">
          <ac:chgData name="Deepti Chaudhary" userId="0135d4942d956a56" providerId="LiveId" clId="{F37B38B7-A2E1-4D16-ADA2-ACE49C8E2435}" dt="2025-03-15T18:32:11.310" v="1441" actId="113"/>
          <ac:spMkLst>
            <pc:docMk/>
            <pc:sldMk cId="1184021710" sldId="267"/>
            <ac:spMk id="12" creationId="{AB2870BE-6326-76C3-16D8-3F8B91944470}"/>
          </ac:spMkLst>
        </pc:spChg>
        <pc:picChg chg="add mod">
          <ac:chgData name="Deepti Chaudhary" userId="0135d4942d956a56" providerId="LiveId" clId="{F37B38B7-A2E1-4D16-ADA2-ACE49C8E2435}" dt="2025-03-15T17:06:06.131" v="105"/>
          <ac:picMkLst>
            <pc:docMk/>
            <pc:sldMk cId="1184021710" sldId="267"/>
            <ac:picMk id="3" creationId="{6E298811-94DE-B92F-ACDA-390EDCC4C333}"/>
          </ac:picMkLst>
        </pc:picChg>
        <pc:picChg chg="add mod">
          <ac:chgData name="Deepti Chaudhary" userId="0135d4942d956a56" providerId="LiveId" clId="{F37B38B7-A2E1-4D16-ADA2-ACE49C8E2435}" dt="2025-03-15T18:26:24.749" v="1348"/>
          <ac:picMkLst>
            <pc:docMk/>
            <pc:sldMk cId="1184021710" sldId="267"/>
            <ac:picMk id="5" creationId="{9874B658-8EDD-BE74-89B2-37EE5304AC5E}"/>
          </ac:picMkLst>
        </pc:picChg>
        <pc:picChg chg="add mod">
          <ac:chgData name="Deepti Chaudhary" userId="0135d4942d956a56" providerId="LiveId" clId="{F37B38B7-A2E1-4D16-ADA2-ACE49C8E2435}" dt="2025-03-15T18:27:08.810" v="1361"/>
          <ac:picMkLst>
            <pc:docMk/>
            <pc:sldMk cId="1184021710" sldId="267"/>
            <ac:picMk id="7" creationId="{9BBDB480-87D3-931D-A13C-EC6AB12C45B1}"/>
          </ac:picMkLst>
        </pc:picChg>
        <pc:picChg chg="add mod">
          <ac:chgData name="Deepti Chaudhary" userId="0135d4942d956a56" providerId="LiveId" clId="{F37B38B7-A2E1-4D16-ADA2-ACE49C8E2435}" dt="2025-03-15T18:31:01.345" v="1384" actId="1440"/>
          <ac:picMkLst>
            <pc:docMk/>
            <pc:sldMk cId="1184021710" sldId="267"/>
            <ac:picMk id="9" creationId="{9877E424-E1F0-7BE2-555D-C3E64BFEE08D}"/>
          </ac:picMkLst>
        </pc:picChg>
      </pc:sldChg>
      <pc:sldChg chg="addSp delSp modSp new del mod">
        <pc:chgData name="Deepti Chaudhary" userId="0135d4942d956a56" providerId="LiveId" clId="{F37B38B7-A2E1-4D16-ADA2-ACE49C8E2435}" dt="2025-03-15T17:34:02.564" v="453" actId="2696"/>
        <pc:sldMkLst>
          <pc:docMk/>
          <pc:sldMk cId="3974353644" sldId="268"/>
        </pc:sldMkLst>
        <pc:spChg chg="del">
          <ac:chgData name="Deepti Chaudhary" userId="0135d4942d956a56" providerId="LiveId" clId="{F37B38B7-A2E1-4D16-ADA2-ACE49C8E2435}" dt="2025-03-15T17:12:14.480" v="132" actId="931"/>
          <ac:spMkLst>
            <pc:docMk/>
            <pc:sldMk cId="3974353644" sldId="268"/>
            <ac:spMk id="2" creationId="{2ECFE077-5E58-EC6E-ADDA-F2CB2F580D20}"/>
          </ac:spMkLst>
        </pc:spChg>
        <pc:spChg chg="mod">
          <ac:chgData name="Deepti Chaudhary" userId="0135d4942d956a56" providerId="LiveId" clId="{F37B38B7-A2E1-4D16-ADA2-ACE49C8E2435}" dt="2025-03-15T17:09:27.056" v="131" actId="14100"/>
          <ac:spMkLst>
            <pc:docMk/>
            <pc:sldMk cId="3974353644" sldId="268"/>
            <ac:spMk id="4" creationId="{DFC3CDEB-372F-4B44-2CA3-F7F56CEAF217}"/>
          </ac:spMkLst>
        </pc:spChg>
        <pc:spChg chg="add mod">
          <ac:chgData name="Deepti Chaudhary" userId="0135d4942d956a56" providerId="LiveId" clId="{F37B38B7-A2E1-4D16-ADA2-ACE49C8E2435}" dt="2025-03-15T17:12:33.786" v="137" actId="478"/>
          <ac:spMkLst>
            <pc:docMk/>
            <pc:sldMk cId="3974353644" sldId="268"/>
            <ac:spMk id="8" creationId="{BA4D274B-AE90-09EF-F432-4D27745531E8}"/>
          </ac:spMkLst>
        </pc:spChg>
        <pc:picChg chg="add del mod">
          <ac:chgData name="Deepti Chaudhary" userId="0135d4942d956a56" providerId="LiveId" clId="{F37B38B7-A2E1-4D16-ADA2-ACE49C8E2435}" dt="2025-03-15T17:12:33.786" v="137" actId="478"/>
          <ac:picMkLst>
            <pc:docMk/>
            <pc:sldMk cId="3974353644" sldId="268"/>
            <ac:picMk id="6" creationId="{5D3AA363-C8D2-7A7F-E6C6-A49EE567E64E}"/>
          </ac:picMkLst>
        </pc:picChg>
      </pc:sldChg>
      <pc:sldChg chg="addSp delSp modSp new mod ord modClrScheme chgLayout">
        <pc:chgData name="Deepti Chaudhary" userId="0135d4942d956a56" providerId="LiveId" clId="{F37B38B7-A2E1-4D16-ADA2-ACE49C8E2435}" dt="2025-03-15T17:35:49.531" v="465" actId="1440"/>
        <pc:sldMkLst>
          <pc:docMk/>
          <pc:sldMk cId="3758909652" sldId="269"/>
        </pc:sldMkLst>
        <pc:spChg chg="del mod ord">
          <ac:chgData name="Deepti Chaudhary" userId="0135d4942d956a56" providerId="LiveId" clId="{F37B38B7-A2E1-4D16-ADA2-ACE49C8E2435}" dt="2025-03-15T17:24:50.989" v="285" actId="21"/>
          <ac:spMkLst>
            <pc:docMk/>
            <pc:sldMk cId="3758909652" sldId="269"/>
            <ac:spMk id="2" creationId="{ED77EB8C-81FF-44B8-5919-06BA0CF24AF7}"/>
          </ac:spMkLst>
        </pc:spChg>
        <pc:spChg chg="add del mod ord">
          <ac:chgData name="Deepti Chaudhary" userId="0135d4942d956a56" providerId="LiveId" clId="{F37B38B7-A2E1-4D16-ADA2-ACE49C8E2435}" dt="2025-03-15T17:25:58.989" v="287" actId="700"/>
          <ac:spMkLst>
            <pc:docMk/>
            <pc:sldMk cId="3758909652" sldId="269"/>
            <ac:spMk id="7" creationId="{2CE306C1-98E1-97C0-73AE-28687F1D4DD7}"/>
          </ac:spMkLst>
        </pc:spChg>
        <pc:spChg chg="add del mod ord">
          <ac:chgData name="Deepti Chaudhary" userId="0135d4942d956a56" providerId="LiveId" clId="{F37B38B7-A2E1-4D16-ADA2-ACE49C8E2435}" dt="2025-03-15T17:25:58.989" v="287" actId="700"/>
          <ac:spMkLst>
            <pc:docMk/>
            <pc:sldMk cId="3758909652" sldId="269"/>
            <ac:spMk id="8" creationId="{36717B09-6E91-29A5-5BD9-500899A6601E}"/>
          </ac:spMkLst>
        </pc:spChg>
        <pc:spChg chg="add del mod ord">
          <ac:chgData name="Deepti Chaudhary" userId="0135d4942d956a56" providerId="LiveId" clId="{F37B38B7-A2E1-4D16-ADA2-ACE49C8E2435}" dt="2025-03-15T17:30:41.358" v="416" actId="700"/>
          <ac:spMkLst>
            <pc:docMk/>
            <pc:sldMk cId="3758909652" sldId="269"/>
            <ac:spMk id="9" creationId="{135A2A3B-0160-DE9A-CE11-268B78A1E3C0}"/>
          </ac:spMkLst>
        </pc:spChg>
        <pc:spChg chg="add del mod ord">
          <ac:chgData name="Deepti Chaudhary" userId="0135d4942d956a56" providerId="LiveId" clId="{F37B38B7-A2E1-4D16-ADA2-ACE49C8E2435}" dt="2025-03-15T17:26:43.217" v="294"/>
          <ac:spMkLst>
            <pc:docMk/>
            <pc:sldMk cId="3758909652" sldId="269"/>
            <ac:spMk id="10" creationId="{E3320C55-6627-2059-74F9-9497D57B2482}"/>
          </ac:spMkLst>
        </pc:spChg>
        <pc:spChg chg="add del mod ord">
          <ac:chgData name="Deepti Chaudhary" userId="0135d4942d956a56" providerId="LiveId" clId="{F37B38B7-A2E1-4D16-ADA2-ACE49C8E2435}" dt="2025-03-15T17:30:41.358" v="416" actId="700"/>
          <ac:spMkLst>
            <pc:docMk/>
            <pc:sldMk cId="3758909652" sldId="269"/>
            <ac:spMk id="11" creationId="{7CB93979-B825-3AB2-6140-F0FE4BD4271E}"/>
          </ac:spMkLst>
        </pc:spChg>
        <pc:spChg chg="add">
          <ac:chgData name="Deepti Chaudhary" userId="0135d4942d956a56" providerId="LiveId" clId="{F37B38B7-A2E1-4D16-ADA2-ACE49C8E2435}" dt="2025-03-15T17:28:16.237" v="298"/>
          <ac:spMkLst>
            <pc:docMk/>
            <pc:sldMk cId="3758909652" sldId="269"/>
            <ac:spMk id="12" creationId="{287EDCD6-64AA-B6CF-8EB4-5AA0237C863D}"/>
          </ac:spMkLst>
        </pc:spChg>
        <pc:spChg chg="add mod">
          <ac:chgData name="Deepti Chaudhary" userId="0135d4942d956a56" providerId="LiveId" clId="{F37B38B7-A2E1-4D16-ADA2-ACE49C8E2435}" dt="2025-03-15T17:28:45.027" v="306"/>
          <ac:spMkLst>
            <pc:docMk/>
            <pc:sldMk cId="3758909652" sldId="269"/>
            <ac:spMk id="13" creationId="{6766781E-EF73-0702-7A7A-82A214113234}"/>
          </ac:spMkLst>
        </pc:spChg>
        <pc:spChg chg="add del mod ord">
          <ac:chgData name="Deepti Chaudhary" userId="0135d4942d956a56" providerId="LiveId" clId="{F37B38B7-A2E1-4D16-ADA2-ACE49C8E2435}" dt="2025-03-15T17:28:44.591" v="305" actId="700"/>
          <ac:spMkLst>
            <pc:docMk/>
            <pc:sldMk cId="3758909652" sldId="269"/>
            <ac:spMk id="14" creationId="{75518488-F66D-616A-DBCD-ABCEBA091DFF}"/>
          </ac:spMkLst>
        </pc:spChg>
        <pc:spChg chg="add mod">
          <ac:chgData name="Deepti Chaudhary" userId="0135d4942d956a56" providerId="LiveId" clId="{F37B38B7-A2E1-4D16-ADA2-ACE49C8E2435}" dt="2025-03-15T17:28:44.238" v="304"/>
          <ac:spMkLst>
            <pc:docMk/>
            <pc:sldMk cId="3758909652" sldId="269"/>
            <ac:spMk id="15" creationId="{351D5EB8-D7AD-51CD-8B02-1591C49D48EF}"/>
          </ac:spMkLst>
        </pc:spChg>
        <pc:spChg chg="add mod">
          <ac:chgData name="Deepti Chaudhary" userId="0135d4942d956a56" providerId="LiveId" clId="{F37B38B7-A2E1-4D16-ADA2-ACE49C8E2435}" dt="2025-03-15T17:28:43.909" v="303"/>
          <ac:spMkLst>
            <pc:docMk/>
            <pc:sldMk cId="3758909652" sldId="269"/>
            <ac:spMk id="16" creationId="{AEB8E6F1-6E69-512E-FF87-C0A60C9ED943}"/>
          </ac:spMkLst>
        </pc:spChg>
        <pc:spChg chg="add del mod ord">
          <ac:chgData name="Deepti Chaudhary" userId="0135d4942d956a56" providerId="LiveId" clId="{F37B38B7-A2E1-4D16-ADA2-ACE49C8E2435}" dt="2025-03-15T17:31:17.897" v="418" actId="700"/>
          <ac:spMkLst>
            <pc:docMk/>
            <pc:sldMk cId="3758909652" sldId="269"/>
            <ac:spMk id="17" creationId="{368B5802-E908-D3B5-68A8-BB95682FA382}"/>
          </ac:spMkLst>
        </pc:spChg>
        <pc:spChg chg="add del mod ord">
          <ac:chgData name="Deepti Chaudhary" userId="0135d4942d956a56" providerId="LiveId" clId="{F37B38B7-A2E1-4D16-ADA2-ACE49C8E2435}" dt="2025-03-15T17:31:17.897" v="418" actId="700"/>
          <ac:spMkLst>
            <pc:docMk/>
            <pc:sldMk cId="3758909652" sldId="269"/>
            <ac:spMk id="18" creationId="{9EACEB0C-215B-D75C-3B99-AD1AB8088ADD}"/>
          </ac:spMkLst>
        </pc:spChg>
        <pc:spChg chg="add del mod ord">
          <ac:chgData name="Deepti Chaudhary" userId="0135d4942d956a56" providerId="LiveId" clId="{F37B38B7-A2E1-4D16-ADA2-ACE49C8E2435}" dt="2025-03-15T17:31:17.897" v="418" actId="700"/>
          <ac:spMkLst>
            <pc:docMk/>
            <pc:sldMk cId="3758909652" sldId="269"/>
            <ac:spMk id="19" creationId="{748F8E7C-AE97-9FFB-64E6-699557E8D055}"/>
          </ac:spMkLst>
        </pc:spChg>
        <pc:spChg chg="add mod ord">
          <ac:chgData name="Deepti Chaudhary" userId="0135d4942d956a56" providerId="LiveId" clId="{F37B38B7-A2E1-4D16-ADA2-ACE49C8E2435}" dt="2025-03-15T17:35:11.033" v="464" actId="113"/>
          <ac:spMkLst>
            <pc:docMk/>
            <pc:sldMk cId="3758909652" sldId="269"/>
            <ac:spMk id="20" creationId="{67EA4D00-70D5-1D21-AE98-55B6896815D8}"/>
          </ac:spMkLst>
        </pc:spChg>
        <pc:spChg chg="add mod ord">
          <ac:chgData name="Deepti Chaudhary" userId="0135d4942d956a56" providerId="LiveId" clId="{F37B38B7-A2E1-4D16-ADA2-ACE49C8E2435}" dt="2025-03-15T17:33:45.157" v="433" actId="113"/>
          <ac:spMkLst>
            <pc:docMk/>
            <pc:sldMk cId="3758909652" sldId="269"/>
            <ac:spMk id="21" creationId="{BDD7E693-CB28-7F68-404D-ABC3A5022058}"/>
          </ac:spMkLst>
        </pc:spChg>
        <pc:picChg chg="add del mod">
          <ac:chgData name="Deepti Chaudhary" userId="0135d4942d956a56" providerId="LiveId" clId="{F37B38B7-A2E1-4D16-ADA2-ACE49C8E2435}" dt="2025-03-15T17:14:15.268" v="146" actId="478"/>
          <ac:picMkLst>
            <pc:docMk/>
            <pc:sldMk cId="3758909652" sldId="269"/>
            <ac:picMk id="4" creationId="{CDC5E2F6-41F5-8DD5-1471-EF8E7E8AC9CA}"/>
          </ac:picMkLst>
        </pc:picChg>
        <pc:picChg chg="add mod">
          <ac:chgData name="Deepti Chaudhary" userId="0135d4942d956a56" providerId="LiveId" clId="{F37B38B7-A2E1-4D16-ADA2-ACE49C8E2435}" dt="2025-03-15T17:30:48.150" v="417" actId="1076"/>
          <ac:picMkLst>
            <pc:docMk/>
            <pc:sldMk cId="3758909652" sldId="269"/>
            <ac:picMk id="6" creationId="{BEBC7004-961F-D83A-0636-910DB1172BC7}"/>
          </ac:picMkLst>
        </pc:picChg>
        <pc:picChg chg="add mod ord">
          <ac:chgData name="Deepti Chaudhary" userId="0135d4942d956a56" providerId="LiveId" clId="{F37B38B7-A2E1-4D16-ADA2-ACE49C8E2435}" dt="2025-03-15T17:35:49.531" v="465" actId="1440"/>
          <ac:picMkLst>
            <pc:docMk/>
            <pc:sldMk cId="3758909652" sldId="269"/>
            <ac:picMk id="23" creationId="{70B466E5-07AB-A625-B2F0-DD5F6A16EA7A}"/>
          </ac:picMkLst>
        </pc:picChg>
      </pc:sldChg>
      <pc:sldChg chg="addSp delSp modSp new mod">
        <pc:chgData name="Deepti Chaudhary" userId="0135d4942d956a56" providerId="LiveId" clId="{F37B38B7-A2E1-4D16-ADA2-ACE49C8E2435}" dt="2025-03-15T17:44:39.079" v="544" actId="167"/>
        <pc:sldMkLst>
          <pc:docMk/>
          <pc:sldMk cId="358195142" sldId="270"/>
        </pc:sldMkLst>
        <pc:spChg chg="del">
          <ac:chgData name="Deepti Chaudhary" userId="0135d4942d956a56" providerId="LiveId" clId="{F37B38B7-A2E1-4D16-ADA2-ACE49C8E2435}" dt="2025-03-15T17:38:20.043" v="472"/>
          <ac:spMkLst>
            <pc:docMk/>
            <pc:sldMk cId="358195142" sldId="270"/>
            <ac:spMk id="2" creationId="{2D4258F8-BAD2-8046-3D98-AD3B33AB6E03}"/>
          </ac:spMkLst>
        </pc:spChg>
        <pc:spChg chg="mod">
          <ac:chgData name="Deepti Chaudhary" userId="0135d4942d956a56" providerId="LiveId" clId="{F37B38B7-A2E1-4D16-ADA2-ACE49C8E2435}" dt="2025-03-15T17:39:59.813" v="513" actId="113"/>
          <ac:spMkLst>
            <pc:docMk/>
            <pc:sldMk cId="358195142" sldId="270"/>
            <ac:spMk id="3" creationId="{8B46E04D-6293-5BE0-1754-31AFA0F2EFA9}"/>
          </ac:spMkLst>
        </pc:spChg>
        <pc:spChg chg="mod">
          <ac:chgData name="Deepti Chaudhary" userId="0135d4942d956a56" providerId="LiveId" clId="{F37B38B7-A2E1-4D16-ADA2-ACE49C8E2435}" dt="2025-03-15T17:39:45.990" v="493" actId="113"/>
          <ac:spMkLst>
            <pc:docMk/>
            <pc:sldMk cId="358195142" sldId="270"/>
            <ac:spMk id="4" creationId="{0E40A4F7-F07F-3AA5-786C-05C435CCF3B6}"/>
          </ac:spMkLst>
        </pc:spChg>
        <pc:spChg chg="add del mod">
          <ac:chgData name="Deepti Chaudhary" userId="0135d4942d956a56" providerId="LiveId" clId="{F37B38B7-A2E1-4D16-ADA2-ACE49C8E2435}" dt="2025-03-15T17:38:55.804" v="482" actId="478"/>
          <ac:spMkLst>
            <pc:docMk/>
            <pc:sldMk cId="358195142" sldId="270"/>
            <ac:spMk id="8" creationId="{D31B6BED-CC59-88DE-1E00-A4220D280EDE}"/>
          </ac:spMkLst>
        </pc:spChg>
        <pc:picChg chg="add del mod">
          <ac:chgData name="Deepti Chaudhary" userId="0135d4942d956a56" providerId="LiveId" clId="{F37B38B7-A2E1-4D16-ADA2-ACE49C8E2435}" dt="2025-03-15T17:38:49.779" v="481" actId="478"/>
          <ac:picMkLst>
            <pc:docMk/>
            <pc:sldMk cId="358195142" sldId="270"/>
            <ac:picMk id="6" creationId="{426B0AD0-5EB6-7769-1717-8D0BBCA1D25E}"/>
          </ac:picMkLst>
        </pc:picChg>
        <pc:picChg chg="add mod">
          <ac:chgData name="Deepti Chaudhary" userId="0135d4942d956a56" providerId="LiveId" clId="{F37B38B7-A2E1-4D16-ADA2-ACE49C8E2435}" dt="2025-03-15T17:40:33.417" v="516" actId="1440"/>
          <ac:picMkLst>
            <pc:docMk/>
            <pc:sldMk cId="358195142" sldId="270"/>
            <ac:picMk id="10" creationId="{C46B00D2-705B-50C4-493A-A1F901052CE6}"/>
          </ac:picMkLst>
        </pc:picChg>
        <pc:picChg chg="add mod ord">
          <ac:chgData name="Deepti Chaudhary" userId="0135d4942d956a56" providerId="LiveId" clId="{F37B38B7-A2E1-4D16-ADA2-ACE49C8E2435}" dt="2025-03-15T17:43:34.681" v="534"/>
          <ac:picMkLst>
            <pc:docMk/>
            <pc:sldMk cId="358195142" sldId="270"/>
            <ac:picMk id="12" creationId="{FB70B2BE-472A-D2F0-45D8-0CEC3A0F190B}"/>
          </ac:picMkLst>
        </pc:picChg>
        <pc:picChg chg="add mod ord">
          <ac:chgData name="Deepti Chaudhary" userId="0135d4942d956a56" providerId="LiveId" clId="{F37B38B7-A2E1-4D16-ADA2-ACE49C8E2435}" dt="2025-03-15T17:44:39.079" v="544" actId="167"/>
          <ac:picMkLst>
            <pc:docMk/>
            <pc:sldMk cId="358195142" sldId="270"/>
            <ac:picMk id="14" creationId="{DD5B71C4-E727-C23B-178D-517A09694B95}"/>
          </ac:picMkLst>
        </pc:picChg>
      </pc:sldChg>
      <pc:sldChg chg="new del ord">
        <pc:chgData name="Deepti Chaudhary" userId="0135d4942d956a56" providerId="LiveId" clId="{F37B38B7-A2E1-4D16-ADA2-ACE49C8E2435}" dt="2025-03-15T17:50:54.596" v="597" actId="2696"/>
        <pc:sldMkLst>
          <pc:docMk/>
          <pc:sldMk cId="2350295122" sldId="271"/>
        </pc:sldMkLst>
      </pc:sldChg>
      <pc:sldChg chg="addSp delSp modSp new mod">
        <pc:chgData name="Deepti Chaudhary" userId="0135d4942d956a56" providerId="LiveId" clId="{F37B38B7-A2E1-4D16-ADA2-ACE49C8E2435}" dt="2025-03-15T17:50:33.127" v="596" actId="1440"/>
        <pc:sldMkLst>
          <pc:docMk/>
          <pc:sldMk cId="3502662167" sldId="272"/>
        </pc:sldMkLst>
        <pc:spChg chg="del">
          <ac:chgData name="Deepti Chaudhary" userId="0135d4942d956a56" providerId="LiveId" clId="{F37B38B7-A2E1-4D16-ADA2-ACE49C8E2435}" dt="2025-03-15T17:45:44.421" v="551" actId="478"/>
          <ac:spMkLst>
            <pc:docMk/>
            <pc:sldMk cId="3502662167" sldId="272"/>
            <ac:spMk id="2" creationId="{9006B79D-84F7-A558-2BA0-2FE31EA44006}"/>
          </ac:spMkLst>
        </pc:spChg>
        <pc:spChg chg="mod">
          <ac:chgData name="Deepti Chaudhary" userId="0135d4942d956a56" providerId="LiveId" clId="{F37B38B7-A2E1-4D16-ADA2-ACE49C8E2435}" dt="2025-03-15T17:47:18.333" v="575" actId="113"/>
          <ac:spMkLst>
            <pc:docMk/>
            <pc:sldMk cId="3502662167" sldId="272"/>
            <ac:spMk id="3" creationId="{237BC9DC-4A05-C810-B87F-9BC6D7473867}"/>
          </ac:spMkLst>
        </pc:spChg>
        <pc:spChg chg="mod">
          <ac:chgData name="Deepti Chaudhary" userId="0135d4942d956a56" providerId="LiveId" clId="{F37B38B7-A2E1-4D16-ADA2-ACE49C8E2435}" dt="2025-03-15T17:47:11.181" v="574" actId="113"/>
          <ac:spMkLst>
            <pc:docMk/>
            <pc:sldMk cId="3502662167" sldId="272"/>
            <ac:spMk id="4" creationId="{3560DF97-9572-8587-F698-1E1047978357}"/>
          </ac:spMkLst>
        </pc:spChg>
        <pc:picChg chg="add mod">
          <ac:chgData name="Deepti Chaudhary" userId="0135d4942d956a56" providerId="LiveId" clId="{F37B38B7-A2E1-4D16-ADA2-ACE49C8E2435}" dt="2025-03-15T17:48:36.741" v="587" actId="1440"/>
          <ac:picMkLst>
            <pc:docMk/>
            <pc:sldMk cId="3502662167" sldId="272"/>
            <ac:picMk id="6" creationId="{1C0EE42D-C959-74FE-961A-FC22A91867BE}"/>
          </ac:picMkLst>
        </pc:picChg>
        <pc:picChg chg="add mod ord">
          <ac:chgData name="Deepti Chaudhary" userId="0135d4942d956a56" providerId="LiveId" clId="{F37B38B7-A2E1-4D16-ADA2-ACE49C8E2435}" dt="2025-03-15T17:50:33.127" v="596" actId="1440"/>
          <ac:picMkLst>
            <pc:docMk/>
            <pc:sldMk cId="3502662167" sldId="272"/>
            <ac:picMk id="8" creationId="{452863AB-AFF4-3D2A-56EA-FC493DD1B5EB}"/>
          </ac:picMkLst>
        </pc:picChg>
      </pc:sldChg>
      <pc:sldChg chg="addSp delSp modSp new mod">
        <pc:chgData name="Deepti Chaudhary" userId="0135d4942d956a56" providerId="LiveId" clId="{F37B38B7-A2E1-4D16-ADA2-ACE49C8E2435}" dt="2025-03-15T18:11:01.773" v="1191" actId="1440"/>
        <pc:sldMkLst>
          <pc:docMk/>
          <pc:sldMk cId="508332090" sldId="273"/>
        </pc:sldMkLst>
        <pc:spChg chg="mod">
          <ac:chgData name="Deepti Chaudhary" userId="0135d4942d956a56" providerId="LiveId" clId="{F37B38B7-A2E1-4D16-ADA2-ACE49C8E2435}" dt="2025-03-15T18:05:29.696" v="1142" actId="113"/>
          <ac:spMkLst>
            <pc:docMk/>
            <pc:sldMk cId="508332090" sldId="273"/>
            <ac:spMk id="2" creationId="{20D04FCA-B02D-6E50-A48C-2B5D42D9DBD3}"/>
          </ac:spMkLst>
        </pc:spChg>
        <pc:spChg chg="mod">
          <ac:chgData name="Deepti Chaudhary" userId="0135d4942d956a56" providerId="LiveId" clId="{F37B38B7-A2E1-4D16-ADA2-ACE49C8E2435}" dt="2025-03-15T18:05:21.619" v="1141" actId="20577"/>
          <ac:spMkLst>
            <pc:docMk/>
            <pc:sldMk cId="508332090" sldId="273"/>
            <ac:spMk id="3" creationId="{61A9E456-F4E8-29B1-1B4B-AF0C8887DCD9}"/>
          </ac:spMkLst>
        </pc:spChg>
        <pc:picChg chg="add del mod ord">
          <ac:chgData name="Deepti Chaudhary" userId="0135d4942d956a56" providerId="LiveId" clId="{F37B38B7-A2E1-4D16-ADA2-ACE49C8E2435}" dt="2025-03-15T18:08:03.689" v="1161" actId="478"/>
          <ac:picMkLst>
            <pc:docMk/>
            <pc:sldMk cId="508332090" sldId="273"/>
            <ac:picMk id="5" creationId="{D846F5C4-DBBC-343F-8A6B-8B69B8FA2F19}"/>
          </ac:picMkLst>
        </pc:picChg>
        <pc:picChg chg="add mod">
          <ac:chgData name="Deepti Chaudhary" userId="0135d4942d956a56" providerId="LiveId" clId="{F37B38B7-A2E1-4D16-ADA2-ACE49C8E2435}" dt="2025-03-15T18:07:59.778" v="1160"/>
          <ac:picMkLst>
            <pc:docMk/>
            <pc:sldMk cId="508332090" sldId="273"/>
            <ac:picMk id="7" creationId="{59272620-679B-6FE7-568B-28640EE1ABB8}"/>
          </ac:picMkLst>
        </pc:picChg>
        <pc:picChg chg="add mod ord">
          <ac:chgData name="Deepti Chaudhary" userId="0135d4942d956a56" providerId="LiveId" clId="{F37B38B7-A2E1-4D16-ADA2-ACE49C8E2435}" dt="2025-03-15T18:08:40.680" v="1179"/>
          <ac:picMkLst>
            <pc:docMk/>
            <pc:sldMk cId="508332090" sldId="273"/>
            <ac:picMk id="9" creationId="{4A039E9C-7CA2-AC98-B953-E4B249FA1807}"/>
          </ac:picMkLst>
        </pc:picChg>
        <pc:picChg chg="add mod ord">
          <ac:chgData name="Deepti Chaudhary" userId="0135d4942d956a56" providerId="LiveId" clId="{F37B38B7-A2E1-4D16-ADA2-ACE49C8E2435}" dt="2025-03-15T18:11:01.773" v="1191" actId="1440"/>
          <ac:picMkLst>
            <pc:docMk/>
            <pc:sldMk cId="508332090" sldId="273"/>
            <ac:picMk id="11" creationId="{BC4741AD-6430-B933-2A1A-E1251A559DC5}"/>
          </ac:picMkLst>
        </pc:picChg>
      </pc:sldChg>
      <pc:sldChg chg="addSp delSp modSp new mod">
        <pc:chgData name="Deepti Chaudhary" userId="0135d4942d956a56" providerId="LiveId" clId="{F37B38B7-A2E1-4D16-ADA2-ACE49C8E2435}" dt="2025-03-15T18:24:36.424" v="1341" actId="1440"/>
        <pc:sldMkLst>
          <pc:docMk/>
          <pc:sldMk cId="2265412226" sldId="274"/>
        </pc:sldMkLst>
        <pc:spChg chg="del mod">
          <ac:chgData name="Deepti Chaudhary" userId="0135d4942d956a56" providerId="LiveId" clId="{F37B38B7-A2E1-4D16-ADA2-ACE49C8E2435}" dt="2025-03-15T18:23:02.201" v="1330" actId="478"/>
          <ac:spMkLst>
            <pc:docMk/>
            <pc:sldMk cId="2265412226" sldId="274"/>
            <ac:spMk id="2" creationId="{DCF1503C-31A5-8B70-30D4-3D038C1C7D13}"/>
          </ac:spMkLst>
        </pc:spChg>
        <pc:spChg chg="add del mod">
          <ac:chgData name="Deepti Chaudhary" userId="0135d4942d956a56" providerId="LiveId" clId="{F37B38B7-A2E1-4D16-ADA2-ACE49C8E2435}" dt="2025-03-15T18:23:10.803" v="1331" actId="478"/>
          <ac:spMkLst>
            <pc:docMk/>
            <pc:sldMk cId="2265412226" sldId="274"/>
            <ac:spMk id="6" creationId="{B8FDDDE5-51C5-1E6F-9D58-42E9F2A9CCB9}"/>
          </ac:spMkLst>
        </pc:spChg>
        <pc:picChg chg="add del mod ord">
          <ac:chgData name="Deepti Chaudhary" userId="0135d4942d956a56" providerId="LiveId" clId="{F37B38B7-A2E1-4D16-ADA2-ACE49C8E2435}" dt="2025-03-15T18:22:50.607" v="1324" actId="478"/>
          <ac:picMkLst>
            <pc:docMk/>
            <pc:sldMk cId="2265412226" sldId="274"/>
            <ac:picMk id="4" creationId="{2E333A72-97EE-699F-93C6-9F8E4CA62C48}"/>
          </ac:picMkLst>
        </pc:picChg>
        <pc:picChg chg="add mod">
          <ac:chgData name="Deepti Chaudhary" userId="0135d4942d956a56" providerId="LiveId" clId="{F37B38B7-A2E1-4D16-ADA2-ACE49C8E2435}" dt="2025-03-15T18:24:36.424" v="1341" actId="1440"/>
          <ac:picMkLst>
            <pc:docMk/>
            <pc:sldMk cId="2265412226" sldId="274"/>
            <ac:picMk id="8" creationId="{36F264A9-2A4C-B1B6-8B74-B66E3FBA8F82}"/>
          </ac:picMkLst>
        </pc:picChg>
      </pc:sldChg>
      <pc:sldChg chg="addSp delSp modSp new add del mod">
        <pc:chgData name="Deepti Chaudhary" userId="0135d4942d956a56" providerId="LiveId" clId="{F37B38B7-A2E1-4D16-ADA2-ACE49C8E2435}" dt="2025-03-15T18:19:52.508" v="1288" actId="2696"/>
        <pc:sldMkLst>
          <pc:docMk/>
          <pc:sldMk cId="3040566663" sldId="274"/>
        </pc:sldMkLst>
        <pc:spChg chg="del">
          <ac:chgData name="Deepti Chaudhary" userId="0135d4942d956a56" providerId="LiveId" clId="{F37B38B7-A2E1-4D16-ADA2-ACE49C8E2435}" dt="2025-03-15T18:13:50.081" v="1209" actId="478"/>
          <ac:spMkLst>
            <pc:docMk/>
            <pc:sldMk cId="3040566663" sldId="274"/>
            <ac:spMk id="2" creationId="{05671F3C-371C-66C2-BAC3-133BF21A7BFE}"/>
          </ac:spMkLst>
        </pc:spChg>
        <pc:spChg chg="del mod">
          <ac:chgData name="Deepti Chaudhary" userId="0135d4942d956a56" providerId="LiveId" clId="{F37B38B7-A2E1-4D16-ADA2-ACE49C8E2435}" dt="2025-03-15T18:13:46.885" v="1208" actId="478"/>
          <ac:spMkLst>
            <pc:docMk/>
            <pc:sldMk cId="3040566663" sldId="274"/>
            <ac:spMk id="3" creationId="{BBE16CE6-B4D6-83C7-43D2-33D64533CF8E}"/>
          </ac:spMkLst>
        </pc:spChg>
        <pc:spChg chg="add del mod">
          <ac:chgData name="Deepti Chaudhary" userId="0135d4942d956a56" providerId="LiveId" clId="{F37B38B7-A2E1-4D16-ADA2-ACE49C8E2435}" dt="2025-03-15T18:19:49.835" v="1287" actId="13822"/>
          <ac:spMkLst>
            <pc:docMk/>
            <pc:sldMk cId="3040566663" sldId="274"/>
            <ac:spMk id="8" creationId="{FC4CABA4-89B2-A2E7-B705-0C2A206F5F25}"/>
          </ac:spMkLst>
        </pc:spChg>
        <pc:spChg chg="add del mod">
          <ac:chgData name="Deepti Chaudhary" userId="0135d4942d956a56" providerId="LiveId" clId="{F37B38B7-A2E1-4D16-ADA2-ACE49C8E2435}" dt="2025-03-15T18:19:49.010" v="1284" actId="11529"/>
          <ac:spMkLst>
            <pc:docMk/>
            <pc:sldMk cId="3040566663" sldId="274"/>
            <ac:spMk id="9" creationId="{3D14D145-3C7F-78CD-B78B-E1651E958F38}"/>
          </ac:spMkLst>
        </pc:spChg>
        <pc:picChg chg="add mod">
          <ac:chgData name="Deepti Chaudhary" userId="0135d4942d956a56" providerId="LiveId" clId="{F37B38B7-A2E1-4D16-ADA2-ACE49C8E2435}" dt="2025-03-15T18:13:29.093" v="1202"/>
          <ac:picMkLst>
            <pc:docMk/>
            <pc:sldMk cId="3040566663" sldId="274"/>
            <ac:picMk id="5" creationId="{CB5A2B9F-7DB3-E57A-852C-AFDD08EE6738}"/>
          </ac:picMkLst>
        </pc:picChg>
        <pc:picChg chg="add mod">
          <ac:chgData name="Deepti Chaudhary" userId="0135d4942d956a56" providerId="LiveId" clId="{F37B38B7-A2E1-4D16-ADA2-ACE49C8E2435}" dt="2025-03-15T18:14:12.383" v="1218" actId="962"/>
          <ac:picMkLst>
            <pc:docMk/>
            <pc:sldMk cId="3040566663" sldId="274"/>
            <ac:picMk id="7" creationId="{AA335A6F-A19F-01C6-8D2C-11530231F32A}"/>
          </ac:picMkLst>
        </pc:picChg>
      </pc:sldChg>
      <pc:sldChg chg="new add del">
        <pc:chgData name="Deepti Chaudhary" userId="0135d4942d956a56" providerId="LiveId" clId="{F37B38B7-A2E1-4D16-ADA2-ACE49C8E2435}" dt="2025-03-15T18:20:24.730" v="1293" actId="2696"/>
        <pc:sldMkLst>
          <pc:docMk/>
          <pc:sldMk cId="1662903012" sldId="275"/>
        </pc:sldMkLst>
      </pc:sldChg>
      <pc:sldChg chg="delSp new mod">
        <pc:chgData name="Deepti Chaudhary" userId="0135d4942d956a56" providerId="LiveId" clId="{F37B38B7-A2E1-4D16-ADA2-ACE49C8E2435}" dt="2025-03-15T18:24:50.546" v="1343" actId="478"/>
        <pc:sldMkLst>
          <pc:docMk/>
          <pc:sldMk cId="2245540278" sldId="275"/>
        </pc:sldMkLst>
        <pc:spChg chg="del">
          <ac:chgData name="Deepti Chaudhary" userId="0135d4942d956a56" providerId="LiveId" clId="{F37B38B7-A2E1-4D16-ADA2-ACE49C8E2435}" dt="2025-03-15T18:24:50.546" v="1343" actId="478"/>
          <ac:spMkLst>
            <pc:docMk/>
            <pc:sldMk cId="2245540278" sldId="275"/>
            <ac:spMk id="2" creationId="{78173D00-EF8B-6880-4CC7-FCEC090DD084}"/>
          </ac:spMkLst>
        </pc:spChg>
      </pc:sldChg>
      <pc:sldChg chg="new del ord">
        <pc:chgData name="Deepti Chaudhary" userId="0135d4942d956a56" providerId="LiveId" clId="{F37B38B7-A2E1-4D16-ADA2-ACE49C8E2435}" dt="2025-03-15T18:20:37.612" v="1300" actId="2696"/>
        <pc:sldMkLst>
          <pc:docMk/>
          <pc:sldMk cId="284536445" sldId="276"/>
        </pc:sldMkLst>
      </pc:sldChg>
      <pc:sldChg chg="new del">
        <pc:chgData name="Deepti Chaudhary" userId="0135d4942d956a56" providerId="LiveId" clId="{F37B38B7-A2E1-4D16-ADA2-ACE49C8E2435}" dt="2025-03-15T18:12:36.330" v="1195" actId="680"/>
        <pc:sldMkLst>
          <pc:docMk/>
          <pc:sldMk cId="1047310683" sldId="276"/>
        </pc:sldMkLst>
      </pc:sldChg>
      <pc:sldChg chg="modSp new del mod ord">
        <pc:chgData name="Deepti Chaudhary" userId="0135d4942d956a56" providerId="LiveId" clId="{F37B38B7-A2E1-4D16-ADA2-ACE49C8E2435}" dt="2025-03-15T18:20:41.035" v="1301" actId="2696"/>
        <pc:sldMkLst>
          <pc:docMk/>
          <pc:sldMk cId="2325387824" sldId="277"/>
        </pc:sldMkLst>
        <pc:spChg chg="mod">
          <ac:chgData name="Deepti Chaudhary" userId="0135d4942d956a56" providerId="LiveId" clId="{F37B38B7-A2E1-4D16-ADA2-ACE49C8E2435}" dt="2025-03-15T18:20:34.799" v="1299" actId="1076"/>
          <ac:spMkLst>
            <pc:docMk/>
            <pc:sldMk cId="2325387824" sldId="277"/>
            <ac:spMk id="2" creationId="{D65FBD92-0DF5-08BD-C6F0-BA9495FC563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1143000" y="685800"/>
            <a:ext cx="4572000" cy="3429000"/>
          </a:xfrm>
          <a:prstGeom prst="rect">
            <a:avLst/>
          </a:prstGeom>
        </p:spPr>
        <p:txBody>
          <a:bodyPr/>
          <a:lstStyle/>
          <a:p>
            <a:endParaRPr/>
          </a:p>
        </p:txBody>
      </p:sp>
      <p:sp>
        <p:nvSpPr>
          <p:cNvPr id="135" name="Shape 13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2374900" y="2387600"/>
            <a:ext cx="19621500" cy="4876800"/>
          </a:xfrm>
          <a:prstGeom prst="rect">
            <a:avLst/>
          </a:prstGeom>
        </p:spPr>
        <p:txBody>
          <a:bodyPr anchor="b"/>
          <a:lstStyle>
            <a:lvl1pPr algn="ctr"/>
          </a:lstStyle>
          <a:p>
            <a:r>
              <a:t>Title Text</a:t>
            </a:r>
          </a:p>
        </p:txBody>
      </p:sp>
      <p:sp>
        <p:nvSpPr>
          <p:cNvPr id="12" name="Body Level One…"/>
          <p:cNvSpPr txBox="1">
            <a:spLocks noGrp="1"/>
          </p:cNvSpPr>
          <p:nvPr>
            <p:ph type="body" sz="quarter" idx="1"/>
          </p:nvPr>
        </p:nvSpPr>
        <p:spPr>
          <a:xfrm>
            <a:off x="2374900" y="7251700"/>
            <a:ext cx="19621500" cy="2057400"/>
          </a:xfrm>
          <a:prstGeom prst="rect">
            <a:avLst/>
          </a:prstGeom>
        </p:spPr>
        <p:txBody>
          <a:bodyPr anchor="t"/>
          <a:lstStyle>
            <a:lvl1pPr marL="0" indent="0" algn="ctr">
              <a:spcBef>
                <a:spcPts val="0"/>
              </a:spcBef>
              <a:buSzTx/>
              <a:buNone/>
              <a:defRPr sz="5000"/>
            </a:lvl1pPr>
            <a:lvl2pPr marL="0" indent="0" algn="ctr">
              <a:spcBef>
                <a:spcPts val="0"/>
              </a:spcBef>
              <a:buSzTx/>
              <a:buNone/>
              <a:defRPr sz="5000"/>
            </a:lvl2pPr>
            <a:lvl3pPr marL="0" indent="0" algn="ctr">
              <a:spcBef>
                <a:spcPts val="0"/>
              </a:spcBef>
              <a:buSzTx/>
              <a:buNone/>
              <a:defRPr sz="5000"/>
            </a:lvl3pPr>
            <a:lvl4pPr marL="0" indent="0" algn="ctr">
              <a:spcBef>
                <a:spcPts val="0"/>
              </a:spcBef>
              <a:buSzTx/>
              <a:buNone/>
              <a:defRPr sz="5000"/>
            </a:lvl4pPr>
            <a:lvl5pPr marL="0" indent="0" algn="ctr">
              <a:spcBef>
                <a:spcPts val="0"/>
              </a:spcBef>
              <a:buSzTx/>
              <a:buNone/>
              <a:defRPr sz="50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93"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01" name="Pyramids of Giza silhouetted against an orange sunset"/>
          <p:cNvSpPr>
            <a:spLocks noGrp="1"/>
          </p:cNvSpPr>
          <p:nvPr>
            <p:ph type="pic" sz="quarter" idx="21"/>
          </p:nvPr>
        </p:nvSpPr>
        <p:spPr>
          <a:xfrm>
            <a:off x="13487400" y="-736600"/>
            <a:ext cx="9662406" cy="6375400"/>
          </a:xfrm>
          <a:prstGeom prst="rect">
            <a:avLst/>
          </a:prstGeom>
          <a:ln w="9525">
            <a:round/>
          </a:ln>
        </p:spPr>
        <p:txBody>
          <a:bodyPr lIns="91439" tIns="45719" rIns="91439" bIns="45719" anchor="t">
            <a:noAutofit/>
          </a:bodyPr>
          <a:lstStyle/>
          <a:p>
            <a:endParaRPr/>
          </a:p>
        </p:txBody>
      </p:sp>
      <p:sp>
        <p:nvSpPr>
          <p:cNvPr id="102" name="Close-up of a pyramid in Giza"/>
          <p:cNvSpPr>
            <a:spLocks noGrp="1"/>
          </p:cNvSpPr>
          <p:nvPr>
            <p:ph type="pic" idx="22"/>
          </p:nvPr>
        </p:nvSpPr>
        <p:spPr>
          <a:xfrm>
            <a:off x="13111577" y="4381521"/>
            <a:ext cx="9977826" cy="15152734"/>
          </a:xfrm>
          <a:prstGeom prst="rect">
            <a:avLst/>
          </a:prstGeom>
          <a:ln w="9525">
            <a:round/>
          </a:ln>
        </p:spPr>
        <p:txBody>
          <a:bodyPr lIns="91439" tIns="45719" rIns="91439" bIns="45719" anchor="t">
            <a:noAutofit/>
          </a:bodyPr>
          <a:lstStyle/>
          <a:p>
            <a:endParaRPr/>
          </a:p>
        </p:txBody>
      </p:sp>
      <p:sp>
        <p:nvSpPr>
          <p:cNvPr id="103" name="Sphinx in front of the pyramids of Giza with a clear blue sky in the background"/>
          <p:cNvSpPr>
            <a:spLocks noGrp="1"/>
          </p:cNvSpPr>
          <p:nvPr>
            <p:ph type="pic" idx="23"/>
          </p:nvPr>
        </p:nvSpPr>
        <p:spPr>
          <a:xfrm>
            <a:off x="-139700" y="-25400"/>
            <a:ext cx="17310482" cy="12984978"/>
          </a:xfrm>
          <a:prstGeom prst="rect">
            <a:avLst/>
          </a:prstGeom>
          <a:ln w="9525">
            <a:round/>
          </a:ln>
        </p:spPr>
        <p:txBody>
          <a:bodyPr lIns="91439" tIns="45719" rIns="91439" bIns="45719" anchor="t">
            <a:noAutofit/>
          </a:bodyPr>
          <a:lstStyle/>
          <a:p>
            <a:endParaRP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1" name="“Type a quote here.”"/>
          <p:cNvSpPr txBox="1">
            <a:spLocks noGrp="1"/>
          </p:cNvSpPr>
          <p:nvPr>
            <p:ph type="body" sz="quarter" idx="21"/>
          </p:nvPr>
        </p:nvSpPr>
        <p:spPr>
          <a:xfrm>
            <a:off x="2374900" y="6045200"/>
            <a:ext cx="19621500" cy="1117600"/>
          </a:xfrm>
          <a:prstGeom prst="rect">
            <a:avLst/>
          </a:prstGeom>
        </p:spPr>
        <p:txBody>
          <a:bodyPr>
            <a:spAutoFit/>
          </a:bodyPr>
          <a:lstStyle>
            <a:lvl1pPr marL="0" indent="0" algn="ctr">
              <a:spcBef>
                <a:spcPts val="0"/>
              </a:spcBef>
              <a:buSzTx/>
              <a:buNone/>
            </a:lvl1pPr>
          </a:lstStyle>
          <a:p>
            <a:r>
              <a:t>“Type a quote here.”</a:t>
            </a:r>
          </a:p>
        </p:txBody>
      </p:sp>
      <p:sp>
        <p:nvSpPr>
          <p:cNvPr id="112" name="–Johnny Appleseed"/>
          <p:cNvSpPr txBox="1">
            <a:spLocks noGrp="1"/>
          </p:cNvSpPr>
          <p:nvPr>
            <p:ph type="body" sz="quarter" idx="22"/>
          </p:nvPr>
        </p:nvSpPr>
        <p:spPr>
          <a:xfrm>
            <a:off x="2374900" y="8953500"/>
            <a:ext cx="19621500" cy="850900"/>
          </a:xfrm>
          <a:prstGeom prst="rect">
            <a:avLst/>
          </a:prstGeom>
        </p:spPr>
        <p:txBody>
          <a:bodyPr anchor="t">
            <a:spAutoFit/>
          </a:bodyPr>
          <a:lstStyle>
            <a:lvl1pPr marL="0" indent="0" algn="ctr">
              <a:spcBef>
                <a:spcPts val="0"/>
              </a:spcBef>
              <a:buSzTx/>
              <a:buNone/>
              <a:defRPr sz="3800"/>
            </a:lvl1pPr>
          </a:lstStyle>
          <a:p>
            <a:r>
              <a:t>–Johnny Appleseed</a:t>
            </a:r>
          </a:p>
        </p:txBody>
      </p:sp>
      <p:sp>
        <p:nvSpPr>
          <p:cNvPr id="1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20" name="Pyramids of Giza silhouetted against an orange sunset"/>
          <p:cNvSpPr>
            <a:spLocks noGrp="1"/>
          </p:cNvSpPr>
          <p:nvPr>
            <p:ph type="pic" idx="21"/>
          </p:nvPr>
        </p:nvSpPr>
        <p:spPr>
          <a:xfrm>
            <a:off x="0" y="-1816100"/>
            <a:ext cx="24384000" cy="16088930"/>
          </a:xfrm>
          <a:prstGeom prst="rect">
            <a:avLst/>
          </a:prstGeom>
        </p:spPr>
        <p:txBody>
          <a:bodyPr lIns="91439" tIns="45719" rIns="91439" bIns="45719" anchor="t">
            <a:noAutofit/>
          </a:bodyPr>
          <a:lstStyle/>
          <a:p>
            <a:endParaRPr/>
          </a:p>
        </p:txBody>
      </p:sp>
      <p:sp>
        <p:nvSpPr>
          <p:cNvPr id="1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Pyramids of Giza silhouetted against an orange sunset"/>
          <p:cNvSpPr>
            <a:spLocks noGrp="1"/>
          </p:cNvSpPr>
          <p:nvPr>
            <p:ph type="pic" idx="21"/>
          </p:nvPr>
        </p:nvSpPr>
        <p:spPr>
          <a:xfrm>
            <a:off x="2273300" y="-3352800"/>
            <a:ext cx="19850100" cy="12946560"/>
          </a:xfrm>
          <a:prstGeom prst="rect">
            <a:avLst/>
          </a:prstGeom>
          <a:ln w="9525">
            <a:round/>
          </a:ln>
        </p:spPr>
        <p:txBody>
          <a:bodyPr lIns="91439" tIns="45719" rIns="91439" bIns="45719" anchor="t">
            <a:noAutofit/>
          </a:bodyPr>
          <a:lstStyle/>
          <a:p>
            <a:endParaRPr/>
          </a:p>
        </p:txBody>
      </p:sp>
      <p:sp>
        <p:nvSpPr>
          <p:cNvPr id="21" name="Title Text"/>
          <p:cNvSpPr txBox="1">
            <a:spLocks noGrp="1"/>
          </p:cNvSpPr>
          <p:nvPr>
            <p:ph type="title"/>
          </p:nvPr>
        </p:nvSpPr>
        <p:spPr>
          <a:xfrm>
            <a:off x="2374900" y="9080500"/>
            <a:ext cx="19621500" cy="1905000"/>
          </a:xfrm>
          <a:prstGeom prst="rect">
            <a:avLst/>
          </a:prstGeom>
        </p:spPr>
        <p:txBody>
          <a:bodyPr anchor="b"/>
          <a:lstStyle>
            <a:lvl1pPr algn="ctr"/>
          </a:lstStyle>
          <a:p>
            <a:r>
              <a:t>Title Text</a:t>
            </a:r>
          </a:p>
        </p:txBody>
      </p:sp>
      <p:sp>
        <p:nvSpPr>
          <p:cNvPr id="22" name="Body Level One…"/>
          <p:cNvSpPr txBox="1">
            <a:spLocks noGrp="1"/>
          </p:cNvSpPr>
          <p:nvPr>
            <p:ph type="body" sz="quarter" idx="1"/>
          </p:nvPr>
        </p:nvSpPr>
        <p:spPr>
          <a:xfrm>
            <a:off x="2374900" y="11010900"/>
            <a:ext cx="19621500" cy="1930400"/>
          </a:xfrm>
          <a:prstGeom prst="rect">
            <a:avLst/>
          </a:prstGeom>
        </p:spPr>
        <p:txBody>
          <a:bodyPr anchor="t"/>
          <a:lstStyle>
            <a:lvl1pPr marL="0" indent="0" algn="ctr">
              <a:spcBef>
                <a:spcPts val="0"/>
              </a:spcBef>
              <a:buSzTx/>
              <a:buNone/>
              <a:defRPr sz="5000"/>
            </a:lvl1pPr>
            <a:lvl2pPr marL="0" indent="0" algn="ctr">
              <a:spcBef>
                <a:spcPts val="0"/>
              </a:spcBef>
              <a:buSzTx/>
              <a:buNone/>
              <a:defRPr sz="5000"/>
            </a:lvl2pPr>
            <a:lvl3pPr marL="0" indent="0" algn="ctr">
              <a:spcBef>
                <a:spcPts val="0"/>
              </a:spcBef>
              <a:buSzTx/>
              <a:buNone/>
              <a:defRPr sz="5000"/>
            </a:lvl3pPr>
            <a:lvl4pPr marL="0" indent="0" algn="ctr">
              <a:spcBef>
                <a:spcPts val="0"/>
              </a:spcBef>
              <a:buSzTx/>
              <a:buNone/>
              <a:defRPr sz="5000"/>
            </a:lvl4pPr>
            <a:lvl5pPr marL="0" indent="0" algn="ctr">
              <a:spcBef>
                <a:spcPts val="0"/>
              </a:spcBef>
              <a:buSzTx/>
              <a:buNone/>
              <a:defRPr sz="50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2374900" y="5143500"/>
            <a:ext cx="19621500" cy="3429000"/>
          </a:xfrm>
          <a:prstGeom prst="rect">
            <a:avLst/>
          </a:prstGeom>
        </p:spPr>
        <p:txBody>
          <a:bodyPr/>
          <a:lstStyle>
            <a:lvl1pPr algn="ct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Pyramids of Giza silhouetted against an orange sunset"/>
          <p:cNvSpPr>
            <a:spLocks noGrp="1"/>
          </p:cNvSpPr>
          <p:nvPr>
            <p:ph type="pic" idx="21"/>
          </p:nvPr>
        </p:nvSpPr>
        <p:spPr>
          <a:xfrm>
            <a:off x="10998200" y="1930400"/>
            <a:ext cx="15167286" cy="10007600"/>
          </a:xfrm>
          <a:prstGeom prst="rect">
            <a:avLst/>
          </a:prstGeom>
          <a:ln w="9525">
            <a:round/>
          </a:ln>
        </p:spPr>
        <p:txBody>
          <a:bodyPr lIns="91439" tIns="45719" rIns="91439" bIns="45719" anchor="t">
            <a:noAutofit/>
          </a:bodyPr>
          <a:lstStyle/>
          <a:p>
            <a:endParaRPr/>
          </a:p>
        </p:txBody>
      </p:sp>
      <p:sp>
        <p:nvSpPr>
          <p:cNvPr id="39" name="Title Text"/>
          <p:cNvSpPr txBox="1">
            <a:spLocks noGrp="1"/>
          </p:cNvSpPr>
          <p:nvPr>
            <p:ph type="title"/>
          </p:nvPr>
        </p:nvSpPr>
        <p:spPr>
          <a:xfrm>
            <a:off x="1816100" y="1943100"/>
            <a:ext cx="10502900" cy="5626100"/>
          </a:xfrm>
          <a:prstGeom prst="rect">
            <a:avLst/>
          </a:prstGeom>
        </p:spPr>
        <p:txBody>
          <a:bodyPr anchor="b"/>
          <a:lstStyle>
            <a:lvl1pPr algn="ctr">
              <a:defRPr sz="9400"/>
            </a:lvl1pPr>
          </a:lstStyle>
          <a:p>
            <a:r>
              <a:t>Title Text</a:t>
            </a:r>
          </a:p>
        </p:txBody>
      </p:sp>
      <p:sp>
        <p:nvSpPr>
          <p:cNvPr id="40" name="Body Level One…"/>
          <p:cNvSpPr txBox="1">
            <a:spLocks noGrp="1"/>
          </p:cNvSpPr>
          <p:nvPr>
            <p:ph type="body" sz="quarter" idx="1"/>
          </p:nvPr>
        </p:nvSpPr>
        <p:spPr>
          <a:xfrm>
            <a:off x="1816100" y="7556500"/>
            <a:ext cx="10502900" cy="4216400"/>
          </a:xfrm>
          <a:prstGeom prst="rect">
            <a:avLst/>
          </a:prstGeom>
        </p:spPr>
        <p:txBody>
          <a:bodyPr anchor="t"/>
          <a:lstStyle>
            <a:lvl1pPr marL="0" indent="0" algn="ctr">
              <a:spcBef>
                <a:spcPts val="0"/>
              </a:spcBef>
              <a:buSzTx/>
              <a:buNone/>
              <a:defRPr sz="5000"/>
            </a:lvl1pPr>
            <a:lvl2pPr marL="0" indent="0" algn="ctr">
              <a:spcBef>
                <a:spcPts val="0"/>
              </a:spcBef>
              <a:buSzTx/>
              <a:buNone/>
              <a:defRPr sz="5000"/>
            </a:lvl2pPr>
            <a:lvl3pPr marL="0" indent="0" algn="ctr">
              <a:spcBef>
                <a:spcPts val="0"/>
              </a:spcBef>
              <a:buSzTx/>
              <a:buNone/>
              <a:defRPr sz="5000"/>
            </a:lvl3pPr>
            <a:lvl4pPr marL="0" indent="0" algn="ctr">
              <a:spcBef>
                <a:spcPts val="0"/>
              </a:spcBef>
              <a:buSzTx/>
              <a:buNone/>
              <a:defRPr sz="5000"/>
            </a:lvl4pPr>
            <a:lvl5pPr marL="0" indent="0" algn="ctr">
              <a:spcBef>
                <a:spcPts val="0"/>
              </a:spcBef>
              <a:buSzTx/>
              <a:buNone/>
              <a:defRPr sz="50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xfrm>
            <a:off x="2374900" y="889000"/>
            <a:ext cx="19621500" cy="2959100"/>
          </a:xfrm>
          <a:prstGeom prst="rect">
            <a:avLst/>
          </a:prstGeom>
        </p:spPr>
        <p:txBody>
          <a:bodyPr/>
          <a:lstStyle>
            <a:lvl1pPr algn="ct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xfrm>
            <a:off x="2374900" y="889000"/>
            <a:ext cx="19621500" cy="2959100"/>
          </a:xfrm>
          <a:prstGeom prst="rect">
            <a:avLst/>
          </a:prstGeom>
        </p:spPr>
        <p:txBody>
          <a:bodyPr/>
          <a:lstStyle>
            <a:lvl1pPr algn="ctr"/>
          </a:lstStyle>
          <a:p>
            <a:r>
              <a:t>Title Text</a:t>
            </a:r>
          </a:p>
        </p:txBody>
      </p:sp>
      <p:sp>
        <p:nvSpPr>
          <p:cNvPr id="57" name="Body Level One…"/>
          <p:cNvSpPr txBox="1">
            <a:spLocks noGrp="1"/>
          </p:cNvSpPr>
          <p:nvPr>
            <p:ph type="body" idx="1"/>
          </p:nvPr>
        </p:nvSpPr>
        <p:spPr>
          <a:xfrm>
            <a:off x="2374900" y="4127500"/>
            <a:ext cx="19621500" cy="81915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Pyramids of Giza silhouetted against an orange sunset"/>
          <p:cNvSpPr>
            <a:spLocks noGrp="1"/>
          </p:cNvSpPr>
          <p:nvPr>
            <p:ph type="pic" sz="half" idx="21"/>
          </p:nvPr>
        </p:nvSpPr>
        <p:spPr>
          <a:xfrm>
            <a:off x="10109200" y="3606800"/>
            <a:ext cx="12472592" cy="8382000"/>
          </a:xfrm>
          <a:prstGeom prst="rect">
            <a:avLst/>
          </a:prstGeom>
          <a:ln w="9525">
            <a:round/>
          </a:ln>
        </p:spPr>
        <p:txBody>
          <a:bodyPr lIns="91439" tIns="45719" rIns="91439" bIns="45719" anchor="t">
            <a:noAutofit/>
          </a:bodyPr>
          <a:lstStyle/>
          <a:p>
            <a:endParaRPr/>
          </a:p>
        </p:txBody>
      </p:sp>
      <p:sp>
        <p:nvSpPr>
          <p:cNvPr id="66" name="Title Text"/>
          <p:cNvSpPr txBox="1">
            <a:spLocks noGrp="1"/>
          </p:cNvSpPr>
          <p:nvPr>
            <p:ph type="title"/>
          </p:nvPr>
        </p:nvSpPr>
        <p:spPr>
          <a:xfrm>
            <a:off x="2374900" y="889000"/>
            <a:ext cx="19621500" cy="2959100"/>
          </a:xfrm>
          <a:prstGeom prst="rect">
            <a:avLst/>
          </a:prstGeom>
        </p:spPr>
        <p:txBody>
          <a:bodyPr/>
          <a:lstStyle>
            <a:lvl1pPr algn="ctr"/>
          </a:lstStyle>
          <a:p>
            <a:r>
              <a:t>Title Text</a:t>
            </a:r>
          </a:p>
        </p:txBody>
      </p:sp>
      <p:sp>
        <p:nvSpPr>
          <p:cNvPr id="67" name="Body Level One…"/>
          <p:cNvSpPr txBox="1">
            <a:spLocks noGrp="1"/>
          </p:cNvSpPr>
          <p:nvPr>
            <p:ph type="body" sz="half" idx="1"/>
          </p:nvPr>
        </p:nvSpPr>
        <p:spPr>
          <a:xfrm>
            <a:off x="2374900" y="4140200"/>
            <a:ext cx="9410700" cy="7874000"/>
          </a:xfrm>
          <a:prstGeom prst="rect">
            <a:avLst/>
          </a:prstGeom>
        </p:spPr>
        <p:txBody>
          <a:bodyPr/>
          <a:lstStyle>
            <a:lvl1pPr marL="533400" indent="-533400">
              <a:spcBef>
                <a:spcPts val="3900"/>
              </a:spcBef>
              <a:buBlip>
                <a:blip r:embed="rId2"/>
              </a:buBlip>
              <a:defRPr sz="4200"/>
            </a:lvl1pPr>
            <a:lvl2pPr marL="1066800" indent="-533400">
              <a:spcBef>
                <a:spcPts val="3900"/>
              </a:spcBef>
              <a:buBlip>
                <a:blip r:embed="rId2"/>
              </a:buBlip>
              <a:defRPr sz="4200"/>
            </a:lvl2pPr>
            <a:lvl3pPr marL="1600200" indent="-533400">
              <a:spcBef>
                <a:spcPts val="3900"/>
              </a:spcBef>
              <a:buBlip>
                <a:blip r:embed="rId2"/>
              </a:buBlip>
              <a:defRPr sz="4200"/>
            </a:lvl3pPr>
            <a:lvl4pPr marL="2133600" indent="-533400">
              <a:spcBef>
                <a:spcPts val="3900"/>
              </a:spcBef>
              <a:buBlip>
                <a:blip r:embed="rId2"/>
              </a:buBlip>
              <a:defRPr sz="4200"/>
            </a:lvl4pPr>
            <a:lvl5pPr marL="2667000" indent="-533400">
              <a:spcBef>
                <a:spcPts val="3900"/>
              </a:spcBef>
              <a:buBlip>
                <a:blip r:embed="rId2"/>
              </a:buBlip>
              <a:defRPr sz="42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5" name="Title Text"/>
          <p:cNvSpPr txBox="1">
            <a:spLocks noGrp="1"/>
          </p:cNvSpPr>
          <p:nvPr>
            <p:ph type="title"/>
          </p:nvPr>
        </p:nvSpPr>
        <p:spPr>
          <a:xfrm>
            <a:off x="2374900" y="889000"/>
            <a:ext cx="19621500" cy="2959100"/>
          </a:xfrm>
          <a:prstGeom prst="rect">
            <a:avLst/>
          </a:prstGeom>
        </p:spPr>
        <p:txBody>
          <a:bodyPr/>
          <a:lstStyle>
            <a:lvl1pPr algn="ctr"/>
          </a:lstStyle>
          <a:p>
            <a:r>
              <a:t>Title Text</a:t>
            </a:r>
          </a:p>
        </p:txBody>
      </p:sp>
      <p:sp>
        <p:nvSpPr>
          <p:cNvPr id="76" name="Body Level One…"/>
          <p:cNvSpPr txBox="1">
            <a:spLocks noGrp="1"/>
          </p:cNvSpPr>
          <p:nvPr>
            <p:ph type="body" sz="half" idx="1"/>
          </p:nvPr>
        </p:nvSpPr>
        <p:spPr>
          <a:xfrm>
            <a:off x="2374900" y="4140200"/>
            <a:ext cx="9410700" cy="7874000"/>
          </a:xfrm>
          <a:prstGeom prst="rect">
            <a:avLst/>
          </a:prstGeom>
        </p:spPr>
        <p:txBody>
          <a:bodyPr/>
          <a:lstStyle>
            <a:lvl1pPr marL="533400" indent="-533400">
              <a:spcBef>
                <a:spcPts val="3900"/>
              </a:spcBef>
              <a:buBlip>
                <a:blip r:embed="rId2"/>
              </a:buBlip>
              <a:defRPr sz="4200"/>
            </a:lvl1pPr>
            <a:lvl2pPr marL="1066800" indent="-533400">
              <a:spcBef>
                <a:spcPts val="3900"/>
              </a:spcBef>
              <a:buBlip>
                <a:blip r:embed="rId2"/>
              </a:buBlip>
              <a:defRPr sz="4200"/>
            </a:lvl2pPr>
            <a:lvl3pPr marL="1600200" indent="-533400">
              <a:spcBef>
                <a:spcPts val="3900"/>
              </a:spcBef>
              <a:buBlip>
                <a:blip r:embed="rId2"/>
              </a:buBlip>
              <a:defRPr sz="4200"/>
            </a:lvl3pPr>
            <a:lvl4pPr marL="2133600" indent="-533400">
              <a:spcBef>
                <a:spcPts val="3900"/>
              </a:spcBef>
              <a:buBlip>
                <a:blip r:embed="rId2"/>
              </a:buBlip>
              <a:defRPr sz="4200"/>
            </a:lvl4pPr>
            <a:lvl5pPr marL="2667000" indent="-533400">
              <a:spcBef>
                <a:spcPts val="3900"/>
              </a:spcBef>
              <a:buBlip>
                <a:blip r:embed="rId2"/>
              </a:buBlip>
              <a:defRPr sz="4200"/>
            </a:lvl5pPr>
          </a:lstStyle>
          <a:p>
            <a:r>
              <a:t>Body Level One</a:t>
            </a:r>
          </a:p>
          <a:p>
            <a:pPr lvl="1"/>
            <a:r>
              <a:t>Body Level Two</a:t>
            </a:r>
          </a:p>
          <a:p>
            <a:pPr lvl="2"/>
            <a:r>
              <a:t>Body Level Three</a:t>
            </a:r>
          </a:p>
          <a:p>
            <a:pPr lvl="3"/>
            <a:r>
              <a:t>Body Level Four</a:t>
            </a:r>
          </a:p>
          <a:p>
            <a:pPr lvl="4"/>
            <a:r>
              <a:t>Body Level Five</a:t>
            </a: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4" name="Title Text"/>
          <p:cNvSpPr txBox="1">
            <a:spLocks noGrp="1"/>
          </p:cNvSpPr>
          <p:nvPr>
            <p:ph type="title"/>
          </p:nvPr>
        </p:nvSpPr>
        <p:spPr>
          <a:xfrm>
            <a:off x="2374900" y="889000"/>
            <a:ext cx="19621500" cy="2959100"/>
          </a:xfrm>
          <a:prstGeom prst="rect">
            <a:avLst/>
          </a:prstGeom>
        </p:spPr>
        <p:txBody>
          <a:bodyPr/>
          <a:lstStyle>
            <a:lvl1pPr algn="ctr"/>
          </a:lstStyle>
          <a:p>
            <a:r>
              <a:t>Title Text</a:t>
            </a:r>
          </a:p>
        </p:txBody>
      </p:sp>
      <p:sp>
        <p:nvSpPr>
          <p:cNvPr id="85" name="Body Level One…"/>
          <p:cNvSpPr txBox="1">
            <a:spLocks noGrp="1"/>
          </p:cNvSpPr>
          <p:nvPr>
            <p:ph type="body" sz="half" idx="1"/>
          </p:nvPr>
        </p:nvSpPr>
        <p:spPr>
          <a:xfrm>
            <a:off x="2374900" y="4140200"/>
            <a:ext cx="9410700" cy="7874000"/>
          </a:xfrm>
          <a:prstGeom prst="rect">
            <a:avLst/>
          </a:prstGeom>
        </p:spPr>
        <p:txBody>
          <a:bodyPr/>
          <a:lstStyle>
            <a:lvl1pPr marL="533400" indent="-533400">
              <a:spcBef>
                <a:spcPts val="3900"/>
              </a:spcBef>
              <a:buBlip>
                <a:blip r:embed="rId2"/>
              </a:buBlip>
              <a:defRPr sz="4200"/>
            </a:lvl1pPr>
            <a:lvl2pPr marL="1066800" indent="-533400">
              <a:spcBef>
                <a:spcPts val="3900"/>
              </a:spcBef>
              <a:buBlip>
                <a:blip r:embed="rId2"/>
              </a:buBlip>
              <a:defRPr sz="4200"/>
            </a:lvl2pPr>
            <a:lvl3pPr marL="1600200" indent="-533400">
              <a:spcBef>
                <a:spcPts val="3900"/>
              </a:spcBef>
              <a:buBlip>
                <a:blip r:embed="rId2"/>
              </a:buBlip>
              <a:defRPr sz="4200"/>
            </a:lvl3pPr>
            <a:lvl4pPr marL="2133600" indent="-533400">
              <a:spcBef>
                <a:spcPts val="3900"/>
              </a:spcBef>
              <a:buBlip>
                <a:blip r:embed="rId2"/>
              </a:buBlip>
              <a:defRPr sz="4200"/>
            </a:lvl4pPr>
            <a:lvl5pPr marL="2667000" indent="-533400">
              <a:spcBef>
                <a:spcPts val="3900"/>
              </a:spcBef>
              <a:buBlip>
                <a:blip r:embed="rId2"/>
              </a:buBlip>
              <a:defRPr sz="4200"/>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srcRect/>
          <a:stretch>
            <a:fillRect/>
          </a:stretch>
        </a:blip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2374900" y="1651000"/>
            <a:ext cx="19621500" cy="10414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a:buBlip>
                <a:blip r:embed="rId17"/>
              </a:buBlip>
            </a:lvl1pPr>
            <a:lvl2pPr>
              <a:buBlip>
                <a:blip r:embed="rId17"/>
              </a:buBlip>
            </a:lvl2pPr>
            <a:lvl3pPr>
              <a:buBlip>
                <a:blip r:embed="rId17"/>
              </a:buBlip>
            </a:lvl3pPr>
            <a:lvl4pPr>
              <a:buBlip>
                <a:blip r:embed="rId17"/>
              </a:buBlip>
            </a:lvl4pPr>
            <a:lvl5pPr>
              <a:buBlip>
                <a:blip r:embed="rId17"/>
              </a:buBlip>
            </a:lvl5pP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2387600" y="889000"/>
            <a:ext cx="19621500" cy="2959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4" name="Slide Number"/>
          <p:cNvSpPr txBox="1">
            <a:spLocks noGrp="1"/>
          </p:cNvSpPr>
          <p:nvPr>
            <p:ph type="sldNum" sz="quarter" idx="2"/>
          </p:nvPr>
        </p:nvSpPr>
        <p:spPr>
          <a:xfrm>
            <a:off x="11993858" y="13144500"/>
            <a:ext cx="393205" cy="571500"/>
          </a:xfrm>
          <a:prstGeom prst="rect">
            <a:avLst/>
          </a:prstGeom>
          <a:ln w="12700">
            <a:miter lim="400000"/>
          </a:ln>
        </p:spPr>
        <p:txBody>
          <a:bodyPr wrap="none" lIns="50800" tIns="50800" rIns="50800" bIns="50800" anchor="b">
            <a:spAutoFit/>
          </a:bodyPr>
          <a:lstStyle>
            <a:lvl1pPr algn="ctr">
              <a:spcBef>
                <a:spcPts val="0"/>
              </a:spcBef>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l" defTabSz="825500" latinLnBrk="0">
        <a:lnSpc>
          <a:spcPct val="100000"/>
        </a:lnSpc>
        <a:spcBef>
          <a:spcPts val="0"/>
        </a:spcBef>
        <a:spcAft>
          <a:spcPts val="0"/>
        </a:spcAft>
        <a:buClrTx/>
        <a:buSzTx/>
        <a:buFontTx/>
        <a:buNone/>
        <a:tabLst/>
        <a:defRPr sz="10000" b="0" i="0" u="none" strike="noStrike" cap="none" spc="0" baseline="0">
          <a:solidFill>
            <a:srgbClr val="3E231A"/>
          </a:solidFill>
          <a:uFillTx/>
          <a:latin typeface="+mn-lt"/>
          <a:ea typeface="+mn-ea"/>
          <a:cs typeface="+mn-cs"/>
          <a:sym typeface="Papyrus"/>
        </a:defRPr>
      </a:lvl1pPr>
      <a:lvl2pPr marL="0" marR="0" indent="0" algn="l" defTabSz="825500" latinLnBrk="0">
        <a:lnSpc>
          <a:spcPct val="100000"/>
        </a:lnSpc>
        <a:spcBef>
          <a:spcPts val="0"/>
        </a:spcBef>
        <a:spcAft>
          <a:spcPts val="0"/>
        </a:spcAft>
        <a:buClrTx/>
        <a:buSzTx/>
        <a:buFontTx/>
        <a:buNone/>
        <a:tabLst/>
        <a:defRPr sz="10000" b="0" i="0" u="none" strike="noStrike" cap="none" spc="0" baseline="0">
          <a:solidFill>
            <a:srgbClr val="3E231A"/>
          </a:solidFill>
          <a:uFillTx/>
          <a:latin typeface="+mn-lt"/>
          <a:ea typeface="+mn-ea"/>
          <a:cs typeface="+mn-cs"/>
          <a:sym typeface="Papyrus"/>
        </a:defRPr>
      </a:lvl2pPr>
      <a:lvl3pPr marL="0" marR="0" indent="0" algn="l" defTabSz="825500" latinLnBrk="0">
        <a:lnSpc>
          <a:spcPct val="100000"/>
        </a:lnSpc>
        <a:spcBef>
          <a:spcPts val="0"/>
        </a:spcBef>
        <a:spcAft>
          <a:spcPts val="0"/>
        </a:spcAft>
        <a:buClrTx/>
        <a:buSzTx/>
        <a:buFontTx/>
        <a:buNone/>
        <a:tabLst/>
        <a:defRPr sz="10000" b="0" i="0" u="none" strike="noStrike" cap="none" spc="0" baseline="0">
          <a:solidFill>
            <a:srgbClr val="3E231A"/>
          </a:solidFill>
          <a:uFillTx/>
          <a:latin typeface="+mn-lt"/>
          <a:ea typeface="+mn-ea"/>
          <a:cs typeface="+mn-cs"/>
          <a:sym typeface="Papyrus"/>
        </a:defRPr>
      </a:lvl3pPr>
      <a:lvl4pPr marL="0" marR="0" indent="0" algn="l" defTabSz="825500" latinLnBrk="0">
        <a:lnSpc>
          <a:spcPct val="100000"/>
        </a:lnSpc>
        <a:spcBef>
          <a:spcPts val="0"/>
        </a:spcBef>
        <a:spcAft>
          <a:spcPts val="0"/>
        </a:spcAft>
        <a:buClrTx/>
        <a:buSzTx/>
        <a:buFontTx/>
        <a:buNone/>
        <a:tabLst/>
        <a:defRPr sz="10000" b="0" i="0" u="none" strike="noStrike" cap="none" spc="0" baseline="0">
          <a:solidFill>
            <a:srgbClr val="3E231A"/>
          </a:solidFill>
          <a:uFillTx/>
          <a:latin typeface="+mn-lt"/>
          <a:ea typeface="+mn-ea"/>
          <a:cs typeface="+mn-cs"/>
          <a:sym typeface="Papyrus"/>
        </a:defRPr>
      </a:lvl4pPr>
      <a:lvl5pPr marL="0" marR="0" indent="0" algn="l" defTabSz="825500" latinLnBrk="0">
        <a:lnSpc>
          <a:spcPct val="100000"/>
        </a:lnSpc>
        <a:spcBef>
          <a:spcPts val="0"/>
        </a:spcBef>
        <a:spcAft>
          <a:spcPts val="0"/>
        </a:spcAft>
        <a:buClrTx/>
        <a:buSzTx/>
        <a:buFontTx/>
        <a:buNone/>
        <a:tabLst/>
        <a:defRPr sz="10000" b="0" i="0" u="none" strike="noStrike" cap="none" spc="0" baseline="0">
          <a:solidFill>
            <a:srgbClr val="3E231A"/>
          </a:solidFill>
          <a:uFillTx/>
          <a:latin typeface="+mn-lt"/>
          <a:ea typeface="+mn-ea"/>
          <a:cs typeface="+mn-cs"/>
          <a:sym typeface="Papyrus"/>
        </a:defRPr>
      </a:lvl5pPr>
      <a:lvl6pPr marL="0" marR="0" indent="0" algn="l" defTabSz="825500" latinLnBrk="0">
        <a:lnSpc>
          <a:spcPct val="100000"/>
        </a:lnSpc>
        <a:spcBef>
          <a:spcPts val="0"/>
        </a:spcBef>
        <a:spcAft>
          <a:spcPts val="0"/>
        </a:spcAft>
        <a:buClrTx/>
        <a:buSzTx/>
        <a:buFontTx/>
        <a:buNone/>
        <a:tabLst/>
        <a:defRPr sz="10000" b="0" i="0" u="none" strike="noStrike" cap="none" spc="0" baseline="0">
          <a:solidFill>
            <a:srgbClr val="3E231A"/>
          </a:solidFill>
          <a:uFillTx/>
          <a:latin typeface="+mn-lt"/>
          <a:ea typeface="+mn-ea"/>
          <a:cs typeface="+mn-cs"/>
          <a:sym typeface="Papyrus"/>
        </a:defRPr>
      </a:lvl6pPr>
      <a:lvl7pPr marL="0" marR="0" indent="0" algn="l" defTabSz="825500" latinLnBrk="0">
        <a:lnSpc>
          <a:spcPct val="100000"/>
        </a:lnSpc>
        <a:spcBef>
          <a:spcPts val="0"/>
        </a:spcBef>
        <a:spcAft>
          <a:spcPts val="0"/>
        </a:spcAft>
        <a:buClrTx/>
        <a:buSzTx/>
        <a:buFontTx/>
        <a:buNone/>
        <a:tabLst/>
        <a:defRPr sz="10000" b="0" i="0" u="none" strike="noStrike" cap="none" spc="0" baseline="0">
          <a:solidFill>
            <a:srgbClr val="3E231A"/>
          </a:solidFill>
          <a:uFillTx/>
          <a:latin typeface="+mn-lt"/>
          <a:ea typeface="+mn-ea"/>
          <a:cs typeface="+mn-cs"/>
          <a:sym typeface="Papyrus"/>
        </a:defRPr>
      </a:lvl7pPr>
      <a:lvl8pPr marL="0" marR="0" indent="0" algn="l" defTabSz="825500" latinLnBrk="0">
        <a:lnSpc>
          <a:spcPct val="100000"/>
        </a:lnSpc>
        <a:spcBef>
          <a:spcPts val="0"/>
        </a:spcBef>
        <a:spcAft>
          <a:spcPts val="0"/>
        </a:spcAft>
        <a:buClrTx/>
        <a:buSzTx/>
        <a:buFontTx/>
        <a:buNone/>
        <a:tabLst/>
        <a:defRPr sz="10000" b="0" i="0" u="none" strike="noStrike" cap="none" spc="0" baseline="0">
          <a:solidFill>
            <a:srgbClr val="3E231A"/>
          </a:solidFill>
          <a:uFillTx/>
          <a:latin typeface="+mn-lt"/>
          <a:ea typeface="+mn-ea"/>
          <a:cs typeface="+mn-cs"/>
          <a:sym typeface="Papyrus"/>
        </a:defRPr>
      </a:lvl8pPr>
      <a:lvl9pPr marL="0" marR="0" indent="0" algn="l" defTabSz="825500" latinLnBrk="0">
        <a:lnSpc>
          <a:spcPct val="100000"/>
        </a:lnSpc>
        <a:spcBef>
          <a:spcPts val="0"/>
        </a:spcBef>
        <a:spcAft>
          <a:spcPts val="0"/>
        </a:spcAft>
        <a:buClrTx/>
        <a:buSzTx/>
        <a:buFontTx/>
        <a:buNone/>
        <a:tabLst/>
        <a:defRPr sz="10000" b="0" i="0" u="none" strike="noStrike" cap="none" spc="0" baseline="0">
          <a:solidFill>
            <a:srgbClr val="3E231A"/>
          </a:solidFill>
          <a:uFillTx/>
          <a:latin typeface="+mn-lt"/>
          <a:ea typeface="+mn-ea"/>
          <a:cs typeface="+mn-cs"/>
          <a:sym typeface="Papyrus"/>
        </a:defRPr>
      </a:lvl9pPr>
    </p:titleStyle>
    <p:bodyStyle>
      <a:lvl1pPr marL="660400" marR="0" indent="-660400" algn="l" defTabSz="825500" rtl="0" latinLnBrk="0">
        <a:lnSpc>
          <a:spcPct val="100000"/>
        </a:lnSpc>
        <a:spcBef>
          <a:spcPts val="4200"/>
        </a:spcBef>
        <a:spcAft>
          <a:spcPts val="0"/>
        </a:spcAft>
        <a:buClrTx/>
        <a:buSzPct val="25000"/>
        <a:buFontTx/>
        <a:buBlip>
          <a:blip r:embed="rId17"/>
        </a:buBlip>
        <a:tabLst/>
        <a:defRPr sz="5200" b="0" i="0" u="none" strike="noStrike" cap="none" spc="0" baseline="0">
          <a:solidFill>
            <a:srgbClr val="3E231A"/>
          </a:solidFill>
          <a:uFillTx/>
          <a:latin typeface="+mn-lt"/>
          <a:ea typeface="+mn-ea"/>
          <a:cs typeface="+mn-cs"/>
          <a:sym typeface="Papyrus"/>
        </a:defRPr>
      </a:lvl1pPr>
      <a:lvl2pPr marL="1320800" marR="0" indent="-660400" algn="l" defTabSz="825500" rtl="0" latinLnBrk="0">
        <a:lnSpc>
          <a:spcPct val="100000"/>
        </a:lnSpc>
        <a:spcBef>
          <a:spcPts val="4200"/>
        </a:spcBef>
        <a:spcAft>
          <a:spcPts val="0"/>
        </a:spcAft>
        <a:buClrTx/>
        <a:buSzPct val="25000"/>
        <a:buFontTx/>
        <a:buBlip>
          <a:blip r:embed="rId17"/>
        </a:buBlip>
        <a:tabLst/>
        <a:defRPr sz="5200" b="0" i="0" u="none" strike="noStrike" cap="none" spc="0" baseline="0">
          <a:solidFill>
            <a:srgbClr val="3E231A"/>
          </a:solidFill>
          <a:uFillTx/>
          <a:latin typeface="+mn-lt"/>
          <a:ea typeface="+mn-ea"/>
          <a:cs typeface="+mn-cs"/>
          <a:sym typeface="Papyrus"/>
        </a:defRPr>
      </a:lvl2pPr>
      <a:lvl3pPr marL="1981200" marR="0" indent="-660400" algn="l" defTabSz="825500" rtl="0" latinLnBrk="0">
        <a:lnSpc>
          <a:spcPct val="100000"/>
        </a:lnSpc>
        <a:spcBef>
          <a:spcPts val="4200"/>
        </a:spcBef>
        <a:spcAft>
          <a:spcPts val="0"/>
        </a:spcAft>
        <a:buClrTx/>
        <a:buSzPct val="25000"/>
        <a:buFontTx/>
        <a:buBlip>
          <a:blip r:embed="rId17"/>
        </a:buBlip>
        <a:tabLst/>
        <a:defRPr sz="5200" b="0" i="0" u="none" strike="noStrike" cap="none" spc="0" baseline="0">
          <a:solidFill>
            <a:srgbClr val="3E231A"/>
          </a:solidFill>
          <a:uFillTx/>
          <a:latin typeface="+mn-lt"/>
          <a:ea typeface="+mn-ea"/>
          <a:cs typeface="+mn-cs"/>
          <a:sym typeface="Papyrus"/>
        </a:defRPr>
      </a:lvl3pPr>
      <a:lvl4pPr marL="2641600" marR="0" indent="-660400" algn="l" defTabSz="825500" rtl="0" latinLnBrk="0">
        <a:lnSpc>
          <a:spcPct val="100000"/>
        </a:lnSpc>
        <a:spcBef>
          <a:spcPts val="4200"/>
        </a:spcBef>
        <a:spcAft>
          <a:spcPts val="0"/>
        </a:spcAft>
        <a:buClrTx/>
        <a:buSzPct val="25000"/>
        <a:buFontTx/>
        <a:buBlip>
          <a:blip r:embed="rId17"/>
        </a:buBlip>
        <a:tabLst/>
        <a:defRPr sz="5200" b="0" i="0" u="none" strike="noStrike" cap="none" spc="0" baseline="0">
          <a:solidFill>
            <a:srgbClr val="3E231A"/>
          </a:solidFill>
          <a:uFillTx/>
          <a:latin typeface="+mn-lt"/>
          <a:ea typeface="+mn-ea"/>
          <a:cs typeface="+mn-cs"/>
          <a:sym typeface="Papyrus"/>
        </a:defRPr>
      </a:lvl4pPr>
      <a:lvl5pPr marL="3302000" marR="0" indent="-660400" algn="l" defTabSz="825500" rtl="0" latinLnBrk="0">
        <a:lnSpc>
          <a:spcPct val="100000"/>
        </a:lnSpc>
        <a:spcBef>
          <a:spcPts val="4200"/>
        </a:spcBef>
        <a:spcAft>
          <a:spcPts val="0"/>
        </a:spcAft>
        <a:buClrTx/>
        <a:buSzPct val="25000"/>
        <a:buFontTx/>
        <a:buBlip>
          <a:blip r:embed="rId17"/>
        </a:buBlip>
        <a:tabLst/>
        <a:defRPr sz="5200" b="0" i="0" u="none" strike="noStrike" cap="none" spc="0" baseline="0">
          <a:solidFill>
            <a:srgbClr val="3E231A"/>
          </a:solidFill>
          <a:uFillTx/>
          <a:latin typeface="+mn-lt"/>
          <a:ea typeface="+mn-ea"/>
          <a:cs typeface="+mn-cs"/>
          <a:sym typeface="Papyrus"/>
        </a:defRPr>
      </a:lvl5pPr>
      <a:lvl6pPr marL="3962400" marR="0" indent="-660400" algn="l" defTabSz="825500" rtl="0" latinLnBrk="0">
        <a:lnSpc>
          <a:spcPct val="100000"/>
        </a:lnSpc>
        <a:spcBef>
          <a:spcPts val="4200"/>
        </a:spcBef>
        <a:spcAft>
          <a:spcPts val="0"/>
        </a:spcAft>
        <a:buClrTx/>
        <a:buSzPct val="25000"/>
        <a:buFontTx/>
        <a:buBlip>
          <a:blip r:embed="rId17"/>
        </a:buBlip>
        <a:tabLst/>
        <a:defRPr sz="5200" b="0" i="0" u="none" strike="noStrike" cap="none" spc="0" baseline="0">
          <a:solidFill>
            <a:srgbClr val="3E231A"/>
          </a:solidFill>
          <a:uFillTx/>
          <a:latin typeface="+mn-lt"/>
          <a:ea typeface="+mn-ea"/>
          <a:cs typeface="+mn-cs"/>
          <a:sym typeface="Papyrus"/>
        </a:defRPr>
      </a:lvl6pPr>
      <a:lvl7pPr marL="4622800" marR="0" indent="-660400" algn="l" defTabSz="825500" rtl="0" latinLnBrk="0">
        <a:lnSpc>
          <a:spcPct val="100000"/>
        </a:lnSpc>
        <a:spcBef>
          <a:spcPts val="4200"/>
        </a:spcBef>
        <a:spcAft>
          <a:spcPts val="0"/>
        </a:spcAft>
        <a:buClrTx/>
        <a:buSzPct val="25000"/>
        <a:buFontTx/>
        <a:buBlip>
          <a:blip r:embed="rId17"/>
        </a:buBlip>
        <a:tabLst/>
        <a:defRPr sz="5200" b="0" i="0" u="none" strike="noStrike" cap="none" spc="0" baseline="0">
          <a:solidFill>
            <a:srgbClr val="3E231A"/>
          </a:solidFill>
          <a:uFillTx/>
          <a:latin typeface="+mn-lt"/>
          <a:ea typeface="+mn-ea"/>
          <a:cs typeface="+mn-cs"/>
          <a:sym typeface="Papyrus"/>
        </a:defRPr>
      </a:lvl7pPr>
      <a:lvl8pPr marL="5283200" marR="0" indent="-660400" algn="l" defTabSz="825500" rtl="0" latinLnBrk="0">
        <a:lnSpc>
          <a:spcPct val="100000"/>
        </a:lnSpc>
        <a:spcBef>
          <a:spcPts val="4200"/>
        </a:spcBef>
        <a:spcAft>
          <a:spcPts val="0"/>
        </a:spcAft>
        <a:buClrTx/>
        <a:buSzPct val="25000"/>
        <a:buFontTx/>
        <a:buBlip>
          <a:blip r:embed="rId17"/>
        </a:buBlip>
        <a:tabLst/>
        <a:defRPr sz="5200" b="0" i="0" u="none" strike="noStrike" cap="none" spc="0" baseline="0">
          <a:solidFill>
            <a:srgbClr val="3E231A"/>
          </a:solidFill>
          <a:uFillTx/>
          <a:latin typeface="+mn-lt"/>
          <a:ea typeface="+mn-ea"/>
          <a:cs typeface="+mn-cs"/>
          <a:sym typeface="Papyrus"/>
        </a:defRPr>
      </a:lvl8pPr>
      <a:lvl9pPr marL="5943600" marR="0" indent="-660400" algn="l" defTabSz="825500" rtl="0" latinLnBrk="0">
        <a:lnSpc>
          <a:spcPct val="100000"/>
        </a:lnSpc>
        <a:spcBef>
          <a:spcPts val="4200"/>
        </a:spcBef>
        <a:spcAft>
          <a:spcPts val="0"/>
        </a:spcAft>
        <a:buClrTx/>
        <a:buSzPct val="25000"/>
        <a:buFontTx/>
        <a:buBlip>
          <a:blip r:embed="rId17"/>
        </a:buBlip>
        <a:tabLst/>
        <a:defRPr sz="5200" b="0" i="0" u="none" strike="noStrike" cap="none" spc="0" baseline="0">
          <a:solidFill>
            <a:srgbClr val="3E231A"/>
          </a:solidFill>
          <a:uFillTx/>
          <a:latin typeface="+mn-lt"/>
          <a:ea typeface="+mn-ea"/>
          <a:cs typeface="+mn-cs"/>
          <a:sym typeface="Papyrus"/>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pyrus"/>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pyrus"/>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pyrus"/>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pyrus"/>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pyrus"/>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pyrus"/>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pyrus"/>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pyrus"/>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Papyru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cartoon of earth and sun">
            <a:extLst>
              <a:ext uri="{FF2B5EF4-FFF2-40B4-BE49-F238E27FC236}">
                <a16:creationId xmlns:a16="http://schemas.microsoft.com/office/drawing/2014/main" id="{9877E424-E1F0-7BE2-555D-C3E64BFEE08D}"/>
              </a:ext>
            </a:extLst>
          </p:cNvPr>
          <p:cNvPicPr>
            <a:picLocks noGrp="1" noChangeAspect="1"/>
          </p:cNvPicPr>
          <p:nvPr>
            <p:ph type="pic" idx="21"/>
          </p:nvPr>
        </p:nvPicPr>
        <p:blipFill>
          <a:blip r:embed="rId2">
            <a:extLst>
              <a:ext uri="{28A0092B-C50C-407E-A947-70E740481C1C}">
                <a14:useLocalDpi xmlns:a14="http://schemas.microsoft.com/office/drawing/2010/main" val="0"/>
              </a:ext>
            </a:extLst>
          </a:blip>
          <a:srcRect t="473" b="473"/>
          <a:stretch>
            <a:fillRect/>
          </a:stretch>
        </p:blipFill>
        <p:spPr>
          <a:xfrm>
            <a:off x="616688" y="531628"/>
            <a:ext cx="23157712" cy="1254641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1" name="TextBox 10">
            <a:extLst>
              <a:ext uri="{FF2B5EF4-FFF2-40B4-BE49-F238E27FC236}">
                <a16:creationId xmlns:a16="http://schemas.microsoft.com/office/drawing/2014/main" id="{5E061D92-0761-925A-3977-91C618BB535A}"/>
              </a:ext>
            </a:extLst>
          </p:cNvPr>
          <p:cNvSpPr txBox="1"/>
          <p:nvPr/>
        </p:nvSpPr>
        <p:spPr>
          <a:xfrm>
            <a:off x="12392246" y="4848737"/>
            <a:ext cx="7937205" cy="30469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9600" b="1" dirty="0"/>
              <a:t>Data Insights and Trends:-</a:t>
            </a:r>
          </a:p>
        </p:txBody>
      </p:sp>
      <p:sp>
        <p:nvSpPr>
          <p:cNvPr id="12" name="Rectangle: Rounded Corners 11">
            <a:extLst>
              <a:ext uri="{FF2B5EF4-FFF2-40B4-BE49-F238E27FC236}">
                <a16:creationId xmlns:a16="http://schemas.microsoft.com/office/drawing/2014/main" id="{AB2870BE-6326-76C3-16D8-3F8B91944470}"/>
              </a:ext>
            </a:extLst>
          </p:cNvPr>
          <p:cNvSpPr/>
          <p:nvPr/>
        </p:nvSpPr>
        <p:spPr>
          <a:xfrm>
            <a:off x="16650586" y="8527683"/>
            <a:ext cx="6953693" cy="828596"/>
          </a:xfrm>
          <a:prstGeom prst="roundRect">
            <a:avLst/>
          </a:prstGeom>
          <a:blipFill rotWithShape="1">
            <a:blip r:embed="rId3"/>
            <a:srcRect/>
            <a:tile tx="0" ty="0" sx="100000" sy="100000" flip="none" algn="tl"/>
          </a:blipFill>
          <a:ln w="12700" cap="flat">
            <a:noFill/>
            <a:miter lim="400000"/>
          </a:ln>
          <a:effectLst>
            <a:outerShdw blurRad="50800" dist="25400" dir="5400000" rotWithShape="0">
              <a:srgbClr val="000000">
                <a:alpha val="2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4200" b="1" i="0" u="none" strike="noStrike" normalizeH="0" baseline="0" dirty="0">
                <a:ln w="0"/>
                <a:solidFill>
                  <a:schemeClr val="tx1"/>
                </a:solidFill>
                <a:effectLst>
                  <a:outerShdw blurRad="38100" dist="19050" dir="2700000" algn="tl" rotWithShape="0">
                    <a:schemeClr val="dk1">
                      <a:alpha val="40000"/>
                    </a:schemeClr>
                  </a:outerShdw>
                </a:effectLst>
                <a:uFillTx/>
                <a:latin typeface="+mn-lt"/>
                <a:ea typeface="+mn-ea"/>
                <a:cs typeface="+mn-cs"/>
                <a:sym typeface="Papyrus"/>
              </a:rPr>
              <a:t>By : Deepti Chaudhary</a:t>
            </a:r>
            <a:endParaRPr kumimoji="0" lang="en-IN" sz="4200" b="1" i="0" u="none" strike="noStrike" normalizeH="0" baseline="0" dirty="0">
              <a:ln w="0"/>
              <a:solidFill>
                <a:schemeClr val="tx1"/>
              </a:solidFill>
              <a:effectLst>
                <a:outerShdw blurRad="38100" dist="19050" dir="2700000" algn="tl" rotWithShape="0">
                  <a:schemeClr val="dk1">
                    <a:alpha val="40000"/>
                  </a:schemeClr>
                </a:outerShdw>
              </a:effectLst>
              <a:uFillTx/>
              <a:latin typeface="+mn-lt"/>
              <a:ea typeface="+mn-ea"/>
              <a:cs typeface="+mn-cs"/>
              <a:sym typeface="Papyrus"/>
            </a:endParaRPr>
          </a:p>
        </p:txBody>
      </p:sp>
    </p:spTree>
    <p:extLst>
      <p:ext uri="{BB962C8B-B14F-4D97-AF65-F5344CB8AC3E}">
        <p14:creationId xmlns:p14="http://schemas.microsoft.com/office/powerpoint/2010/main" val="118402171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hueOff val="-140711"/>
            <a:satOff val="8692"/>
            <a:lumOff val="18793"/>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37260F-6DD8-7DAA-A143-74312AB7EE53}"/>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l="-177" r="-1" b="9695"/>
          <a:stretch/>
        </p:blipFill>
        <p:spPr>
          <a:xfrm>
            <a:off x="318977" y="255181"/>
            <a:ext cx="23753136" cy="13184372"/>
          </a:xfrm>
          <a:prstGeom prst="rect">
            <a:avLst/>
          </a:prstGeom>
        </p:spPr>
      </p:pic>
      <p:sp>
        <p:nvSpPr>
          <p:cNvPr id="165" name="Temperature (temp):…"/>
          <p:cNvSpPr txBox="1"/>
          <p:nvPr/>
        </p:nvSpPr>
        <p:spPr>
          <a:xfrm>
            <a:off x="1802754" y="2895238"/>
            <a:ext cx="18985585" cy="92525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spcBef>
                <a:spcPts val="1200"/>
              </a:spcBef>
              <a:defRPr sz="3500" b="1">
                <a:solidFill>
                  <a:srgbClr val="000000"/>
                </a:solidFill>
                <a:latin typeface="Times Roman"/>
                <a:ea typeface="Times Roman"/>
                <a:cs typeface="Times Roman"/>
                <a:sym typeface="Times Roman"/>
              </a:defRPr>
            </a:pPr>
            <a:r>
              <a:rPr dirty="0"/>
              <a:t>Temperature (</a:t>
            </a:r>
            <a:r>
              <a:rPr dirty="0">
                <a:latin typeface="Courier"/>
                <a:ea typeface="Courier"/>
                <a:cs typeface="Courier"/>
                <a:sym typeface="Courier"/>
              </a:rPr>
              <a:t>temp</a:t>
            </a:r>
            <a:r>
              <a:rPr dirty="0"/>
              <a:t>)</a:t>
            </a:r>
            <a:r>
              <a:rPr b="0" dirty="0"/>
              <a:t>:</a:t>
            </a:r>
          </a:p>
          <a:p>
            <a:pPr marL="457200" indent="-317500" defTabSz="457200">
              <a:spcBef>
                <a:spcPts val="0"/>
              </a:spcBef>
              <a:buSzPct val="125000"/>
              <a:buFont typeface="Times Roman"/>
              <a:buChar char="•"/>
              <a:defRPr sz="3500">
                <a:solidFill>
                  <a:srgbClr val="000000"/>
                </a:solidFill>
                <a:latin typeface="Times Roman"/>
                <a:ea typeface="Times Roman"/>
                <a:cs typeface="Times Roman"/>
                <a:sym typeface="Times Roman"/>
              </a:defRPr>
            </a:pPr>
            <a:r>
              <a:rPr dirty="0"/>
              <a:t>Q1: 0.16</a:t>
            </a:r>
          </a:p>
          <a:p>
            <a:pPr marL="457200" indent="-317500" defTabSz="457200">
              <a:spcBef>
                <a:spcPts val="0"/>
              </a:spcBef>
              <a:buSzPct val="125000"/>
              <a:buFont typeface="Times Roman"/>
              <a:buChar char="•"/>
              <a:defRPr sz="3500">
                <a:solidFill>
                  <a:srgbClr val="000000"/>
                </a:solidFill>
                <a:latin typeface="Times Roman"/>
                <a:ea typeface="Times Roman"/>
                <a:cs typeface="Times Roman"/>
                <a:sym typeface="Times Roman"/>
              </a:defRPr>
            </a:pPr>
            <a:r>
              <a:rPr dirty="0"/>
              <a:t>Q2 (Median): 0.20</a:t>
            </a:r>
          </a:p>
          <a:p>
            <a:pPr marL="457200" indent="-317500" defTabSz="457200">
              <a:spcBef>
                <a:spcPts val="0"/>
              </a:spcBef>
              <a:buSzPct val="125000"/>
              <a:buFont typeface="Times Roman"/>
              <a:buChar char="•"/>
              <a:defRPr sz="3500">
                <a:solidFill>
                  <a:srgbClr val="000000"/>
                </a:solidFill>
                <a:latin typeface="Times Roman"/>
                <a:ea typeface="Times Roman"/>
                <a:cs typeface="Times Roman"/>
                <a:sym typeface="Times Roman"/>
              </a:defRPr>
            </a:pPr>
            <a:r>
              <a:rPr dirty="0"/>
              <a:t>Q3: 0.24</a:t>
            </a:r>
          </a:p>
          <a:p>
            <a:pPr defTabSz="457200">
              <a:spcBef>
                <a:spcPts val="1200"/>
              </a:spcBef>
              <a:defRPr sz="3500" b="1">
                <a:solidFill>
                  <a:srgbClr val="000000"/>
                </a:solidFill>
                <a:latin typeface="Times Roman"/>
                <a:ea typeface="Times Roman"/>
                <a:cs typeface="Times Roman"/>
                <a:sym typeface="Times Roman"/>
              </a:defRPr>
            </a:pPr>
            <a:r>
              <a:rPr dirty="0"/>
              <a:t>Apparent Temperature (</a:t>
            </a:r>
            <a:r>
              <a:rPr dirty="0" err="1">
                <a:latin typeface="Courier"/>
                <a:ea typeface="Courier"/>
                <a:cs typeface="Courier"/>
                <a:sym typeface="Courier"/>
              </a:rPr>
              <a:t>atemp</a:t>
            </a:r>
            <a:r>
              <a:rPr dirty="0"/>
              <a:t>)</a:t>
            </a:r>
            <a:r>
              <a:rPr b="0" dirty="0"/>
              <a:t>:</a:t>
            </a:r>
          </a:p>
          <a:p>
            <a:pPr marL="457200" indent="-317500" defTabSz="457200">
              <a:spcBef>
                <a:spcPts val="0"/>
              </a:spcBef>
              <a:buSzPct val="125000"/>
              <a:buFont typeface="Times Roman"/>
              <a:buChar char="•"/>
              <a:defRPr sz="3500">
                <a:solidFill>
                  <a:srgbClr val="000000"/>
                </a:solidFill>
                <a:latin typeface="Times Roman"/>
                <a:ea typeface="Times Roman"/>
                <a:cs typeface="Times Roman"/>
                <a:sym typeface="Times Roman"/>
              </a:defRPr>
            </a:pPr>
            <a:r>
              <a:rPr dirty="0"/>
              <a:t>Q1: 0.1667</a:t>
            </a:r>
          </a:p>
          <a:p>
            <a:pPr marL="457200" indent="-317500" defTabSz="457200">
              <a:spcBef>
                <a:spcPts val="0"/>
              </a:spcBef>
              <a:buSzPct val="125000"/>
              <a:buFont typeface="Times Roman"/>
              <a:buChar char="•"/>
              <a:defRPr sz="3500">
                <a:solidFill>
                  <a:srgbClr val="000000"/>
                </a:solidFill>
                <a:latin typeface="Times Roman"/>
                <a:ea typeface="Times Roman"/>
                <a:cs typeface="Times Roman"/>
                <a:sym typeface="Times Roman"/>
              </a:defRPr>
            </a:pPr>
            <a:r>
              <a:rPr dirty="0"/>
              <a:t>Q2 (Median): 0.2121</a:t>
            </a:r>
          </a:p>
          <a:p>
            <a:pPr marL="457200" indent="-317500" defTabSz="457200">
              <a:spcBef>
                <a:spcPts val="0"/>
              </a:spcBef>
              <a:buSzPct val="125000"/>
              <a:buFont typeface="Times Roman"/>
              <a:buChar char="•"/>
              <a:defRPr sz="3500">
                <a:solidFill>
                  <a:srgbClr val="000000"/>
                </a:solidFill>
                <a:latin typeface="Times Roman"/>
                <a:ea typeface="Times Roman"/>
                <a:cs typeface="Times Roman"/>
                <a:sym typeface="Times Roman"/>
              </a:defRPr>
            </a:pPr>
            <a:r>
              <a:rPr dirty="0"/>
              <a:t>Q3: 0.2576</a:t>
            </a:r>
          </a:p>
          <a:p>
            <a:pPr defTabSz="457200">
              <a:spcBef>
                <a:spcPts val="1200"/>
              </a:spcBef>
              <a:defRPr sz="3500" b="1">
                <a:solidFill>
                  <a:srgbClr val="000000"/>
                </a:solidFill>
                <a:latin typeface="Times Roman"/>
                <a:ea typeface="Times Roman"/>
                <a:cs typeface="Times Roman"/>
                <a:sym typeface="Times Roman"/>
              </a:defRPr>
            </a:pPr>
            <a:r>
              <a:rPr dirty="0"/>
              <a:t>Humidity (</a:t>
            </a:r>
            <a:r>
              <a:rPr dirty="0">
                <a:latin typeface="Courier"/>
                <a:ea typeface="Courier"/>
                <a:cs typeface="Courier"/>
                <a:sym typeface="Courier"/>
              </a:rPr>
              <a:t>hum</a:t>
            </a:r>
            <a:r>
              <a:rPr dirty="0"/>
              <a:t>)</a:t>
            </a:r>
            <a:r>
              <a:rPr b="0" dirty="0"/>
              <a:t>:</a:t>
            </a:r>
          </a:p>
          <a:p>
            <a:pPr marL="457200" indent="-317500" defTabSz="457200">
              <a:spcBef>
                <a:spcPts val="0"/>
              </a:spcBef>
              <a:buSzPct val="125000"/>
              <a:buFont typeface="Times Roman"/>
              <a:buChar char="•"/>
              <a:defRPr sz="3500">
                <a:solidFill>
                  <a:srgbClr val="000000"/>
                </a:solidFill>
                <a:latin typeface="Times Roman"/>
                <a:ea typeface="Times Roman"/>
                <a:cs typeface="Times Roman"/>
                <a:sym typeface="Times Roman"/>
              </a:defRPr>
            </a:pPr>
            <a:r>
              <a:rPr dirty="0"/>
              <a:t>Q1: 0.44</a:t>
            </a:r>
          </a:p>
          <a:p>
            <a:pPr marL="457200" indent="-317500" defTabSz="457200">
              <a:spcBef>
                <a:spcPts val="0"/>
              </a:spcBef>
              <a:buSzPct val="125000"/>
              <a:buFont typeface="Times Roman"/>
              <a:buChar char="•"/>
              <a:defRPr sz="3500">
                <a:solidFill>
                  <a:srgbClr val="000000"/>
                </a:solidFill>
                <a:latin typeface="Times Roman"/>
                <a:ea typeface="Times Roman"/>
                <a:cs typeface="Times Roman"/>
                <a:sym typeface="Times Roman"/>
              </a:defRPr>
            </a:pPr>
            <a:r>
              <a:rPr dirty="0"/>
              <a:t>Q2 (Median): 0.55</a:t>
            </a:r>
          </a:p>
          <a:p>
            <a:pPr marL="457200" indent="-317500" defTabSz="457200">
              <a:spcBef>
                <a:spcPts val="0"/>
              </a:spcBef>
              <a:buSzPct val="125000"/>
              <a:buFont typeface="Times Roman"/>
              <a:buChar char="•"/>
              <a:defRPr sz="3500">
                <a:solidFill>
                  <a:srgbClr val="000000"/>
                </a:solidFill>
                <a:latin typeface="Times Roman"/>
                <a:ea typeface="Times Roman"/>
                <a:cs typeface="Times Roman"/>
                <a:sym typeface="Times Roman"/>
              </a:defRPr>
            </a:pPr>
            <a:r>
              <a:rPr dirty="0"/>
              <a:t>Q3: 0.70</a:t>
            </a:r>
          </a:p>
          <a:p>
            <a:pPr defTabSz="457200">
              <a:spcBef>
                <a:spcPts val="1200"/>
              </a:spcBef>
              <a:defRPr sz="3500" b="1">
                <a:solidFill>
                  <a:srgbClr val="000000"/>
                </a:solidFill>
                <a:latin typeface="Times Roman"/>
                <a:ea typeface="Times Roman"/>
                <a:cs typeface="Times Roman"/>
                <a:sym typeface="Times Roman"/>
              </a:defRPr>
            </a:pPr>
            <a:r>
              <a:rPr dirty="0"/>
              <a:t>Windspeed (</a:t>
            </a:r>
            <a:r>
              <a:rPr dirty="0">
                <a:latin typeface="Courier"/>
                <a:ea typeface="Courier"/>
                <a:cs typeface="Courier"/>
                <a:sym typeface="Courier"/>
              </a:rPr>
              <a:t>windspeed</a:t>
            </a:r>
            <a:r>
              <a:rPr dirty="0"/>
              <a:t>)</a:t>
            </a:r>
            <a:r>
              <a:rPr b="0" dirty="0"/>
              <a:t>:</a:t>
            </a:r>
          </a:p>
          <a:p>
            <a:pPr marL="457200" indent="-317500" defTabSz="457200">
              <a:spcBef>
                <a:spcPts val="0"/>
              </a:spcBef>
              <a:buSzPct val="125000"/>
              <a:buFont typeface="Times Roman"/>
              <a:buChar char="•"/>
              <a:defRPr sz="3500">
                <a:solidFill>
                  <a:srgbClr val="000000"/>
                </a:solidFill>
                <a:latin typeface="Times Roman"/>
                <a:ea typeface="Times Roman"/>
                <a:cs typeface="Times Roman"/>
                <a:sym typeface="Times Roman"/>
              </a:defRPr>
            </a:pPr>
            <a:r>
              <a:rPr dirty="0"/>
              <a:t>Q1: 0.1045</a:t>
            </a:r>
          </a:p>
          <a:p>
            <a:pPr marL="457200" indent="-317500" defTabSz="457200">
              <a:spcBef>
                <a:spcPts val="0"/>
              </a:spcBef>
              <a:buSzPct val="125000"/>
              <a:buFont typeface="Times Roman"/>
              <a:buChar char="•"/>
              <a:defRPr sz="3500">
                <a:solidFill>
                  <a:srgbClr val="000000"/>
                </a:solidFill>
                <a:latin typeface="Times Roman"/>
                <a:ea typeface="Times Roman"/>
                <a:cs typeface="Times Roman"/>
                <a:sym typeface="Times Roman"/>
              </a:defRPr>
            </a:pPr>
            <a:r>
              <a:rPr dirty="0"/>
              <a:t>Q2 (Median): 0.1642</a:t>
            </a:r>
          </a:p>
          <a:p>
            <a:pPr marL="457200" indent="-317500" defTabSz="457200">
              <a:spcBef>
                <a:spcPts val="0"/>
              </a:spcBef>
              <a:buSzPct val="125000"/>
              <a:buFont typeface="Times Roman"/>
              <a:buChar char="•"/>
              <a:defRPr sz="3500">
                <a:solidFill>
                  <a:srgbClr val="000000"/>
                </a:solidFill>
                <a:latin typeface="Times Roman"/>
                <a:ea typeface="Times Roman"/>
                <a:cs typeface="Times Roman"/>
                <a:sym typeface="Times Roman"/>
              </a:defRPr>
            </a:pPr>
            <a:r>
              <a:rPr dirty="0"/>
              <a:t>Q3: 0.2836</a:t>
            </a:r>
          </a:p>
        </p:txBody>
      </p:sp>
      <p:sp>
        <p:nvSpPr>
          <p:cNvPr id="164" name="IQR"/>
          <p:cNvSpPr txBox="1">
            <a:spLocks noGrp="1"/>
          </p:cNvSpPr>
          <p:nvPr>
            <p:ph type="title"/>
          </p:nvPr>
        </p:nvSpPr>
        <p:spPr>
          <a:xfrm>
            <a:off x="2374900" y="889000"/>
            <a:ext cx="19621500" cy="2971800"/>
          </a:xfrm>
          <a:prstGeom prst="rect">
            <a:avLst/>
          </a:prstGeom>
        </p:spPr>
        <p:txBody>
          <a:bodyPr/>
          <a:lstStyle>
            <a:lvl1pPr>
              <a:defRPr sz="11100"/>
            </a:lvl1pPr>
          </a:lstStyle>
          <a:p>
            <a:r>
              <a:t>IQR</a:t>
            </a:r>
          </a:p>
        </p:txBody>
      </p:sp>
      <p:pic>
        <p:nvPicPr>
          <p:cNvPr id="166" name="Screenshot 2025-03-15 at 6.46.11 PM.png" descr="Screenshot 2025-03-15 at 6.46.11 PM.png"/>
          <p:cNvPicPr>
            <a:picLocks/>
          </p:cNvPicPr>
          <p:nvPr/>
        </p:nvPicPr>
        <p:blipFill>
          <a:blip r:embed="rId3"/>
          <a:stretch>
            <a:fillRect/>
          </a:stretch>
        </p:blipFill>
        <p:spPr>
          <a:xfrm>
            <a:off x="8656904" y="3534043"/>
            <a:ext cx="15241844" cy="8665667"/>
          </a:xfrm>
          <a:prstGeom prst="rect">
            <a:avLst/>
          </a:prstGeom>
          <a:effectLst>
            <a:outerShdw blurRad="50800" dist="63500" dir="2700000" rotWithShape="0">
              <a:srgbClr val="000000">
                <a:alpha val="50000"/>
              </a:srgbClr>
            </a:outerShdw>
          </a:effec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hueOff val="-140711"/>
            <a:satOff val="8692"/>
            <a:lumOff val="18793"/>
          </a:schemeClr>
        </a:solidFill>
        <a:effectLst/>
      </p:bgPr>
    </p:bg>
    <p:spTree>
      <p:nvGrpSpPr>
        <p:cNvPr id="1" name=""/>
        <p:cNvGrpSpPr/>
        <p:nvPr/>
      </p:nvGrpSpPr>
      <p:grpSpPr>
        <a:xfrm>
          <a:off x="0" y="0"/>
          <a:ext cx="0" cy="0"/>
          <a:chOff x="0" y="0"/>
          <a:chExt cx="0" cy="0"/>
        </a:xfrm>
      </p:grpSpPr>
      <p:pic>
        <p:nvPicPr>
          <p:cNvPr id="156" name="COLOURBOX56900432.jpeg" descr="COLOURBOX56900432.jpeg"/>
          <p:cNvPicPr>
            <a:picLocks noChangeAspect="1"/>
          </p:cNvPicPr>
          <p:nvPr/>
        </p:nvPicPr>
        <p:blipFill>
          <a:blip r:embed="rId2"/>
          <a:stretch>
            <a:fillRect/>
          </a:stretch>
        </p:blipFill>
        <p:spPr>
          <a:xfrm>
            <a:off x="3137080" y="762837"/>
            <a:ext cx="18262660" cy="12190326"/>
          </a:xfrm>
          <a:prstGeom prst="rect">
            <a:avLst/>
          </a:prstGeom>
          <a:ln w="12700">
            <a:miter lim="400000"/>
          </a:ln>
        </p:spPr>
      </p:pic>
      <p:sp>
        <p:nvSpPr>
          <p:cNvPr id="157" name="Weather and time trends:-"/>
          <p:cNvSpPr txBox="1">
            <a:spLocks noGrp="1"/>
          </p:cNvSpPr>
          <p:nvPr>
            <p:ph type="title"/>
          </p:nvPr>
        </p:nvSpPr>
        <p:spPr>
          <a:prstGeom prst="rect">
            <a:avLst/>
          </a:prstGeom>
        </p:spPr>
        <p:txBody>
          <a:bodyPr/>
          <a:lstStyle>
            <a:lvl1pPr>
              <a:defRPr>
                <a:solidFill>
                  <a:schemeClr val="accent2">
                    <a:hueOff val="384160"/>
                    <a:satOff val="13417"/>
                    <a:lumOff val="-29062"/>
                  </a:schemeClr>
                </a:solidFill>
              </a:defRPr>
            </a:lvl1pPr>
          </a:lstStyle>
          <a:p>
            <a:r>
              <a:t>Weather and time trends:-</a:t>
            </a:r>
          </a:p>
        </p:txBody>
      </p:sp>
      <p:sp>
        <p:nvSpPr>
          <p:cNvPr id="158" name="Temperature trend :- varies by season and higher in summer.…"/>
          <p:cNvSpPr txBox="1">
            <a:spLocks noGrp="1"/>
          </p:cNvSpPr>
          <p:nvPr>
            <p:ph type="body" idx="1"/>
          </p:nvPr>
        </p:nvSpPr>
        <p:spPr>
          <a:xfrm>
            <a:off x="3533939" y="3991009"/>
            <a:ext cx="17571445" cy="8327991"/>
          </a:xfrm>
          <a:prstGeom prst="rect">
            <a:avLst/>
          </a:prstGeom>
        </p:spPr>
        <p:txBody>
          <a:bodyPr/>
          <a:lstStyle/>
          <a:p>
            <a:pPr marL="581151" indent="-581151" defTabSz="726440">
              <a:spcBef>
                <a:spcPts val="3600"/>
              </a:spcBef>
              <a:buBlip>
                <a:blip r:embed="rId3"/>
              </a:buBlip>
              <a:defRPr sz="4576">
                <a:solidFill>
                  <a:schemeClr val="accent2">
                    <a:hueOff val="384160"/>
                    <a:satOff val="13417"/>
                    <a:lumOff val="-29062"/>
                  </a:schemeClr>
                </a:solidFill>
              </a:defRPr>
            </a:pPr>
            <a:r>
              <a:t>Temperature trend :- varies by season and higher in summer.</a:t>
            </a:r>
          </a:p>
          <a:p>
            <a:pPr marL="581151" indent="-581151" defTabSz="726440">
              <a:spcBef>
                <a:spcPts val="3600"/>
              </a:spcBef>
              <a:buBlip>
                <a:blip r:embed="rId3"/>
              </a:buBlip>
              <a:defRPr sz="4576">
                <a:solidFill>
                  <a:schemeClr val="accent2">
                    <a:hueOff val="384160"/>
                    <a:satOff val="13417"/>
                    <a:lumOff val="-29062"/>
                  </a:schemeClr>
                </a:solidFill>
              </a:defRPr>
            </a:pPr>
            <a:r>
              <a:t>Humidity and windspeed:-Show moderate fluctuation.</a:t>
            </a:r>
          </a:p>
          <a:p>
            <a:pPr marL="581151" indent="-581151" defTabSz="726440">
              <a:spcBef>
                <a:spcPts val="3600"/>
              </a:spcBef>
              <a:buBlip>
                <a:blip r:embed="rId3"/>
              </a:buBlip>
              <a:defRPr sz="4576">
                <a:solidFill>
                  <a:schemeClr val="accent2">
                    <a:hueOff val="384160"/>
                    <a:satOff val="13417"/>
                    <a:lumOff val="-29062"/>
                  </a:schemeClr>
                </a:solidFill>
              </a:defRPr>
            </a:pPr>
            <a:r>
              <a:t>Weather shift’s :-some hour’s have different weather pattern’s.</a:t>
            </a:r>
          </a:p>
          <a:p>
            <a:pPr marL="581151" indent="-581151" defTabSz="726440">
              <a:spcBef>
                <a:spcPts val="3600"/>
              </a:spcBef>
              <a:buBlip>
                <a:blip r:embed="rId3"/>
              </a:buBlip>
              <a:defRPr sz="4576">
                <a:solidFill>
                  <a:schemeClr val="accent2">
                    <a:hueOff val="384160"/>
                    <a:satOff val="13417"/>
                    <a:lumOff val="-29062"/>
                  </a:schemeClr>
                </a:solidFill>
              </a:defRPr>
            </a:pPr>
            <a:r>
              <a:t>Line chart showing variations in enviornmental condition over time </a:t>
            </a:r>
          </a:p>
          <a:p>
            <a:pPr marL="581151" indent="-581151" defTabSz="726440">
              <a:spcBef>
                <a:spcPts val="3600"/>
              </a:spcBef>
              <a:buBlip>
                <a:blip r:embed="rId3"/>
              </a:buBlip>
              <a:defRPr sz="4576">
                <a:solidFill>
                  <a:schemeClr val="accent2">
                    <a:hueOff val="384160"/>
                    <a:satOff val="13417"/>
                    <a:lumOff val="-29062"/>
                  </a:schemeClr>
                </a:solidFill>
              </a:defRPr>
            </a:pPr>
            <a:r>
              <a:t>Breakdown plots shows relationships btw them, hum and windspeed.</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attern of clouds and rainbows">
            <a:extLst>
              <a:ext uri="{FF2B5EF4-FFF2-40B4-BE49-F238E27FC236}">
                <a16:creationId xmlns:a16="http://schemas.microsoft.com/office/drawing/2014/main" id="{78D540DD-CD54-9495-80A0-B1F40C8BE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750" y="595423"/>
            <a:ext cx="22987590" cy="12525153"/>
          </a:xfrm>
          <a:prstGeom prst="rect">
            <a:avLst/>
          </a:prstGeom>
          <a:ln w="228600" cap="sq" cmpd="thickThin">
            <a:solidFill>
              <a:srgbClr val="000000"/>
            </a:solidFill>
            <a:prstDash val="solid"/>
            <a:miter lim="800000"/>
          </a:ln>
          <a:effectLst>
            <a:innerShdw blurRad="76200">
              <a:srgbClr val="000000"/>
            </a:innerShdw>
          </a:effectLst>
        </p:spPr>
      </p:pic>
      <p:sp>
        <p:nvSpPr>
          <p:cNvPr id="168" name="Double-click to edit"/>
          <p:cNvSpPr txBox="1">
            <a:spLocks noGrp="1"/>
          </p:cNvSpPr>
          <p:nvPr>
            <p:ph type="title"/>
          </p:nvPr>
        </p:nvSpPr>
        <p:spPr>
          <a:prstGeom prst="rect">
            <a:avLst/>
          </a:prstGeom>
        </p:spPr>
        <p:txBody>
          <a:bodyPr/>
          <a:lstStyle/>
          <a:p>
            <a:r>
              <a:rPr lang="en-US" b="1" dirty="0"/>
              <a:t>My Understanding</a:t>
            </a:r>
            <a:endParaRPr b="1" dirty="0"/>
          </a:p>
        </p:txBody>
      </p:sp>
      <p:sp>
        <p:nvSpPr>
          <p:cNvPr id="169" name="Double-click to edit"/>
          <p:cNvSpPr txBox="1">
            <a:spLocks noGrp="1"/>
          </p:cNvSpPr>
          <p:nvPr>
            <p:ph type="body" idx="1"/>
          </p:nvPr>
        </p:nvSpPr>
        <p:spPr>
          <a:prstGeom prst="rect">
            <a:avLst/>
          </a:prstGeom>
        </p:spPr>
        <p:txBody>
          <a:bodyPr/>
          <a:lstStyle/>
          <a:p>
            <a:pPr>
              <a:buBlip>
                <a:blip r:embed="rId3"/>
              </a:buBlip>
            </a:pPr>
            <a:r>
              <a:rPr lang="en-US" b="1" dirty="0"/>
              <a:t>Dataset cleaning &amp; merging.</a:t>
            </a:r>
          </a:p>
          <a:p>
            <a:pPr>
              <a:buBlip>
                <a:blip r:embed="rId3"/>
              </a:buBlip>
            </a:pPr>
            <a:r>
              <a:rPr lang="en-US" b="1" dirty="0"/>
              <a:t>Graphical Representation on different scenarios.</a:t>
            </a:r>
          </a:p>
          <a:p>
            <a:pPr>
              <a:buBlip>
                <a:blip r:embed="rId3"/>
              </a:buBlip>
            </a:pPr>
            <a:r>
              <a:rPr lang="en-US" b="1" dirty="0"/>
              <a:t>Dropping extra and null values.</a:t>
            </a:r>
          </a:p>
          <a:p>
            <a:pPr>
              <a:buBlip>
                <a:blip r:embed="rId3"/>
              </a:buBlip>
            </a:pPr>
            <a:r>
              <a:rPr lang="en-US" b="1" dirty="0"/>
              <a:t>Correlation and visualization of the dataset.</a:t>
            </a:r>
          </a:p>
          <a:p>
            <a:pPr>
              <a:buBlip>
                <a:blip r:embed="rId3"/>
              </a:buBlip>
            </a:pPr>
            <a:r>
              <a:rPr lang="en-US" b="1" dirty="0"/>
              <a:t>How to make predictive modeling.</a:t>
            </a:r>
            <a:endParaRPr b="1"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blue sky with clouds">
            <a:extLst>
              <a:ext uri="{FF2B5EF4-FFF2-40B4-BE49-F238E27FC236}">
                <a16:creationId xmlns:a16="http://schemas.microsoft.com/office/drawing/2014/main" id="{BC4741AD-6430-B933-2A1A-E1251A559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88" y="571499"/>
            <a:ext cx="23072652" cy="1259160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 name="Title 1">
            <a:extLst>
              <a:ext uri="{FF2B5EF4-FFF2-40B4-BE49-F238E27FC236}">
                <a16:creationId xmlns:a16="http://schemas.microsoft.com/office/drawing/2014/main" id="{20D04FCA-B02D-6E50-A48C-2B5D42D9DBD3}"/>
              </a:ext>
            </a:extLst>
          </p:cNvPr>
          <p:cNvSpPr>
            <a:spLocks noGrp="1"/>
          </p:cNvSpPr>
          <p:nvPr>
            <p:ph type="title"/>
          </p:nvPr>
        </p:nvSpPr>
        <p:spPr/>
        <p:txBody>
          <a:bodyPr/>
          <a:lstStyle/>
          <a:p>
            <a:r>
              <a:rPr lang="en-US" b="1" dirty="0"/>
              <a:t>Knowledge Hub :</a:t>
            </a:r>
            <a:endParaRPr lang="en-IN" b="1" dirty="0"/>
          </a:p>
        </p:txBody>
      </p:sp>
      <p:sp>
        <p:nvSpPr>
          <p:cNvPr id="3" name="Text Placeholder 2">
            <a:extLst>
              <a:ext uri="{FF2B5EF4-FFF2-40B4-BE49-F238E27FC236}">
                <a16:creationId xmlns:a16="http://schemas.microsoft.com/office/drawing/2014/main" id="{61A9E456-F4E8-29B1-1B4B-AF0C8887DCD9}"/>
              </a:ext>
            </a:extLst>
          </p:cNvPr>
          <p:cNvSpPr>
            <a:spLocks noGrp="1"/>
          </p:cNvSpPr>
          <p:nvPr>
            <p:ph type="body" idx="1"/>
          </p:nvPr>
        </p:nvSpPr>
        <p:spPr/>
        <p:txBody>
          <a:bodyPr>
            <a:normAutofit/>
          </a:bodyPr>
          <a:lstStyle/>
          <a:p>
            <a:r>
              <a:rPr lang="en-IN" sz="6000" b="1" u="sng" dirty="0" err="1"/>
              <a:t>Geeksforgeeks</a:t>
            </a:r>
            <a:r>
              <a:rPr lang="en-IN" sz="6000" b="1" dirty="0"/>
              <a:t> for data merge/concatenation and cleaning.</a:t>
            </a:r>
          </a:p>
          <a:p>
            <a:r>
              <a:rPr lang="en-IN" sz="6000" b="1" dirty="0"/>
              <a:t>Online Tutorial about graphical representation and heatmaps.</a:t>
            </a:r>
          </a:p>
          <a:p>
            <a:r>
              <a:rPr lang="en-IN" sz="6000" b="1" dirty="0"/>
              <a:t>Python documentation and </a:t>
            </a:r>
            <a:r>
              <a:rPr lang="en-IN" sz="6000" b="1"/>
              <a:t>Libraries.</a:t>
            </a:r>
            <a:endParaRPr lang="en-IN" sz="6000" b="1" dirty="0"/>
          </a:p>
        </p:txBody>
      </p:sp>
    </p:spTree>
    <p:extLst>
      <p:ext uri="{BB962C8B-B14F-4D97-AF65-F5344CB8AC3E}">
        <p14:creationId xmlns:p14="http://schemas.microsoft.com/office/powerpoint/2010/main" val="50833209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artoon of people holding a banner">
            <a:extLst>
              <a:ext uri="{FF2B5EF4-FFF2-40B4-BE49-F238E27FC236}">
                <a16:creationId xmlns:a16="http://schemas.microsoft.com/office/drawing/2014/main" id="{36F264A9-2A4C-B1B6-8B74-B66E3FBA8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53" y="574159"/>
            <a:ext cx="23093917" cy="1254641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6541222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554027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hueOff val="-140711"/>
            <a:satOff val="8692"/>
            <a:lumOff val="18793"/>
          </a:schemeClr>
        </a:solidFill>
        <a:effectLst/>
      </p:bgPr>
    </p:bg>
    <p:spTree>
      <p:nvGrpSpPr>
        <p:cNvPr id="1" name=""/>
        <p:cNvGrpSpPr/>
        <p:nvPr/>
      </p:nvGrpSpPr>
      <p:grpSpPr>
        <a:xfrm>
          <a:off x="0" y="0"/>
          <a:ext cx="0" cy="0"/>
          <a:chOff x="0" y="0"/>
          <a:chExt cx="0" cy="0"/>
        </a:xfrm>
      </p:grpSpPr>
      <p:sp>
        <p:nvSpPr>
          <p:cNvPr id="137" name="Introduction -Purpose of the data set .…"/>
          <p:cNvSpPr txBox="1">
            <a:spLocks noGrp="1"/>
          </p:cNvSpPr>
          <p:nvPr>
            <p:ph type="body" sz="half" idx="1"/>
          </p:nvPr>
        </p:nvSpPr>
        <p:spPr>
          <a:xfrm>
            <a:off x="3038410" y="7634177"/>
            <a:ext cx="19621501" cy="5030187"/>
          </a:xfrm>
          <a:prstGeom prst="rect">
            <a:avLst/>
          </a:prstGeom>
        </p:spPr>
        <p:txBody>
          <a:bodyPr>
            <a:normAutofit/>
          </a:bodyPr>
          <a:lstStyle/>
          <a:p>
            <a:pPr>
              <a:defRPr>
                <a:solidFill>
                  <a:srgbClr val="000000"/>
                </a:solidFill>
              </a:defRPr>
            </a:pPr>
            <a:r>
              <a:rPr sz="6000" b="1" dirty="0"/>
              <a:t>Introduction -Purpose of the data set .</a:t>
            </a:r>
          </a:p>
          <a:p>
            <a:pPr>
              <a:defRPr>
                <a:solidFill>
                  <a:srgbClr val="000000"/>
                </a:solidFill>
              </a:defRPr>
            </a:pPr>
            <a:r>
              <a:rPr sz="6000" b="1" dirty="0"/>
              <a:t>Data cleaning process -step taken .</a:t>
            </a:r>
          </a:p>
          <a:p>
            <a:pPr>
              <a:defRPr>
                <a:solidFill>
                  <a:srgbClr val="000000"/>
                </a:solidFill>
              </a:defRPr>
            </a:pPr>
            <a:r>
              <a:rPr sz="6000" b="1" dirty="0"/>
              <a:t>Data set overview -key attributes and distribution .</a:t>
            </a:r>
          </a:p>
          <a:p>
            <a:pPr>
              <a:defRPr>
                <a:solidFill>
                  <a:srgbClr val="000000"/>
                </a:solidFill>
              </a:defRPr>
            </a:pPr>
            <a:r>
              <a:rPr sz="6000" b="1" dirty="0"/>
              <a:t>Weather and time trends.</a:t>
            </a:r>
          </a:p>
          <a:p>
            <a:pPr>
              <a:defRPr>
                <a:solidFill>
                  <a:srgbClr val="000000"/>
                </a:solidFill>
              </a:defRPr>
            </a:pPr>
            <a:r>
              <a:rPr sz="6000" b="1" dirty="0"/>
              <a:t>Final s</a:t>
            </a:r>
            <a:r>
              <a:rPr lang="en-US" sz="6000" b="1" dirty="0"/>
              <a:t>um</a:t>
            </a:r>
            <a:r>
              <a:rPr sz="6000" b="1" dirty="0"/>
              <a:t>mary .</a:t>
            </a:r>
          </a:p>
        </p:txBody>
      </p:sp>
      <p:pic>
        <p:nvPicPr>
          <p:cNvPr id="138" name="download (1).jpeg" descr="download (1).jpeg"/>
          <p:cNvPicPr>
            <a:picLocks noChangeAspect="1"/>
          </p:cNvPicPr>
          <p:nvPr/>
        </p:nvPicPr>
        <p:blipFill>
          <a:blip r:embed="rId2"/>
          <a:stretch>
            <a:fillRect/>
          </a:stretch>
        </p:blipFill>
        <p:spPr>
          <a:xfrm>
            <a:off x="6121728" y="1051636"/>
            <a:ext cx="12140544" cy="580797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hueOff val="-140711"/>
            <a:satOff val="8692"/>
            <a:lumOff val="18793"/>
          </a:schemeClr>
        </a:solidFill>
        <a:effectLst/>
      </p:bgPr>
    </p:bg>
    <p:spTree>
      <p:nvGrpSpPr>
        <p:cNvPr id="1" name=""/>
        <p:cNvGrpSpPr/>
        <p:nvPr/>
      </p:nvGrpSpPr>
      <p:grpSpPr>
        <a:xfrm>
          <a:off x="0" y="0"/>
          <a:ext cx="0" cy="0"/>
          <a:chOff x="0" y="0"/>
          <a:chExt cx="0" cy="0"/>
        </a:xfrm>
      </p:grpSpPr>
      <p:pic>
        <p:nvPicPr>
          <p:cNvPr id="140" name="sunny-weather-background-vector-brown-with-cute-doodle-illustrations_53876-105740.avif" descr="sunny-weather-background-vector-brown-with-cute-doodle-illustrations_53876-105740.avif"/>
          <p:cNvPicPr>
            <a:picLocks noChangeAspect="1"/>
          </p:cNvPicPr>
          <p:nvPr/>
        </p:nvPicPr>
        <p:blipFill>
          <a:blip r:embed="rId2"/>
          <a:stretch>
            <a:fillRect/>
          </a:stretch>
        </p:blipFill>
        <p:spPr>
          <a:xfrm>
            <a:off x="1995751" y="512298"/>
            <a:ext cx="19621501" cy="13070552"/>
          </a:xfrm>
          <a:prstGeom prst="rect">
            <a:avLst/>
          </a:prstGeom>
          <a:ln w="12700">
            <a:miter lim="400000"/>
          </a:ln>
        </p:spPr>
      </p:pic>
      <p:sp>
        <p:nvSpPr>
          <p:cNvPr id="141" name="Intro-Cleaned data overset…"/>
          <p:cNvSpPr txBox="1">
            <a:spLocks noGrp="1"/>
          </p:cNvSpPr>
          <p:nvPr>
            <p:ph type="title"/>
          </p:nvPr>
        </p:nvSpPr>
        <p:spPr>
          <a:xfrm>
            <a:off x="2281331" y="895350"/>
            <a:ext cx="18506533" cy="2959100"/>
          </a:xfrm>
          <a:prstGeom prst="rect">
            <a:avLst/>
          </a:prstGeom>
        </p:spPr>
        <p:txBody>
          <a:bodyPr/>
          <a:lstStyle>
            <a:lvl1pPr>
              <a:defRPr u="sng">
                <a:solidFill>
                  <a:schemeClr val="accent2">
                    <a:hueOff val="384160"/>
                    <a:satOff val="13417"/>
                    <a:lumOff val="-29062"/>
                  </a:schemeClr>
                </a:solidFill>
              </a:defRPr>
            </a:lvl1pPr>
          </a:lstStyle>
          <a:p>
            <a:r>
              <a:rPr b="1" dirty="0"/>
              <a:t>Intro-Cleaned data overset…</a:t>
            </a:r>
          </a:p>
        </p:txBody>
      </p:sp>
      <p:sp>
        <p:nvSpPr>
          <p:cNvPr id="142" name="This presentation summarizes a dataset related to time-based weather conditions.…"/>
          <p:cNvSpPr txBox="1">
            <a:spLocks noGrp="1"/>
          </p:cNvSpPr>
          <p:nvPr>
            <p:ph type="body" idx="1"/>
          </p:nvPr>
        </p:nvSpPr>
        <p:spPr>
          <a:xfrm>
            <a:off x="2753062" y="4133850"/>
            <a:ext cx="18106878" cy="8191500"/>
          </a:xfrm>
          <a:prstGeom prst="rect">
            <a:avLst/>
          </a:prstGeom>
        </p:spPr>
        <p:txBody>
          <a:bodyPr/>
          <a:lstStyle/>
          <a:p>
            <a:pPr marL="614172" indent="-614172" defTabSz="767715">
              <a:spcBef>
                <a:spcPts val="3900"/>
              </a:spcBef>
              <a:buBlip>
                <a:blip r:embed="rId3"/>
              </a:buBlip>
              <a:defRPr sz="4836">
                <a:solidFill>
                  <a:schemeClr val="accent2">
                    <a:hueOff val="190638"/>
                    <a:satOff val="5719"/>
                    <a:lumOff val="-18104"/>
                  </a:schemeClr>
                </a:solidFill>
              </a:defRPr>
            </a:pPr>
            <a:r>
              <a:rPr b="1" dirty="0"/>
              <a:t>This presentation summarizes a dataset related to time-based weather conditions.</a:t>
            </a:r>
          </a:p>
          <a:p>
            <a:pPr marL="614172" indent="-614172" defTabSz="767715">
              <a:spcBef>
                <a:spcPts val="3900"/>
              </a:spcBef>
              <a:buBlip>
                <a:blip r:embed="rId3"/>
              </a:buBlip>
              <a:defRPr sz="4836">
                <a:solidFill>
                  <a:schemeClr val="accent2">
                    <a:hueOff val="190638"/>
                    <a:satOff val="5719"/>
                    <a:lumOff val="-18104"/>
                  </a:schemeClr>
                </a:solidFill>
              </a:defRPr>
            </a:pPr>
            <a:r>
              <a:rPr b="1" dirty="0"/>
              <a:t>The data set originally contained rental data ,which has been removed .</a:t>
            </a:r>
          </a:p>
          <a:p>
            <a:pPr marL="614172" indent="-614172" defTabSz="767715">
              <a:spcBef>
                <a:spcPts val="3900"/>
              </a:spcBef>
              <a:buBlip>
                <a:blip r:embed="rId3"/>
              </a:buBlip>
              <a:defRPr sz="4836">
                <a:solidFill>
                  <a:schemeClr val="accent2">
                    <a:hueOff val="190638"/>
                    <a:satOff val="5719"/>
                    <a:lumOff val="-18104"/>
                  </a:schemeClr>
                </a:solidFill>
              </a:defRPr>
            </a:pPr>
            <a:r>
              <a:rPr b="1" dirty="0"/>
              <a:t>Key attributes include date , season ,weather conditions , and temperature trends .</a:t>
            </a:r>
          </a:p>
          <a:p>
            <a:pPr marL="614172" indent="-614172" defTabSz="767715">
              <a:spcBef>
                <a:spcPts val="3900"/>
              </a:spcBef>
              <a:buBlip>
                <a:blip r:embed="rId3"/>
              </a:buBlip>
              <a:defRPr sz="4836">
                <a:solidFill>
                  <a:schemeClr val="accent2">
                    <a:hueOff val="190638"/>
                    <a:satOff val="5719"/>
                    <a:lumOff val="-18104"/>
                  </a:schemeClr>
                </a:solidFill>
              </a:defRPr>
            </a:pPr>
            <a:r>
              <a:rPr b="1" dirty="0"/>
              <a:t>Understand trend and influencing factors in the dataset.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hueOff val="-140711"/>
            <a:satOff val="8692"/>
            <a:lumOff val="18793"/>
          </a:schemeClr>
        </a:solidFill>
        <a:effectLst/>
      </p:bgPr>
    </p:bg>
    <p:spTree>
      <p:nvGrpSpPr>
        <p:cNvPr id="1" name=""/>
        <p:cNvGrpSpPr/>
        <p:nvPr/>
      </p:nvGrpSpPr>
      <p:grpSpPr>
        <a:xfrm>
          <a:off x="0" y="0"/>
          <a:ext cx="0" cy="0"/>
          <a:chOff x="0" y="0"/>
          <a:chExt cx="0" cy="0"/>
        </a:xfrm>
      </p:grpSpPr>
      <p:pic>
        <p:nvPicPr>
          <p:cNvPr id="144" name="sunny-weather-background-vector-pastel-yellow-with-glittery-cute-doodle-illustration-kids_53876-117253.avif" descr="sunny-weather-background-vector-pastel-yellow-with-glittery-cute-doodle-illustration-kids_53876-117253.avif"/>
          <p:cNvPicPr>
            <a:picLocks noChangeAspect="1"/>
          </p:cNvPicPr>
          <p:nvPr/>
        </p:nvPicPr>
        <p:blipFill>
          <a:blip r:embed="rId2"/>
          <a:stretch>
            <a:fillRect/>
          </a:stretch>
        </p:blipFill>
        <p:spPr>
          <a:xfrm>
            <a:off x="2351203" y="129623"/>
            <a:ext cx="20201264" cy="13456754"/>
          </a:xfrm>
          <a:prstGeom prst="rect">
            <a:avLst/>
          </a:prstGeom>
          <a:ln w="12700">
            <a:miter lim="400000"/>
          </a:ln>
        </p:spPr>
      </p:pic>
      <p:sp>
        <p:nvSpPr>
          <p:cNvPr id="145" name="Cleaning Process :-"/>
          <p:cNvSpPr txBox="1">
            <a:spLocks noGrp="1"/>
          </p:cNvSpPr>
          <p:nvPr>
            <p:ph type="title"/>
          </p:nvPr>
        </p:nvSpPr>
        <p:spPr>
          <a:xfrm>
            <a:off x="3725617" y="895350"/>
            <a:ext cx="19065477" cy="2959100"/>
          </a:xfrm>
          <a:prstGeom prst="rect">
            <a:avLst/>
          </a:prstGeom>
        </p:spPr>
        <p:txBody>
          <a:bodyPr/>
          <a:lstStyle>
            <a:lvl1pPr>
              <a:defRPr u="sng">
                <a:solidFill>
                  <a:schemeClr val="accent2">
                    <a:hueOff val="384160"/>
                    <a:satOff val="13417"/>
                    <a:lumOff val="-29062"/>
                  </a:schemeClr>
                </a:solidFill>
              </a:defRPr>
            </a:lvl1pPr>
          </a:lstStyle>
          <a:p>
            <a:r>
              <a:t>Cleaning Process :-</a:t>
            </a:r>
          </a:p>
        </p:txBody>
      </p:sp>
      <p:sp>
        <p:nvSpPr>
          <p:cNvPr id="146" name="Standardized date format for consistency .…"/>
          <p:cNvSpPr txBox="1">
            <a:spLocks noGrp="1"/>
          </p:cNvSpPr>
          <p:nvPr>
            <p:ph type="body" idx="1"/>
          </p:nvPr>
        </p:nvSpPr>
        <p:spPr>
          <a:xfrm>
            <a:off x="2381250" y="4885797"/>
            <a:ext cx="19621500" cy="7257825"/>
          </a:xfrm>
          <a:prstGeom prst="rect">
            <a:avLst/>
          </a:prstGeom>
        </p:spPr>
        <p:txBody>
          <a:bodyPr/>
          <a:lstStyle/>
          <a:p>
            <a:pPr marL="640588" indent="-640588" defTabSz="800735">
              <a:spcBef>
                <a:spcPts val="4000"/>
              </a:spcBef>
              <a:buBlip>
                <a:blip r:embed="rId3"/>
              </a:buBlip>
              <a:defRPr sz="5044">
                <a:solidFill>
                  <a:schemeClr val="accent2">
                    <a:hueOff val="384160"/>
                    <a:satOff val="13417"/>
                    <a:lumOff val="-29062"/>
                  </a:schemeClr>
                </a:solidFill>
              </a:defRPr>
            </a:pPr>
            <a:r>
              <a:rPr dirty="0"/>
              <a:t>Standardized date format for consistency .</a:t>
            </a:r>
          </a:p>
          <a:p>
            <a:pPr marL="640588" indent="-640588" defTabSz="800735">
              <a:spcBef>
                <a:spcPts val="4000"/>
              </a:spcBef>
              <a:buBlip>
                <a:blip r:embed="rId3"/>
              </a:buBlip>
              <a:defRPr sz="5044">
                <a:solidFill>
                  <a:schemeClr val="accent2">
                    <a:hueOff val="384160"/>
                    <a:satOff val="13417"/>
                    <a:lumOff val="-29062"/>
                  </a:schemeClr>
                </a:solidFill>
              </a:defRPr>
            </a:pPr>
            <a:r>
              <a:rPr dirty="0"/>
              <a:t>Merged two dataset into one .</a:t>
            </a:r>
          </a:p>
          <a:p>
            <a:pPr marL="640588" indent="-640588" defTabSz="800735">
              <a:spcBef>
                <a:spcPts val="4000"/>
              </a:spcBef>
              <a:buBlip>
                <a:blip r:embed="rId3"/>
              </a:buBlip>
              <a:defRPr sz="5044">
                <a:solidFill>
                  <a:schemeClr val="accent2">
                    <a:hueOff val="384160"/>
                    <a:satOff val="13417"/>
                    <a:lumOff val="-29062"/>
                  </a:schemeClr>
                </a:solidFill>
              </a:defRPr>
            </a:pPr>
            <a:r>
              <a:rPr dirty="0"/>
              <a:t>Removed columns (season, </a:t>
            </a:r>
            <a:r>
              <a:rPr dirty="0" err="1"/>
              <a:t>yr,instant</a:t>
            </a:r>
            <a:r>
              <a:rPr dirty="0"/>
              <a:t> , unnamed= 0)</a:t>
            </a:r>
          </a:p>
          <a:p>
            <a:pPr marL="640588" indent="-640588" defTabSz="800735">
              <a:spcBef>
                <a:spcPts val="4000"/>
              </a:spcBef>
              <a:buBlip>
                <a:blip r:embed="rId3"/>
              </a:buBlip>
              <a:defRPr sz="5044">
                <a:solidFill>
                  <a:schemeClr val="accent2">
                    <a:hueOff val="384160"/>
                    <a:satOff val="13417"/>
                    <a:lumOff val="-29062"/>
                  </a:schemeClr>
                </a:solidFill>
              </a:defRPr>
            </a:pPr>
            <a:r>
              <a:rPr dirty="0"/>
              <a:t>Handled missing </a:t>
            </a:r>
            <a:r>
              <a:rPr b="1" dirty="0"/>
              <a:t>values</a:t>
            </a:r>
            <a:r>
              <a:rPr dirty="0"/>
              <a:t> in the “</a:t>
            </a:r>
            <a:r>
              <a:rPr dirty="0" err="1"/>
              <a:t>atemp</a:t>
            </a:r>
            <a:r>
              <a:rPr dirty="0"/>
              <a:t>” column by filling with ‘Mean’.</a:t>
            </a:r>
          </a:p>
          <a:p>
            <a:pPr marL="640588" indent="-640588" defTabSz="800735">
              <a:spcBef>
                <a:spcPts val="4000"/>
              </a:spcBef>
              <a:buBlip>
                <a:blip r:embed="rId3"/>
              </a:buBlip>
              <a:defRPr sz="5044">
                <a:solidFill>
                  <a:schemeClr val="accent2">
                    <a:hueOff val="384160"/>
                    <a:satOff val="13417"/>
                    <a:lumOff val="-29062"/>
                  </a:schemeClr>
                </a:solidFill>
              </a:defRPr>
            </a:pPr>
            <a:r>
              <a:rPr dirty="0"/>
              <a:t>Ensured there is no duplicate records.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hueOff val="-140711"/>
            <a:satOff val="8692"/>
            <a:lumOff val="18793"/>
          </a:schemeClr>
        </a:solidFill>
        <a:effectLst/>
      </p:bgPr>
    </p:bg>
    <p:spTree>
      <p:nvGrpSpPr>
        <p:cNvPr id="1" name=""/>
        <p:cNvGrpSpPr/>
        <p:nvPr/>
      </p:nvGrpSpPr>
      <p:grpSpPr>
        <a:xfrm>
          <a:off x="0" y="0"/>
          <a:ext cx="0" cy="0"/>
          <a:chOff x="0" y="0"/>
          <a:chExt cx="0" cy="0"/>
        </a:xfrm>
      </p:grpSpPr>
      <p:pic>
        <p:nvPicPr>
          <p:cNvPr id="148" name="cute-rainbow-frame-vector-beige-background-cute-hand-drawn-style_53876-126112.avif" descr="cute-rainbow-frame-vector-beige-background-cute-hand-drawn-style_53876-126112.avif"/>
          <p:cNvPicPr>
            <a:picLocks noChangeAspect="1"/>
          </p:cNvPicPr>
          <p:nvPr/>
        </p:nvPicPr>
        <p:blipFill>
          <a:blip r:embed="rId2"/>
          <a:stretch>
            <a:fillRect/>
          </a:stretch>
        </p:blipFill>
        <p:spPr>
          <a:xfrm>
            <a:off x="2200947" y="202617"/>
            <a:ext cx="19982106" cy="13310766"/>
          </a:xfrm>
          <a:prstGeom prst="rect">
            <a:avLst/>
          </a:prstGeom>
          <a:ln w="12700">
            <a:miter lim="400000"/>
          </a:ln>
        </p:spPr>
      </p:pic>
      <p:sp>
        <p:nvSpPr>
          <p:cNvPr id="149" name="Feature description"/>
          <p:cNvSpPr txBox="1">
            <a:spLocks noGrp="1"/>
          </p:cNvSpPr>
          <p:nvPr>
            <p:ph type="title"/>
          </p:nvPr>
        </p:nvSpPr>
        <p:spPr>
          <a:prstGeom prst="rect">
            <a:avLst/>
          </a:prstGeom>
        </p:spPr>
        <p:txBody>
          <a:bodyPr/>
          <a:lstStyle/>
          <a:p>
            <a:r>
              <a:t>Feature description</a:t>
            </a:r>
          </a:p>
        </p:txBody>
      </p:sp>
      <p:sp>
        <p:nvSpPr>
          <p:cNvPr id="150" name="dteday:- Date of observation…"/>
          <p:cNvSpPr txBox="1">
            <a:spLocks noGrp="1"/>
          </p:cNvSpPr>
          <p:nvPr>
            <p:ph type="body" sz="half" idx="1"/>
          </p:nvPr>
        </p:nvSpPr>
        <p:spPr>
          <a:xfrm>
            <a:off x="4372510" y="4213975"/>
            <a:ext cx="14776825" cy="8031250"/>
          </a:xfrm>
          <a:prstGeom prst="rect">
            <a:avLst/>
          </a:prstGeom>
        </p:spPr>
        <p:txBody>
          <a:bodyPr>
            <a:normAutofit fontScale="92500" lnSpcReduction="20000"/>
          </a:bodyPr>
          <a:lstStyle/>
          <a:p>
            <a:pPr marL="264159" indent="-264159" algn="r" defTabSz="330200">
              <a:spcBef>
                <a:spcPts val="1600"/>
              </a:spcBef>
              <a:buBlip>
                <a:blip r:embed="rId3"/>
              </a:buBlip>
              <a:defRPr sz="5000">
                <a:solidFill>
                  <a:schemeClr val="accent2">
                    <a:hueOff val="384160"/>
                    <a:satOff val="13417"/>
                    <a:lumOff val="-29062"/>
                  </a:schemeClr>
                </a:solidFill>
              </a:defRPr>
            </a:pPr>
            <a:r>
              <a:rPr b="1" dirty="0" err="1"/>
              <a:t>dteday</a:t>
            </a:r>
            <a:r>
              <a:rPr b="1" dirty="0"/>
              <a:t>:- Date of observation</a:t>
            </a:r>
          </a:p>
          <a:p>
            <a:pPr marL="264159" indent="-264159" algn="r" defTabSz="330200">
              <a:spcBef>
                <a:spcPts val="1600"/>
              </a:spcBef>
              <a:buBlip>
                <a:blip r:embed="rId3"/>
              </a:buBlip>
              <a:defRPr sz="5000">
                <a:solidFill>
                  <a:schemeClr val="accent2">
                    <a:hueOff val="384160"/>
                    <a:satOff val="13417"/>
                    <a:lumOff val="-29062"/>
                  </a:schemeClr>
                </a:solidFill>
              </a:defRPr>
            </a:pPr>
            <a:r>
              <a:rPr b="1" dirty="0" err="1"/>
              <a:t>mnth</a:t>
            </a:r>
            <a:r>
              <a:rPr b="1" dirty="0"/>
              <a:t>: -Month of the year (1-12)</a:t>
            </a:r>
          </a:p>
          <a:p>
            <a:pPr marL="264159" indent="-264159" algn="r" defTabSz="330200">
              <a:spcBef>
                <a:spcPts val="1600"/>
              </a:spcBef>
              <a:buBlip>
                <a:blip r:embed="rId3"/>
              </a:buBlip>
              <a:defRPr sz="5000">
                <a:solidFill>
                  <a:schemeClr val="accent2">
                    <a:hueOff val="384160"/>
                    <a:satOff val="13417"/>
                    <a:lumOff val="-29062"/>
                  </a:schemeClr>
                </a:solidFill>
              </a:defRPr>
            </a:pPr>
            <a:r>
              <a:rPr b="1" dirty="0" err="1"/>
              <a:t>hr</a:t>
            </a:r>
            <a:r>
              <a:rPr b="1" dirty="0"/>
              <a:t>:- Hour of the day (0-23)</a:t>
            </a:r>
          </a:p>
          <a:p>
            <a:pPr marL="264159" indent="-264159" algn="r" defTabSz="330200">
              <a:spcBef>
                <a:spcPts val="1600"/>
              </a:spcBef>
              <a:buBlip>
                <a:blip r:embed="rId3"/>
              </a:buBlip>
              <a:defRPr sz="5000">
                <a:solidFill>
                  <a:schemeClr val="accent2">
                    <a:hueOff val="384160"/>
                    <a:satOff val="13417"/>
                    <a:lumOff val="-29062"/>
                  </a:schemeClr>
                </a:solidFill>
              </a:defRPr>
            </a:pPr>
            <a:r>
              <a:rPr b="1" dirty="0"/>
              <a:t>holiday: -Boolean flag for holidays</a:t>
            </a:r>
          </a:p>
          <a:p>
            <a:pPr marL="264159" indent="-264159" algn="r" defTabSz="330200">
              <a:spcBef>
                <a:spcPts val="1600"/>
              </a:spcBef>
              <a:buBlip>
                <a:blip r:embed="rId3"/>
              </a:buBlip>
              <a:defRPr sz="5000">
                <a:solidFill>
                  <a:schemeClr val="accent2">
                    <a:hueOff val="384160"/>
                    <a:satOff val="13417"/>
                    <a:lumOff val="-29062"/>
                  </a:schemeClr>
                </a:solidFill>
              </a:defRPr>
            </a:pPr>
            <a:r>
              <a:rPr b="1" dirty="0"/>
              <a:t>weekday: -Day of the week (0-6)</a:t>
            </a:r>
          </a:p>
          <a:p>
            <a:pPr marL="264159" indent="-264159" algn="r" defTabSz="330200">
              <a:spcBef>
                <a:spcPts val="1600"/>
              </a:spcBef>
              <a:buBlip>
                <a:blip r:embed="rId3"/>
              </a:buBlip>
              <a:defRPr sz="5000">
                <a:solidFill>
                  <a:schemeClr val="accent2">
                    <a:hueOff val="384160"/>
                    <a:satOff val="13417"/>
                    <a:lumOff val="-29062"/>
                  </a:schemeClr>
                </a:solidFill>
              </a:defRPr>
            </a:pPr>
            <a:r>
              <a:rPr b="1" dirty="0" err="1"/>
              <a:t>weathersit</a:t>
            </a:r>
            <a:r>
              <a:rPr b="1" dirty="0"/>
              <a:t>:- Categorical weather condition (1-4)</a:t>
            </a:r>
          </a:p>
          <a:p>
            <a:pPr marL="264159" indent="-264159" algn="r" defTabSz="330200">
              <a:spcBef>
                <a:spcPts val="1600"/>
              </a:spcBef>
              <a:buBlip>
                <a:blip r:embed="rId3"/>
              </a:buBlip>
              <a:defRPr sz="5000">
                <a:solidFill>
                  <a:schemeClr val="accent2">
                    <a:hueOff val="384160"/>
                    <a:satOff val="13417"/>
                    <a:lumOff val="-29062"/>
                  </a:schemeClr>
                </a:solidFill>
              </a:defRPr>
            </a:pPr>
            <a:r>
              <a:rPr b="1" dirty="0"/>
              <a:t>temp: Normalized temperature</a:t>
            </a:r>
          </a:p>
          <a:p>
            <a:pPr marL="264159" indent="-264159" algn="r" defTabSz="330200">
              <a:spcBef>
                <a:spcPts val="1600"/>
              </a:spcBef>
              <a:buBlip>
                <a:blip r:embed="rId3"/>
              </a:buBlip>
              <a:defRPr sz="5000">
                <a:solidFill>
                  <a:schemeClr val="accent2">
                    <a:hueOff val="384160"/>
                    <a:satOff val="13417"/>
                    <a:lumOff val="-29062"/>
                  </a:schemeClr>
                </a:solidFill>
              </a:defRPr>
            </a:pPr>
            <a:r>
              <a:rPr b="1" dirty="0" err="1"/>
              <a:t>atemp</a:t>
            </a:r>
            <a:r>
              <a:rPr b="1" dirty="0"/>
              <a:t>: Normalized feeling temperature</a:t>
            </a:r>
          </a:p>
          <a:p>
            <a:pPr marL="264159" indent="-264159" algn="r" defTabSz="330200">
              <a:spcBef>
                <a:spcPts val="1600"/>
              </a:spcBef>
              <a:buBlip>
                <a:blip r:embed="rId3"/>
              </a:buBlip>
              <a:defRPr sz="5000">
                <a:solidFill>
                  <a:schemeClr val="accent2">
                    <a:hueOff val="384160"/>
                    <a:satOff val="13417"/>
                    <a:lumOff val="-29062"/>
                  </a:schemeClr>
                </a:solidFill>
              </a:defRPr>
            </a:pPr>
            <a:r>
              <a:rPr b="1" dirty="0"/>
              <a:t>hum: Normalized humidity</a:t>
            </a:r>
          </a:p>
          <a:p>
            <a:pPr marL="264159" indent="-264159" algn="r" defTabSz="330200">
              <a:spcBef>
                <a:spcPts val="1600"/>
              </a:spcBef>
              <a:buBlip>
                <a:blip r:embed="rId3"/>
              </a:buBlip>
              <a:defRPr sz="5000">
                <a:solidFill>
                  <a:schemeClr val="accent2">
                    <a:hueOff val="384160"/>
                    <a:satOff val="13417"/>
                    <a:lumOff val="-29062"/>
                  </a:schemeClr>
                </a:solidFill>
              </a:defRPr>
            </a:pPr>
            <a:r>
              <a:rPr b="1" dirty="0"/>
              <a:t>windspeed: Normalized wind speed</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rectangular frame with clouds and sun">
            <a:extLst>
              <a:ext uri="{FF2B5EF4-FFF2-40B4-BE49-F238E27FC236}">
                <a16:creationId xmlns:a16="http://schemas.microsoft.com/office/drawing/2014/main" id="{70B466E5-07AB-A625-B2F0-DD5F6A16E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423" y="510363"/>
            <a:ext cx="23115181" cy="1254641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0" name="Title 19">
            <a:extLst>
              <a:ext uri="{FF2B5EF4-FFF2-40B4-BE49-F238E27FC236}">
                <a16:creationId xmlns:a16="http://schemas.microsoft.com/office/drawing/2014/main" id="{67EA4D00-70D5-1D21-AE98-55B6896815D8}"/>
              </a:ext>
            </a:extLst>
          </p:cNvPr>
          <p:cNvSpPr>
            <a:spLocks noGrp="1"/>
          </p:cNvSpPr>
          <p:nvPr>
            <p:ph type="title"/>
          </p:nvPr>
        </p:nvSpPr>
        <p:spPr/>
        <p:txBody>
          <a:bodyPr/>
          <a:lstStyle/>
          <a:p>
            <a:r>
              <a:rPr lang="en-US" b="1" dirty="0"/>
              <a:t>Hourly Distribution</a:t>
            </a:r>
            <a:endParaRPr lang="en-IN" b="1" dirty="0"/>
          </a:p>
        </p:txBody>
      </p:sp>
      <p:sp>
        <p:nvSpPr>
          <p:cNvPr id="21" name="Text Placeholder 20">
            <a:extLst>
              <a:ext uri="{FF2B5EF4-FFF2-40B4-BE49-F238E27FC236}">
                <a16:creationId xmlns:a16="http://schemas.microsoft.com/office/drawing/2014/main" id="{BDD7E693-CB28-7F68-404D-ABC3A5022058}"/>
              </a:ext>
            </a:extLst>
          </p:cNvPr>
          <p:cNvSpPr>
            <a:spLocks noGrp="1"/>
          </p:cNvSpPr>
          <p:nvPr>
            <p:ph type="body" idx="1"/>
          </p:nvPr>
        </p:nvSpPr>
        <p:spPr>
          <a:xfrm>
            <a:off x="2374900" y="4127500"/>
            <a:ext cx="9618626" cy="8191500"/>
          </a:xfrm>
        </p:spPr>
        <p:txBody>
          <a:bodyPr>
            <a:normAutofit/>
          </a:bodyPr>
          <a:lstStyle/>
          <a:p>
            <a:r>
              <a:rPr lang="en-US" sz="4000" b="1" dirty="0"/>
              <a:t>The hourly distribution graph shows the count of recorded data points for each hour of the day (0–23). This helps in understanding how different factors (such as weather, holidays, and time) vary across different hours.</a:t>
            </a:r>
          </a:p>
          <a:p>
            <a:r>
              <a:rPr lang="en-US" sz="4000" b="1" dirty="0"/>
              <a:t>Holidays and weekends might show different hourly trends compared to weekdays.</a:t>
            </a:r>
          </a:p>
        </p:txBody>
      </p:sp>
      <p:pic>
        <p:nvPicPr>
          <p:cNvPr id="6" name="Picture 5" descr="A green bars with numbers and numbers&#10;&#10;AI-generated content may be incorrect.">
            <a:extLst>
              <a:ext uri="{FF2B5EF4-FFF2-40B4-BE49-F238E27FC236}">
                <a16:creationId xmlns:a16="http://schemas.microsoft.com/office/drawing/2014/main" id="{BEBC7004-961F-D83A-0636-910DB1172B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5650" y="4406012"/>
            <a:ext cx="11157099" cy="78740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75890965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rectangular frame with clouds and sun">
            <a:extLst>
              <a:ext uri="{FF2B5EF4-FFF2-40B4-BE49-F238E27FC236}">
                <a16:creationId xmlns:a16="http://schemas.microsoft.com/office/drawing/2014/main" id="{DD5B71C4-E727-C23B-178D-517A09694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84" y="595423"/>
            <a:ext cx="23051386" cy="12546419"/>
          </a:xfrm>
          <a:prstGeom prst="rect">
            <a:avLst/>
          </a:prstGeom>
        </p:spPr>
      </p:pic>
      <p:sp>
        <p:nvSpPr>
          <p:cNvPr id="3" name="Title 2">
            <a:extLst>
              <a:ext uri="{FF2B5EF4-FFF2-40B4-BE49-F238E27FC236}">
                <a16:creationId xmlns:a16="http://schemas.microsoft.com/office/drawing/2014/main" id="{8B46E04D-6293-5BE0-1754-31AFA0F2EFA9}"/>
              </a:ext>
            </a:extLst>
          </p:cNvPr>
          <p:cNvSpPr>
            <a:spLocks noGrp="1"/>
          </p:cNvSpPr>
          <p:nvPr>
            <p:ph type="title"/>
          </p:nvPr>
        </p:nvSpPr>
        <p:spPr/>
        <p:txBody>
          <a:bodyPr/>
          <a:lstStyle/>
          <a:p>
            <a:r>
              <a:rPr lang="en-US" b="1" dirty="0"/>
              <a:t>Temperature Config.</a:t>
            </a:r>
            <a:endParaRPr lang="en-IN" b="1" dirty="0"/>
          </a:p>
        </p:txBody>
      </p:sp>
      <p:sp>
        <p:nvSpPr>
          <p:cNvPr id="4" name="Text Placeholder 3">
            <a:extLst>
              <a:ext uri="{FF2B5EF4-FFF2-40B4-BE49-F238E27FC236}">
                <a16:creationId xmlns:a16="http://schemas.microsoft.com/office/drawing/2014/main" id="{0E40A4F7-F07F-3AA5-786C-05C435CCF3B6}"/>
              </a:ext>
            </a:extLst>
          </p:cNvPr>
          <p:cNvSpPr>
            <a:spLocks noGrp="1"/>
          </p:cNvSpPr>
          <p:nvPr>
            <p:ph type="body" sz="half" idx="1"/>
          </p:nvPr>
        </p:nvSpPr>
        <p:spPr/>
        <p:txBody>
          <a:bodyPr/>
          <a:lstStyle/>
          <a:p>
            <a:r>
              <a:rPr lang="en-US" b="1" dirty="0"/>
              <a:t>The dataset includes a normalized temperature (temp) column, which represents temperature on a scale from 0 to 1. This value corresponds to actual temperatures but has been scaled for easier analysis. There is also a feels-like temperature (</a:t>
            </a:r>
            <a:r>
              <a:rPr lang="en-US" b="1" dirty="0" err="1"/>
              <a:t>atemp</a:t>
            </a:r>
            <a:r>
              <a:rPr lang="en-US" b="1" dirty="0"/>
              <a:t>) column, which accounts for perceived warmth based on humidity and wind.</a:t>
            </a:r>
          </a:p>
        </p:txBody>
      </p:sp>
      <p:pic>
        <p:nvPicPr>
          <p:cNvPr id="10" name="Picture 9" descr="A graph of a normal distribution">
            <a:extLst>
              <a:ext uri="{FF2B5EF4-FFF2-40B4-BE49-F238E27FC236}">
                <a16:creationId xmlns:a16="http://schemas.microsoft.com/office/drawing/2014/main" id="{C46B00D2-705B-50C4-493A-A1F901052C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8402" y="4338085"/>
            <a:ext cx="10857021" cy="808074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819514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rectangular frame with clouds and sun&#10;&#10;AI-generated content may be incorrect.">
            <a:extLst>
              <a:ext uri="{FF2B5EF4-FFF2-40B4-BE49-F238E27FC236}">
                <a16:creationId xmlns:a16="http://schemas.microsoft.com/office/drawing/2014/main" id="{452863AB-AFF4-3D2A-56EA-FC493DD1B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159" y="552893"/>
            <a:ext cx="23178976" cy="12503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itle 2">
            <a:extLst>
              <a:ext uri="{FF2B5EF4-FFF2-40B4-BE49-F238E27FC236}">
                <a16:creationId xmlns:a16="http://schemas.microsoft.com/office/drawing/2014/main" id="{237BC9DC-4A05-C810-B87F-9BC6D7473867}"/>
              </a:ext>
            </a:extLst>
          </p:cNvPr>
          <p:cNvSpPr>
            <a:spLocks noGrp="1"/>
          </p:cNvSpPr>
          <p:nvPr>
            <p:ph type="title"/>
          </p:nvPr>
        </p:nvSpPr>
        <p:spPr/>
        <p:txBody>
          <a:bodyPr/>
          <a:lstStyle/>
          <a:p>
            <a:r>
              <a:rPr lang="en-US" b="1" dirty="0"/>
              <a:t>Correlation Heatmap</a:t>
            </a:r>
            <a:endParaRPr lang="en-IN" b="1" dirty="0"/>
          </a:p>
        </p:txBody>
      </p:sp>
      <p:sp>
        <p:nvSpPr>
          <p:cNvPr id="4" name="Text Placeholder 3">
            <a:extLst>
              <a:ext uri="{FF2B5EF4-FFF2-40B4-BE49-F238E27FC236}">
                <a16:creationId xmlns:a16="http://schemas.microsoft.com/office/drawing/2014/main" id="{3560DF97-9572-8587-F698-1E1047978357}"/>
              </a:ext>
            </a:extLst>
          </p:cNvPr>
          <p:cNvSpPr>
            <a:spLocks noGrp="1"/>
          </p:cNvSpPr>
          <p:nvPr>
            <p:ph type="body" sz="half" idx="1"/>
          </p:nvPr>
        </p:nvSpPr>
        <p:spPr/>
        <p:txBody>
          <a:bodyPr/>
          <a:lstStyle/>
          <a:p>
            <a:r>
              <a:rPr lang="en-US" b="1" dirty="0"/>
              <a:t>A correlation heatmap visually represents the relationships between different numerical variables in the dataset. It uses color intensity to show the strength and direction of correlations.</a:t>
            </a:r>
          </a:p>
          <a:p>
            <a:r>
              <a:rPr lang="en-US" b="1" dirty="0"/>
              <a:t>Darker shades (red/blue) indicate stronger correlations.</a:t>
            </a:r>
          </a:p>
          <a:p>
            <a:r>
              <a:rPr lang="en-US" b="1" dirty="0"/>
              <a:t>Lighter shades (closer to white) indicate weaker or no correlation.</a:t>
            </a:r>
            <a:endParaRPr lang="en-IN" b="1" dirty="0"/>
          </a:p>
        </p:txBody>
      </p:sp>
      <p:pic>
        <p:nvPicPr>
          <p:cNvPr id="6" name="Picture 5" descr="A chart with red and blue squares">
            <a:extLst>
              <a:ext uri="{FF2B5EF4-FFF2-40B4-BE49-F238E27FC236}">
                <a16:creationId xmlns:a16="http://schemas.microsoft.com/office/drawing/2014/main" id="{1C0EE42D-C959-74FE-961A-FC22A9186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0" y="4140200"/>
            <a:ext cx="10880651" cy="787400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0266216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blue sky with clouds">
            <a:extLst>
              <a:ext uri="{FF2B5EF4-FFF2-40B4-BE49-F238E27FC236}">
                <a16:creationId xmlns:a16="http://schemas.microsoft.com/office/drawing/2014/main" id="{38E20A4E-2071-4359-2342-5B3E0808A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279" y="489098"/>
            <a:ext cx="22902529" cy="12672236"/>
          </a:xfrm>
          <a:prstGeom prst="rect">
            <a:avLst/>
          </a:prstGeom>
          <a:ln w="88900" cap="sq" cmpd="thickThin">
            <a:solidFill>
              <a:srgbClr val="000000"/>
            </a:solidFill>
            <a:prstDash val="solid"/>
            <a:miter lim="800000"/>
          </a:ln>
          <a:effectLst>
            <a:innerShdw blurRad="76200">
              <a:srgbClr val="000000"/>
            </a:innerShdw>
          </a:effectLst>
        </p:spPr>
      </p:pic>
      <p:sp>
        <p:nvSpPr>
          <p:cNvPr id="3" name="Title 2">
            <a:extLst>
              <a:ext uri="{FF2B5EF4-FFF2-40B4-BE49-F238E27FC236}">
                <a16:creationId xmlns:a16="http://schemas.microsoft.com/office/drawing/2014/main" id="{A653A918-26FD-C87C-7AB5-3CC8BFD91DE5}"/>
              </a:ext>
            </a:extLst>
          </p:cNvPr>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normAutofit fontScale="90000"/>
          </a:bodyPr>
          <a:lstStyle/>
          <a:p>
            <a:r>
              <a:rPr lang="en-US" dirty="0"/>
              <a:t>Skewness and kurtosis for numerical attributes :-</a:t>
            </a:r>
            <a:endParaRPr lang="en-IN" dirty="0"/>
          </a:p>
        </p:txBody>
      </p:sp>
      <p:sp>
        <p:nvSpPr>
          <p:cNvPr id="4" name="Text Placeholder 3">
            <a:extLst>
              <a:ext uri="{FF2B5EF4-FFF2-40B4-BE49-F238E27FC236}">
                <a16:creationId xmlns:a16="http://schemas.microsoft.com/office/drawing/2014/main" id="{FF8C4929-9470-8558-6D55-EA1A8DE39521}"/>
              </a:ext>
            </a:extLst>
          </p:cNvPr>
          <p:cNvSpPr>
            <a:spLocks noGrp="1"/>
          </p:cNvSpPr>
          <p:nvPr>
            <p:ph type="body" sz="half" idx="1"/>
          </p:nvPr>
        </p:nvSpPr>
        <p:spPr>
          <a:xfrm>
            <a:off x="2374900" y="3632200"/>
            <a:ext cx="9410700" cy="8382000"/>
          </a:xfrm>
        </p:spPr>
        <p:txBody>
          <a:bodyPr>
            <a:normAutofit/>
          </a:bodyPr>
          <a:lstStyle/>
          <a:p>
            <a:pPr marL="600963" indent="-600963" defTabSz="751205">
              <a:spcBef>
                <a:spcPts val="3800"/>
              </a:spcBef>
              <a:buBlip>
                <a:blip r:embed="rId3"/>
              </a:buBlip>
              <a:defRPr sz="4732">
                <a:solidFill>
                  <a:schemeClr val="accent2">
                    <a:hueOff val="384160"/>
                    <a:satOff val="13417"/>
                    <a:lumOff val="-29062"/>
                  </a:schemeClr>
                </a:solidFill>
              </a:defRPr>
            </a:pPr>
            <a:r>
              <a:rPr lang="en-IN" sz="4400" b="1" dirty="0"/>
              <a:t>Temperature (temp):- skewness = 0.55 , kurtosis = 0.77.</a:t>
            </a:r>
          </a:p>
          <a:p>
            <a:pPr marL="600963" indent="-600963" defTabSz="751205">
              <a:spcBef>
                <a:spcPts val="3800"/>
              </a:spcBef>
              <a:buBlip>
                <a:blip r:embed="rId3"/>
              </a:buBlip>
              <a:defRPr sz="4732">
                <a:solidFill>
                  <a:schemeClr val="accent2">
                    <a:hueOff val="384160"/>
                    <a:satOff val="13417"/>
                    <a:lumOff val="-29062"/>
                  </a:schemeClr>
                </a:solidFill>
              </a:defRPr>
            </a:pPr>
            <a:r>
              <a:rPr lang="en-IN" sz="4400" b="1" dirty="0"/>
              <a:t>Apparent temp :-skewness=0.43 , kurtosis = 0.70.</a:t>
            </a:r>
          </a:p>
          <a:p>
            <a:pPr marL="600963" indent="-600963" defTabSz="751205">
              <a:spcBef>
                <a:spcPts val="3800"/>
              </a:spcBef>
              <a:buBlip>
                <a:blip r:embed="rId3"/>
              </a:buBlip>
              <a:defRPr sz="4732">
                <a:solidFill>
                  <a:schemeClr val="accent2">
                    <a:hueOff val="384160"/>
                    <a:satOff val="13417"/>
                    <a:lumOff val="-29062"/>
                  </a:schemeClr>
                </a:solidFill>
              </a:defRPr>
            </a:pPr>
            <a:r>
              <a:rPr lang="en-IN" sz="4400" b="1" dirty="0"/>
              <a:t>Humidity :- skewness =0.44, </a:t>
            </a:r>
          </a:p>
          <a:p>
            <a:pPr marL="0" indent="0" defTabSz="751205">
              <a:spcBef>
                <a:spcPts val="3800"/>
              </a:spcBef>
              <a:buNone/>
              <a:defRPr sz="4732">
                <a:solidFill>
                  <a:schemeClr val="accent2">
                    <a:hueOff val="384160"/>
                    <a:satOff val="13417"/>
                    <a:lumOff val="-29062"/>
                  </a:schemeClr>
                </a:solidFill>
              </a:defRPr>
            </a:pPr>
            <a:r>
              <a:rPr lang="en-IN" sz="4400" b="1" dirty="0"/>
              <a:t>     kurtosis = -0.73.</a:t>
            </a:r>
          </a:p>
          <a:p>
            <a:pPr marL="600963" indent="-600963" defTabSz="751205">
              <a:spcBef>
                <a:spcPts val="3800"/>
              </a:spcBef>
              <a:buBlip>
                <a:blip r:embed="rId3"/>
              </a:buBlip>
              <a:defRPr sz="4732">
                <a:solidFill>
                  <a:schemeClr val="accent2">
                    <a:hueOff val="384160"/>
                    <a:satOff val="13417"/>
                    <a:lumOff val="-29062"/>
                  </a:schemeClr>
                </a:solidFill>
              </a:defRPr>
            </a:pPr>
            <a:r>
              <a:rPr lang="en-IN" sz="4400" b="1" dirty="0"/>
              <a:t>Windspeed :- skewness= 0.43, kurtosis = -0.41.</a:t>
            </a:r>
          </a:p>
        </p:txBody>
      </p:sp>
      <p:pic>
        <p:nvPicPr>
          <p:cNvPr id="10" name="Picture 9" descr="A group of graphs showing different types of distribution">
            <a:extLst>
              <a:ext uri="{FF2B5EF4-FFF2-40B4-BE49-F238E27FC236}">
                <a16:creationId xmlns:a16="http://schemas.microsoft.com/office/drawing/2014/main" id="{70803A48-2B6F-C5FA-BDC2-614B2F0347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0419" y="4316818"/>
            <a:ext cx="11839945" cy="820833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6255320"/>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Parchment">
  <a:themeElements>
    <a:clrScheme name="Parchment">
      <a:dk1>
        <a:srgbClr val="3E231A"/>
      </a:dk1>
      <a:lt1>
        <a:srgbClr val="24383E"/>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25000"/>
              </a:srgbClr>
            </a:outerShdw>
          </a:effectLst>
        </a:effectStyle>
        <a:effectStyle>
          <a:effectLst>
            <a:outerShdw blurRad="50800" dist="25400" dir="5400000" rotWithShape="0">
              <a:srgbClr val="000000">
                <a:alpha val="25000"/>
              </a:srgbClr>
            </a:outerShdw>
          </a:effectLst>
        </a:effectStyle>
        <a:effectStyle>
          <a:effectLst>
            <a:outerShdw blurRad="50800" dist="25400" dir="5400000" rotWithShape="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25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76200" dist="12700" dir="5400000" rotWithShape="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4200"/>
          </a:spcBef>
          <a:spcAft>
            <a:spcPts val="0"/>
          </a:spcAft>
          <a:buClrTx/>
          <a:buSzTx/>
          <a:buFontTx/>
          <a:buNone/>
          <a:tabLst/>
          <a:defRPr kumimoji="0" sz="5200" b="0" i="0" u="none" strike="noStrike" cap="none" spc="0" normalizeH="0" baseline="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archment">
  <a:themeElements>
    <a:clrScheme name="Parchment">
      <a:dk1>
        <a:srgbClr val="000000"/>
      </a:dk1>
      <a:lt1>
        <a:srgbClr val="FFFFFF"/>
      </a:lt1>
      <a:dk2>
        <a:srgbClr val="5C5E5F"/>
      </a:dk2>
      <a:lt2>
        <a:srgbClr val="CBCBCB"/>
      </a:lt2>
      <a:accent1>
        <a:srgbClr val="738CAB"/>
      </a:accent1>
      <a:accent2>
        <a:srgbClr val="7E9769"/>
      </a:accent2>
      <a:accent3>
        <a:srgbClr val="D3B64B"/>
      </a:accent3>
      <a:accent4>
        <a:srgbClr val="B99769"/>
      </a:accent4>
      <a:accent5>
        <a:srgbClr val="981800"/>
      </a:accent5>
      <a:accent6>
        <a:srgbClr val="9383A0"/>
      </a:accent6>
      <a:hlink>
        <a:srgbClr val="0000FF"/>
      </a:hlink>
      <a:folHlink>
        <a:srgbClr val="FF00FF"/>
      </a:folHlink>
    </a:clrScheme>
    <a:fontScheme name="Parchment">
      <a:majorFont>
        <a:latin typeface="Papyrus"/>
        <a:ea typeface="Papyrus"/>
        <a:cs typeface="Papyrus"/>
      </a:majorFont>
      <a:minorFont>
        <a:latin typeface="Papyrus"/>
        <a:ea typeface="Papyrus"/>
        <a:cs typeface="Papyrus"/>
      </a:minorFont>
    </a:fontScheme>
    <a:fmtScheme name="Parchm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25400" dir="5400000" rotWithShape="0">
              <a:srgbClr val="000000">
                <a:alpha val="25000"/>
              </a:srgbClr>
            </a:outerShdw>
          </a:effectLst>
        </a:effectStyle>
        <a:effectStyle>
          <a:effectLst>
            <a:outerShdw blurRad="50800" dist="25400" dir="5400000" rotWithShape="0">
              <a:srgbClr val="000000">
                <a:alpha val="25000"/>
              </a:srgbClr>
            </a:outerShdw>
          </a:effectLst>
        </a:effectStyle>
        <a:effectStyle>
          <a:effectLst>
            <a:outerShdw blurRad="50800" dist="25400" dir="5400000" rotWithShape="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25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outerShdw blurRad="76200" dist="12700" dir="5400000" rotWithShape="0">
                <a:srgbClr val="000000">
                  <a:alpha val="50000"/>
                </a:srgbClr>
              </a:outerShdw>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3E231A"/>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4200"/>
          </a:spcBef>
          <a:spcAft>
            <a:spcPts val="0"/>
          </a:spcAft>
          <a:buClrTx/>
          <a:buSzTx/>
          <a:buFontTx/>
          <a:buNone/>
          <a:tabLst/>
          <a:defRPr kumimoji="0" sz="5200" b="0" i="0" u="none" strike="noStrike" cap="none" spc="0" normalizeH="0" baseline="0">
            <a:ln>
              <a:noFill/>
            </a:ln>
            <a:solidFill>
              <a:srgbClr val="3E231A"/>
            </a:solidFill>
            <a:effectLst/>
            <a:uFillTx/>
            <a:latin typeface="+mn-lt"/>
            <a:ea typeface="+mn-ea"/>
            <a:cs typeface="+mn-cs"/>
            <a:sym typeface="Papyru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140</TotalTime>
  <Words>610</Words>
  <Application>Microsoft Office PowerPoint</Application>
  <PresentationFormat>Custom</PresentationFormat>
  <Paragraphs>77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Courier</vt:lpstr>
      <vt:lpstr>Helvetica Neue</vt:lpstr>
      <vt:lpstr>Papyrus</vt:lpstr>
      <vt:lpstr>Times Roman</vt:lpstr>
      <vt:lpstr>Parchment</vt:lpstr>
      <vt:lpstr>PowerPoint Presentation</vt:lpstr>
      <vt:lpstr>PowerPoint Presentation</vt:lpstr>
      <vt:lpstr>Intro-Cleaned data overset…</vt:lpstr>
      <vt:lpstr>Cleaning Process :-</vt:lpstr>
      <vt:lpstr>Feature description</vt:lpstr>
      <vt:lpstr>Hourly Distribution</vt:lpstr>
      <vt:lpstr>Temperature Config.</vt:lpstr>
      <vt:lpstr>Correlation Heatmap</vt:lpstr>
      <vt:lpstr>Skewness and kurtosis for numerical attributes :-</vt:lpstr>
      <vt:lpstr>IQR</vt:lpstr>
      <vt:lpstr>Weather and time trends:-</vt:lpstr>
      <vt:lpstr>My Understanding</vt:lpstr>
      <vt:lpstr>Knowledge Hub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Deepti Chaudhary</cp:lastModifiedBy>
  <cp:revision>1</cp:revision>
  <dcterms:modified xsi:type="dcterms:W3CDTF">2025-03-16T12:38:26Z</dcterms:modified>
</cp:coreProperties>
</file>