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71" r:id="rId5"/>
    <p:sldId id="278" r:id="rId6"/>
    <p:sldId id="274" r:id="rId7"/>
    <p:sldId id="275" r:id="rId8"/>
    <p:sldId id="276" r:id="rId9"/>
    <p:sldId id="277" r:id="rId10"/>
    <p:sldId id="279" r:id="rId11"/>
    <p:sldId id="267" r:id="rId12"/>
    <p:sldId id="283" r:id="rId13"/>
    <p:sldId id="282" r:id="rId14"/>
    <p:sldId id="269" r:id="rId15"/>
    <p:sldId id="280" r:id="rId16"/>
    <p:sldId id="28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CD03B4-F9E7-4DAA-A313-2F87A1D7A743}" v="4" dt="2025-04-15T16:01:11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9" d="100"/>
          <a:sy n="69" d="100"/>
        </p:scale>
        <p:origin x="372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ti Chaudhary" userId="0135d4942d956a56" providerId="LiveId" clId="{E4CD03B4-F9E7-4DAA-A313-2F87A1D7A743}"/>
    <pc:docChg chg="undo redo custSel addSld delSld modSld">
      <pc:chgData name="Deepti Chaudhary" userId="0135d4942d956a56" providerId="LiveId" clId="{E4CD03B4-F9E7-4DAA-A313-2F87A1D7A743}" dt="2025-04-15T16:12:29.259" v="341" actId="255"/>
      <pc:docMkLst>
        <pc:docMk/>
      </pc:docMkLst>
      <pc:sldChg chg="addSp delSp modSp mod">
        <pc:chgData name="Deepti Chaudhary" userId="0135d4942d956a56" providerId="LiveId" clId="{E4CD03B4-F9E7-4DAA-A313-2F87A1D7A743}" dt="2025-04-15T16:05:49.986" v="301" actId="122"/>
        <pc:sldMkLst>
          <pc:docMk/>
          <pc:sldMk cId="0" sldId="256"/>
        </pc:sldMkLst>
        <pc:spChg chg="mod">
          <ac:chgData name="Deepti Chaudhary" userId="0135d4942d956a56" providerId="LiveId" clId="{E4CD03B4-F9E7-4DAA-A313-2F87A1D7A743}" dt="2025-04-15T16:03:08.832" v="251" actId="2711"/>
          <ac:spMkLst>
            <pc:docMk/>
            <pc:sldMk cId="0" sldId="256"/>
            <ac:spMk id="2" creationId="{00000000-0000-0000-0000-000000000000}"/>
          </ac:spMkLst>
        </pc:spChg>
        <pc:spChg chg="mod">
          <ac:chgData name="Deepti Chaudhary" userId="0135d4942d956a56" providerId="LiveId" clId="{E4CD03B4-F9E7-4DAA-A313-2F87A1D7A743}" dt="2025-04-15T16:05:49.986" v="301" actId="122"/>
          <ac:spMkLst>
            <pc:docMk/>
            <pc:sldMk cId="0" sldId="256"/>
            <ac:spMk id="3" creationId="{00000000-0000-0000-0000-000000000000}"/>
          </ac:spMkLst>
        </pc:spChg>
        <pc:spChg chg="add del mod">
          <ac:chgData name="Deepti Chaudhary" userId="0135d4942d956a56" providerId="LiveId" clId="{E4CD03B4-F9E7-4DAA-A313-2F87A1D7A743}" dt="2025-04-15T16:04:56.736" v="264" actId="11529"/>
          <ac:spMkLst>
            <pc:docMk/>
            <pc:sldMk cId="0" sldId="256"/>
            <ac:spMk id="4" creationId="{F986DF8D-A4BB-6254-F66B-245CEE967EE6}"/>
          </ac:spMkLst>
        </pc:spChg>
      </pc:sldChg>
      <pc:sldChg chg="modSp mod">
        <pc:chgData name="Deepti Chaudhary" userId="0135d4942d956a56" providerId="LiveId" clId="{E4CD03B4-F9E7-4DAA-A313-2F87A1D7A743}" dt="2025-04-15T16:07:36.804" v="315" actId="255"/>
        <pc:sldMkLst>
          <pc:docMk/>
          <pc:sldMk cId="0" sldId="257"/>
        </pc:sldMkLst>
        <pc:spChg chg="mod">
          <ac:chgData name="Deepti Chaudhary" userId="0135d4942d956a56" providerId="LiveId" clId="{E4CD03B4-F9E7-4DAA-A313-2F87A1D7A743}" dt="2025-04-15T16:06:14.186" v="304" actId="255"/>
          <ac:spMkLst>
            <pc:docMk/>
            <pc:sldMk cId="0" sldId="257"/>
            <ac:spMk id="2" creationId="{00000000-0000-0000-0000-000000000000}"/>
          </ac:spMkLst>
        </pc:spChg>
        <pc:spChg chg="mod">
          <ac:chgData name="Deepti Chaudhary" userId="0135d4942d956a56" providerId="LiveId" clId="{E4CD03B4-F9E7-4DAA-A313-2F87A1D7A743}" dt="2025-04-15T16:07:36.804" v="315" actId="255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Deepti Chaudhary" userId="0135d4942d956a56" providerId="LiveId" clId="{E4CD03B4-F9E7-4DAA-A313-2F87A1D7A743}" dt="2025-04-15T16:08:56.778" v="321" actId="6549"/>
        <pc:sldMkLst>
          <pc:docMk/>
          <pc:sldMk cId="0" sldId="258"/>
        </pc:sldMkLst>
        <pc:spChg chg="mod">
          <ac:chgData name="Deepti Chaudhary" userId="0135d4942d956a56" providerId="LiveId" clId="{E4CD03B4-F9E7-4DAA-A313-2F87A1D7A743}" dt="2025-04-15T16:08:27.102" v="318" actId="255"/>
          <ac:spMkLst>
            <pc:docMk/>
            <pc:sldMk cId="0" sldId="258"/>
            <ac:spMk id="2" creationId="{00000000-0000-0000-0000-000000000000}"/>
          </ac:spMkLst>
        </pc:spChg>
        <pc:spChg chg="mod">
          <ac:chgData name="Deepti Chaudhary" userId="0135d4942d956a56" providerId="LiveId" clId="{E4CD03B4-F9E7-4DAA-A313-2F87A1D7A743}" dt="2025-04-15T16:08:56.778" v="321" actId="6549"/>
          <ac:spMkLst>
            <pc:docMk/>
            <pc:sldMk cId="0" sldId="258"/>
            <ac:spMk id="3" creationId="{00000000-0000-0000-0000-000000000000}"/>
          </ac:spMkLst>
        </pc:spChg>
      </pc:sldChg>
      <pc:sldChg chg="delSp del mod">
        <pc:chgData name="Deepti Chaudhary" userId="0135d4942d956a56" providerId="LiveId" clId="{E4CD03B4-F9E7-4DAA-A313-2F87A1D7A743}" dt="2025-04-15T15:49:10.692" v="51" actId="2696"/>
        <pc:sldMkLst>
          <pc:docMk/>
          <pc:sldMk cId="0" sldId="265"/>
        </pc:sldMkLst>
        <pc:picChg chg="del">
          <ac:chgData name="Deepti Chaudhary" userId="0135d4942d956a56" providerId="LiveId" clId="{E4CD03B4-F9E7-4DAA-A313-2F87A1D7A743}" dt="2025-04-15T15:46:22.392" v="28" actId="478"/>
          <ac:picMkLst>
            <pc:docMk/>
            <pc:sldMk cId="0" sldId="265"/>
            <ac:picMk id="4" creationId="{00000000-0000-0000-0000-000000000000}"/>
          </ac:picMkLst>
        </pc:picChg>
      </pc:sldChg>
      <pc:sldChg chg="del">
        <pc:chgData name="Deepti Chaudhary" userId="0135d4942d956a56" providerId="LiveId" clId="{E4CD03B4-F9E7-4DAA-A313-2F87A1D7A743}" dt="2025-04-15T15:49:36.826" v="52" actId="2696"/>
        <pc:sldMkLst>
          <pc:docMk/>
          <pc:sldMk cId="0" sldId="266"/>
        </pc:sldMkLst>
      </pc:sldChg>
      <pc:sldChg chg="delSp del mod">
        <pc:chgData name="Deepti Chaudhary" userId="0135d4942d956a56" providerId="LiveId" clId="{E4CD03B4-F9E7-4DAA-A313-2F87A1D7A743}" dt="2025-04-15T15:58:15.988" v="212" actId="2696"/>
        <pc:sldMkLst>
          <pc:docMk/>
          <pc:sldMk cId="0" sldId="268"/>
        </pc:sldMkLst>
        <pc:picChg chg="del">
          <ac:chgData name="Deepti Chaudhary" userId="0135d4942d956a56" providerId="LiveId" clId="{E4CD03B4-F9E7-4DAA-A313-2F87A1D7A743}" dt="2025-04-15T15:55:11.810" v="82" actId="478"/>
          <ac:picMkLst>
            <pc:docMk/>
            <pc:sldMk cId="0" sldId="268"/>
            <ac:picMk id="4" creationId="{00000000-0000-0000-0000-000000000000}"/>
          </ac:picMkLst>
        </pc:picChg>
      </pc:sldChg>
      <pc:sldChg chg="modSp mod">
        <pc:chgData name="Deepti Chaudhary" userId="0135d4942d956a56" providerId="LiveId" clId="{E4CD03B4-F9E7-4DAA-A313-2F87A1D7A743}" dt="2025-04-15T15:52:31.839" v="57" actId="255"/>
        <pc:sldMkLst>
          <pc:docMk/>
          <pc:sldMk cId="0" sldId="269"/>
        </pc:sldMkLst>
        <pc:spChg chg="mod">
          <ac:chgData name="Deepti Chaudhary" userId="0135d4942d956a56" providerId="LiveId" clId="{E4CD03B4-F9E7-4DAA-A313-2F87A1D7A743}" dt="2025-04-15T15:52:31.839" v="57" actId="255"/>
          <ac:spMkLst>
            <pc:docMk/>
            <pc:sldMk cId="0" sldId="269"/>
            <ac:spMk id="2" creationId="{00000000-0000-0000-0000-000000000000}"/>
          </ac:spMkLst>
        </pc:spChg>
      </pc:sldChg>
      <pc:sldChg chg="modSp del mod">
        <pc:chgData name="Deepti Chaudhary" userId="0135d4942d956a56" providerId="LiveId" clId="{E4CD03B4-F9E7-4DAA-A313-2F87A1D7A743}" dt="2025-04-15T15:53:15.470" v="62" actId="2696"/>
        <pc:sldMkLst>
          <pc:docMk/>
          <pc:sldMk cId="0" sldId="270"/>
        </pc:sldMkLst>
        <pc:spChg chg="mod">
          <ac:chgData name="Deepti Chaudhary" userId="0135d4942d956a56" providerId="LiveId" clId="{E4CD03B4-F9E7-4DAA-A313-2F87A1D7A743}" dt="2025-04-15T15:52:50.805" v="60" actId="255"/>
          <ac:spMkLst>
            <pc:docMk/>
            <pc:sldMk cId="0" sldId="270"/>
            <ac:spMk id="2" creationId="{00000000-0000-0000-0000-000000000000}"/>
          </ac:spMkLst>
        </pc:spChg>
      </pc:sldChg>
      <pc:sldChg chg="modSp mod">
        <pc:chgData name="Deepti Chaudhary" userId="0135d4942d956a56" providerId="LiveId" clId="{E4CD03B4-F9E7-4DAA-A313-2F87A1D7A743}" dt="2025-04-15T16:10:06.781" v="328" actId="255"/>
        <pc:sldMkLst>
          <pc:docMk/>
          <pc:sldMk cId="4141938320" sldId="271"/>
        </pc:sldMkLst>
        <pc:spChg chg="mod">
          <ac:chgData name="Deepti Chaudhary" userId="0135d4942d956a56" providerId="LiveId" clId="{E4CD03B4-F9E7-4DAA-A313-2F87A1D7A743}" dt="2025-04-15T16:09:46.896" v="325" actId="255"/>
          <ac:spMkLst>
            <pc:docMk/>
            <pc:sldMk cId="4141938320" sldId="271"/>
            <ac:spMk id="2" creationId="{C63A45CB-5A18-9E26-A833-FC22D6E54AC6}"/>
          </ac:spMkLst>
        </pc:spChg>
        <pc:spChg chg="mod">
          <ac:chgData name="Deepti Chaudhary" userId="0135d4942d956a56" providerId="LiveId" clId="{E4CD03B4-F9E7-4DAA-A313-2F87A1D7A743}" dt="2025-04-15T16:10:06.781" v="328" actId="255"/>
          <ac:spMkLst>
            <pc:docMk/>
            <pc:sldMk cId="4141938320" sldId="271"/>
            <ac:spMk id="4" creationId="{48AA7769-A083-DCE2-A88A-D2F8B7A22194}"/>
          </ac:spMkLst>
        </pc:spChg>
        <pc:picChg chg="mod">
          <ac:chgData name="Deepti Chaudhary" userId="0135d4942d956a56" providerId="LiveId" clId="{E4CD03B4-F9E7-4DAA-A313-2F87A1D7A743}" dt="2025-04-15T16:09:36.337" v="324" actId="14100"/>
          <ac:picMkLst>
            <pc:docMk/>
            <pc:sldMk cId="4141938320" sldId="271"/>
            <ac:picMk id="6" creationId="{537DBFE1-E274-7284-0E5E-3173F362CB34}"/>
          </ac:picMkLst>
        </pc:picChg>
      </pc:sldChg>
      <pc:sldChg chg="del">
        <pc:chgData name="Deepti Chaudhary" userId="0135d4942d956a56" providerId="LiveId" clId="{E4CD03B4-F9E7-4DAA-A313-2F87A1D7A743}" dt="2025-04-15T15:41:19.378" v="1" actId="2696"/>
        <pc:sldMkLst>
          <pc:docMk/>
          <pc:sldMk cId="2728910742" sldId="273"/>
        </pc:sldMkLst>
      </pc:sldChg>
      <pc:sldChg chg="modSp mod">
        <pc:chgData name="Deepti Chaudhary" userId="0135d4942d956a56" providerId="LiveId" clId="{E4CD03B4-F9E7-4DAA-A313-2F87A1D7A743}" dt="2025-04-15T16:10:57.827" v="332" actId="255"/>
        <pc:sldMkLst>
          <pc:docMk/>
          <pc:sldMk cId="4210160381" sldId="274"/>
        </pc:sldMkLst>
        <pc:spChg chg="mod">
          <ac:chgData name="Deepti Chaudhary" userId="0135d4942d956a56" providerId="LiveId" clId="{E4CD03B4-F9E7-4DAA-A313-2F87A1D7A743}" dt="2025-04-15T16:10:57.827" v="332" actId="255"/>
          <ac:spMkLst>
            <pc:docMk/>
            <pc:sldMk cId="4210160381" sldId="274"/>
            <ac:spMk id="4" creationId="{045DAC65-C0B7-6E44-9FDB-677B7D4F606F}"/>
          </ac:spMkLst>
        </pc:spChg>
      </pc:sldChg>
      <pc:sldChg chg="modSp mod">
        <pc:chgData name="Deepti Chaudhary" userId="0135d4942d956a56" providerId="LiveId" clId="{E4CD03B4-F9E7-4DAA-A313-2F87A1D7A743}" dt="2025-04-15T16:11:47.611" v="336" actId="255"/>
        <pc:sldMkLst>
          <pc:docMk/>
          <pc:sldMk cId="4059371943" sldId="275"/>
        </pc:sldMkLst>
        <pc:spChg chg="mod">
          <ac:chgData name="Deepti Chaudhary" userId="0135d4942d956a56" providerId="LiveId" clId="{E4CD03B4-F9E7-4DAA-A313-2F87A1D7A743}" dt="2025-04-15T16:11:30.041" v="334" actId="255"/>
          <ac:spMkLst>
            <pc:docMk/>
            <pc:sldMk cId="4059371943" sldId="275"/>
            <ac:spMk id="2" creationId="{6B488807-4AA8-49E9-8B57-D1C2BF2AEA3B}"/>
          </ac:spMkLst>
        </pc:spChg>
        <pc:spChg chg="mod">
          <ac:chgData name="Deepti Chaudhary" userId="0135d4942d956a56" providerId="LiveId" clId="{E4CD03B4-F9E7-4DAA-A313-2F87A1D7A743}" dt="2025-04-15T16:11:47.611" v="336" actId="255"/>
          <ac:spMkLst>
            <pc:docMk/>
            <pc:sldMk cId="4059371943" sldId="275"/>
            <ac:spMk id="4" creationId="{99080D31-F320-A156-8A3E-3D3F64E091C3}"/>
          </ac:spMkLst>
        </pc:spChg>
      </pc:sldChg>
      <pc:sldChg chg="modSp mod">
        <pc:chgData name="Deepti Chaudhary" userId="0135d4942d956a56" providerId="LiveId" clId="{E4CD03B4-F9E7-4DAA-A313-2F87A1D7A743}" dt="2025-04-15T16:12:06.190" v="338" actId="255"/>
        <pc:sldMkLst>
          <pc:docMk/>
          <pc:sldMk cId="3007607740" sldId="276"/>
        </pc:sldMkLst>
        <pc:spChg chg="mod">
          <ac:chgData name="Deepti Chaudhary" userId="0135d4942d956a56" providerId="LiveId" clId="{E4CD03B4-F9E7-4DAA-A313-2F87A1D7A743}" dt="2025-04-15T16:12:06.190" v="338" actId="255"/>
          <ac:spMkLst>
            <pc:docMk/>
            <pc:sldMk cId="3007607740" sldId="276"/>
            <ac:spMk id="4" creationId="{71DEE99E-3856-938C-3687-FA9AA3590DEC}"/>
          </ac:spMkLst>
        </pc:spChg>
      </pc:sldChg>
      <pc:sldChg chg="modSp mod">
        <pc:chgData name="Deepti Chaudhary" userId="0135d4942d956a56" providerId="LiveId" clId="{E4CD03B4-F9E7-4DAA-A313-2F87A1D7A743}" dt="2025-04-15T16:12:29.259" v="341" actId="255"/>
        <pc:sldMkLst>
          <pc:docMk/>
          <pc:sldMk cId="3398117416" sldId="277"/>
        </pc:sldMkLst>
        <pc:spChg chg="mod">
          <ac:chgData name="Deepti Chaudhary" userId="0135d4942d956a56" providerId="LiveId" clId="{E4CD03B4-F9E7-4DAA-A313-2F87A1D7A743}" dt="2025-04-15T16:12:29.259" v="341" actId="255"/>
          <ac:spMkLst>
            <pc:docMk/>
            <pc:sldMk cId="3398117416" sldId="277"/>
            <ac:spMk id="4" creationId="{2FED7CF1-3E4F-37E8-E857-86AA693EEE51}"/>
          </ac:spMkLst>
        </pc:spChg>
      </pc:sldChg>
      <pc:sldChg chg="addSp delSp modSp new mod">
        <pc:chgData name="Deepti Chaudhary" userId="0135d4942d956a56" providerId="LiveId" clId="{E4CD03B4-F9E7-4DAA-A313-2F87A1D7A743}" dt="2025-04-15T16:10:31.586" v="330" actId="255"/>
        <pc:sldMkLst>
          <pc:docMk/>
          <pc:sldMk cId="446178732" sldId="278"/>
        </pc:sldMkLst>
        <pc:spChg chg="mod">
          <ac:chgData name="Deepti Chaudhary" userId="0135d4942d956a56" providerId="LiveId" clId="{E4CD03B4-F9E7-4DAA-A313-2F87A1D7A743}" dt="2025-04-15T15:44:59.492" v="27" actId="115"/>
          <ac:spMkLst>
            <pc:docMk/>
            <pc:sldMk cId="446178732" sldId="278"/>
            <ac:spMk id="2" creationId="{7EC8BD18-9945-63AB-8A7A-42A4AD9DA509}"/>
          </ac:spMkLst>
        </pc:spChg>
        <pc:spChg chg="del mod">
          <ac:chgData name="Deepti Chaudhary" userId="0135d4942d956a56" providerId="LiveId" clId="{E4CD03B4-F9E7-4DAA-A313-2F87A1D7A743}" dt="2025-04-15T15:42:24.146" v="8"/>
          <ac:spMkLst>
            <pc:docMk/>
            <pc:sldMk cId="446178732" sldId="278"/>
            <ac:spMk id="3" creationId="{BCC2475A-44A1-B13E-7836-5A4379AEF72B}"/>
          </ac:spMkLst>
        </pc:spChg>
        <pc:spChg chg="mod">
          <ac:chgData name="Deepti Chaudhary" userId="0135d4942d956a56" providerId="LiveId" clId="{E4CD03B4-F9E7-4DAA-A313-2F87A1D7A743}" dt="2025-04-15T16:10:31.586" v="330" actId="255"/>
          <ac:spMkLst>
            <pc:docMk/>
            <pc:sldMk cId="446178732" sldId="278"/>
            <ac:spMk id="4" creationId="{594369A9-9CEE-0446-77D6-480951515CAB}"/>
          </ac:spMkLst>
        </pc:spChg>
        <pc:picChg chg="add mod">
          <ac:chgData name="Deepti Chaudhary" userId="0135d4942d956a56" providerId="LiveId" clId="{E4CD03B4-F9E7-4DAA-A313-2F87A1D7A743}" dt="2025-04-15T15:42:25.905" v="10" actId="962"/>
          <ac:picMkLst>
            <pc:docMk/>
            <pc:sldMk cId="446178732" sldId="278"/>
            <ac:picMk id="5" creationId="{F494D7C6-E8D2-A2B4-7AAA-E648595974AB}"/>
          </ac:picMkLst>
        </pc:picChg>
      </pc:sldChg>
      <pc:sldChg chg="addSp delSp modSp new mod">
        <pc:chgData name="Deepti Chaudhary" userId="0135d4942d956a56" providerId="LiveId" clId="{E4CD03B4-F9E7-4DAA-A313-2F87A1D7A743}" dt="2025-04-15T15:49:02.620" v="50" actId="115"/>
        <pc:sldMkLst>
          <pc:docMk/>
          <pc:sldMk cId="386602995" sldId="279"/>
        </pc:sldMkLst>
        <pc:spChg chg="mod">
          <ac:chgData name="Deepti Chaudhary" userId="0135d4942d956a56" providerId="LiveId" clId="{E4CD03B4-F9E7-4DAA-A313-2F87A1D7A743}" dt="2025-04-15T15:47:30.259" v="40" actId="255"/>
          <ac:spMkLst>
            <pc:docMk/>
            <pc:sldMk cId="386602995" sldId="279"/>
            <ac:spMk id="2" creationId="{C69F7274-CFAB-C61B-C5E9-0F14C9BB2319}"/>
          </ac:spMkLst>
        </pc:spChg>
        <pc:spChg chg="mod">
          <ac:chgData name="Deepti Chaudhary" userId="0135d4942d956a56" providerId="LiveId" clId="{E4CD03B4-F9E7-4DAA-A313-2F87A1D7A743}" dt="2025-04-15T15:49:02.620" v="50" actId="115"/>
          <ac:spMkLst>
            <pc:docMk/>
            <pc:sldMk cId="386602995" sldId="279"/>
            <ac:spMk id="3" creationId="{FBC9178C-B975-181D-EF10-69F81060B231}"/>
          </ac:spMkLst>
        </pc:spChg>
        <pc:spChg chg="del mod">
          <ac:chgData name="Deepti Chaudhary" userId="0135d4942d956a56" providerId="LiveId" clId="{E4CD03B4-F9E7-4DAA-A313-2F87A1D7A743}" dt="2025-04-15T15:46:52.052" v="33"/>
          <ac:spMkLst>
            <pc:docMk/>
            <pc:sldMk cId="386602995" sldId="279"/>
            <ac:spMk id="4" creationId="{1788E788-6504-385E-04E1-35093A9E960A}"/>
          </ac:spMkLst>
        </pc:spChg>
        <pc:picChg chg="add mod">
          <ac:chgData name="Deepti Chaudhary" userId="0135d4942d956a56" providerId="LiveId" clId="{E4CD03B4-F9E7-4DAA-A313-2F87A1D7A743}" dt="2025-04-15T15:46:54.340" v="35" actId="962"/>
          <ac:picMkLst>
            <pc:docMk/>
            <pc:sldMk cId="386602995" sldId="279"/>
            <ac:picMk id="5" creationId="{9CB980FA-AE20-5AD5-2BD4-69CAE8D2A9EB}"/>
          </ac:picMkLst>
        </pc:picChg>
      </pc:sldChg>
      <pc:sldChg chg="new">
        <pc:chgData name="Deepti Chaudhary" userId="0135d4942d956a56" providerId="LiveId" clId="{E4CD03B4-F9E7-4DAA-A313-2F87A1D7A743}" dt="2025-04-15T15:49:46.210" v="53" actId="680"/>
        <pc:sldMkLst>
          <pc:docMk/>
          <pc:sldMk cId="3057668512" sldId="280"/>
        </pc:sldMkLst>
      </pc:sldChg>
      <pc:sldChg chg="new del">
        <pc:chgData name="Deepti Chaudhary" userId="0135d4942d956a56" providerId="LiveId" clId="{E4CD03B4-F9E7-4DAA-A313-2F87A1D7A743}" dt="2025-04-15T15:53:29.346" v="63" actId="2696"/>
        <pc:sldMkLst>
          <pc:docMk/>
          <pc:sldMk cId="1438866457" sldId="281"/>
        </pc:sldMkLst>
      </pc:sldChg>
      <pc:sldChg chg="modSp new mod">
        <pc:chgData name="Deepti Chaudhary" userId="0135d4942d956a56" providerId="LiveId" clId="{E4CD03B4-F9E7-4DAA-A313-2F87A1D7A743}" dt="2025-04-15T15:54:25.457" v="81" actId="255"/>
        <pc:sldMkLst>
          <pc:docMk/>
          <pc:sldMk cId="4143466840" sldId="281"/>
        </pc:sldMkLst>
        <pc:spChg chg="mod">
          <ac:chgData name="Deepti Chaudhary" userId="0135d4942d956a56" providerId="LiveId" clId="{E4CD03B4-F9E7-4DAA-A313-2F87A1D7A743}" dt="2025-04-15T15:54:25.457" v="81" actId="255"/>
          <ac:spMkLst>
            <pc:docMk/>
            <pc:sldMk cId="4143466840" sldId="281"/>
            <ac:spMk id="2" creationId="{92A8D284-47D1-8936-CDF9-20F9C8B0E288}"/>
          </ac:spMkLst>
        </pc:spChg>
      </pc:sldChg>
      <pc:sldChg chg="addSp delSp modSp new mod">
        <pc:chgData name="Deepti Chaudhary" userId="0135d4942d956a56" providerId="LiveId" clId="{E4CD03B4-F9E7-4DAA-A313-2F87A1D7A743}" dt="2025-04-15T15:58:06.416" v="211" actId="14100"/>
        <pc:sldMkLst>
          <pc:docMk/>
          <pc:sldMk cId="1881732785" sldId="282"/>
        </pc:sldMkLst>
        <pc:spChg chg="mod">
          <ac:chgData name="Deepti Chaudhary" userId="0135d4942d956a56" providerId="LiveId" clId="{E4CD03B4-F9E7-4DAA-A313-2F87A1D7A743}" dt="2025-04-15T15:57:18.151" v="204" actId="1076"/>
          <ac:spMkLst>
            <pc:docMk/>
            <pc:sldMk cId="1881732785" sldId="282"/>
            <ac:spMk id="2" creationId="{6BD3941C-24BA-5980-2971-5119A4DC3A7D}"/>
          </ac:spMkLst>
        </pc:spChg>
        <pc:spChg chg="del">
          <ac:chgData name="Deepti Chaudhary" userId="0135d4942d956a56" providerId="LiveId" clId="{E4CD03B4-F9E7-4DAA-A313-2F87A1D7A743}" dt="2025-04-15T15:57:48.884" v="207"/>
          <ac:spMkLst>
            <pc:docMk/>
            <pc:sldMk cId="1881732785" sldId="282"/>
            <ac:spMk id="3" creationId="{97705C56-6FA9-35C7-D416-F115E5DA61AC}"/>
          </ac:spMkLst>
        </pc:spChg>
        <pc:spChg chg="mod">
          <ac:chgData name="Deepti Chaudhary" userId="0135d4942d956a56" providerId="LiveId" clId="{E4CD03B4-F9E7-4DAA-A313-2F87A1D7A743}" dt="2025-04-15T15:57:35.762" v="206" actId="255"/>
          <ac:spMkLst>
            <pc:docMk/>
            <pc:sldMk cId="1881732785" sldId="282"/>
            <ac:spMk id="4" creationId="{4E6A369D-3A84-3850-1D08-1C8FA3A6E6EA}"/>
          </ac:spMkLst>
        </pc:spChg>
        <pc:picChg chg="add mod">
          <ac:chgData name="Deepti Chaudhary" userId="0135d4942d956a56" providerId="LiveId" clId="{E4CD03B4-F9E7-4DAA-A313-2F87A1D7A743}" dt="2025-04-15T15:58:06.416" v="211" actId="14100"/>
          <ac:picMkLst>
            <pc:docMk/>
            <pc:sldMk cId="1881732785" sldId="282"/>
            <ac:picMk id="5" creationId="{CDB51E05-7DC0-2770-1963-3074D67F8388}"/>
          </ac:picMkLst>
        </pc:picChg>
      </pc:sldChg>
      <pc:sldChg chg="new del">
        <pc:chgData name="Deepti Chaudhary" userId="0135d4942d956a56" providerId="LiveId" clId="{E4CD03B4-F9E7-4DAA-A313-2F87A1D7A743}" dt="2025-04-15T15:55:33.845" v="84" actId="680"/>
        <pc:sldMkLst>
          <pc:docMk/>
          <pc:sldMk cId="4078055660" sldId="282"/>
        </pc:sldMkLst>
      </pc:sldChg>
      <pc:sldChg chg="addSp delSp modSp new mod">
        <pc:chgData name="Deepti Chaudhary" userId="0135d4942d956a56" providerId="LiveId" clId="{E4CD03B4-F9E7-4DAA-A313-2F87A1D7A743}" dt="2025-04-15T16:01:13.643" v="249" actId="962"/>
        <pc:sldMkLst>
          <pc:docMk/>
          <pc:sldMk cId="778584127" sldId="283"/>
        </pc:sldMkLst>
        <pc:spChg chg="mod">
          <ac:chgData name="Deepti Chaudhary" userId="0135d4942d956a56" providerId="LiveId" clId="{E4CD03B4-F9E7-4DAA-A313-2F87A1D7A743}" dt="2025-04-15T15:59:37.908" v="232" actId="1076"/>
          <ac:spMkLst>
            <pc:docMk/>
            <pc:sldMk cId="778584127" sldId="283"/>
            <ac:spMk id="2" creationId="{44A449A2-C866-9A3B-2B80-F7FC7889E41C}"/>
          </ac:spMkLst>
        </pc:spChg>
        <pc:spChg chg="del">
          <ac:chgData name="Deepti Chaudhary" userId="0135d4942d956a56" providerId="LiveId" clId="{E4CD03B4-F9E7-4DAA-A313-2F87A1D7A743}" dt="2025-04-15T16:01:11.565" v="247"/>
          <ac:spMkLst>
            <pc:docMk/>
            <pc:sldMk cId="778584127" sldId="283"/>
            <ac:spMk id="3" creationId="{CD9E776D-A468-8AB6-6B8F-00C26B9EBA55}"/>
          </ac:spMkLst>
        </pc:spChg>
        <pc:spChg chg="mod">
          <ac:chgData name="Deepti Chaudhary" userId="0135d4942d956a56" providerId="LiveId" clId="{E4CD03B4-F9E7-4DAA-A313-2F87A1D7A743}" dt="2025-04-15T16:01:01.265" v="246" actId="5793"/>
          <ac:spMkLst>
            <pc:docMk/>
            <pc:sldMk cId="778584127" sldId="283"/>
            <ac:spMk id="4" creationId="{11A1ED52-FB61-4C78-ACED-F0F5EE7C9E46}"/>
          </ac:spMkLst>
        </pc:spChg>
        <pc:picChg chg="add mod">
          <ac:chgData name="Deepti Chaudhary" userId="0135d4942d956a56" providerId="LiveId" clId="{E4CD03B4-F9E7-4DAA-A313-2F87A1D7A743}" dt="2025-04-15T16:01:13.643" v="249" actId="962"/>
          <ac:picMkLst>
            <pc:docMk/>
            <pc:sldMk cId="778584127" sldId="283"/>
            <ac:picMk id="5" creationId="{5BE1ECC5-DA3D-78AA-3415-FAB5971B6D8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6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1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93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2141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96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87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82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98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4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8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7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1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4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5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8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2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28436"/>
            <a:ext cx="7315200" cy="2400065"/>
          </a:xfrm>
        </p:spPr>
        <p:txBody>
          <a:bodyPr>
            <a:normAutofit fontScale="90000"/>
          </a:bodyPr>
          <a:lstStyle/>
          <a:p>
            <a:r>
              <a:rPr dirty="0">
                <a:latin typeface="Arial Rounded MT Bold" panose="020F0704030504030204" pitchFamily="34" charset="0"/>
              </a:rPr>
              <a:t>Exploratory Data Analysis on Housing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149437"/>
            <a:ext cx="7315200" cy="1614053"/>
          </a:xfrm>
        </p:spPr>
        <p:txBody>
          <a:bodyPr>
            <a:normAutofit/>
          </a:bodyPr>
          <a:lstStyle/>
          <a:p>
            <a:r>
              <a:rPr sz="2800" dirty="0">
                <a:latin typeface="Arial Rounded MT Bold" panose="020F0704030504030204" pitchFamily="34" charset="0"/>
              </a:rPr>
              <a:t>Insights on Housing Prices • </a:t>
            </a:r>
            <a:endParaRPr lang="en-IN" sz="2800" dirty="0">
              <a:latin typeface="Arial Rounded MT Bold" panose="020F0704030504030204" pitchFamily="34" charset="0"/>
            </a:endParaRPr>
          </a:p>
          <a:p>
            <a:endParaRPr lang="en-IN" sz="2800" dirty="0">
              <a:latin typeface="Arial Rounded MT Bold" panose="020F0704030504030204" pitchFamily="34" charset="0"/>
            </a:endParaRPr>
          </a:p>
          <a:p>
            <a:pPr algn="ctr"/>
            <a:r>
              <a:rPr lang="en-IN" sz="2800" dirty="0">
                <a:latin typeface="Arial Rounded MT Bold" panose="020F0704030504030204" pitchFamily="34" charset="0"/>
              </a:rPr>
              <a:t>			</a:t>
            </a:r>
            <a:r>
              <a:rPr lang="en-IN" sz="2800" i="1" u="sng" dirty="0">
                <a:latin typeface="Arial Rounded MT Bold" panose="020F0704030504030204" pitchFamily="34" charset="0"/>
              </a:rPr>
              <a:t>By : Deepti Chaudhary</a:t>
            </a:r>
            <a:endParaRPr sz="2800" i="1" u="sng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F7274-CFAB-C61B-C5E9-0F14C9BB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Pair plot of key features :-</a:t>
            </a:r>
            <a:endParaRPr lang="en-IN" sz="36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9178C-B975-181D-EF10-69F81060B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360" y="1792224"/>
            <a:ext cx="3910579" cy="4754880"/>
          </a:xfrm>
        </p:spPr>
        <p:txBody>
          <a:bodyPr>
            <a:normAutofit fontScale="25000" lnSpcReduction="20000"/>
          </a:bodyPr>
          <a:lstStyle/>
          <a:p>
            <a:pPr marL="76453" lvl="6" indent="1103122" defTabSz="1135888">
              <a:lnSpc>
                <a:spcPct val="100000"/>
              </a:lnSpc>
              <a:spcBef>
                <a:spcPts val="1800"/>
              </a:spcBef>
              <a:tabLst>
                <a:tab pos="2311400" algn="l"/>
              </a:tabLst>
              <a:defRPr sz="3569" spc="0">
                <a:solidFill>
                  <a:srgbClr val="FFFFFF"/>
                </a:solidFill>
              </a:defRPr>
            </a:pPr>
            <a:r>
              <a:rPr lang="en-IN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Diagonal Plots: </a:t>
            </a:r>
          </a:p>
          <a:p>
            <a:pPr marL="76453" lvl="6" indent="1103122" defTabSz="1135888">
              <a:lnSpc>
                <a:spcPct val="100000"/>
              </a:lnSpc>
              <a:spcBef>
                <a:spcPts val="1800"/>
              </a:spcBef>
              <a:tabLst>
                <a:tab pos="2311400" algn="l"/>
              </a:tabLst>
              <a:defRPr sz="3827" spc="0">
                <a:solidFill>
                  <a:srgbClr val="FFFFFF"/>
                </a:solidFill>
              </a:defRPr>
            </a:pPr>
            <a:r>
              <a:rPr lang="en-IN" sz="56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KDE Curves</a:t>
            </a:r>
          </a:p>
          <a:p>
            <a:pPr marL="76453" indent="-76453" algn="ctr" defTabSz="1135888">
              <a:spcBef>
                <a:spcPts val="1800"/>
              </a:spcBef>
              <a:buSzTx/>
              <a:buNone/>
              <a:tabLst>
                <a:tab pos="2311400" algn="l"/>
              </a:tabLst>
              <a:defRPr sz="3096" spc="0">
                <a:solidFill>
                  <a:srgbClr val="FFFFFF"/>
                </a:solidFill>
              </a:defRPr>
            </a:pPr>
            <a:r>
              <a:rPr lang="en-IN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Show the distribution of each individual       variable.</a:t>
            </a:r>
          </a:p>
          <a:p>
            <a:pPr marL="76453" indent="-76453" algn="ctr" defTabSz="1135888">
              <a:spcBef>
                <a:spcPts val="1800"/>
              </a:spcBef>
              <a:buSzTx/>
              <a:buNone/>
              <a:tabLst>
                <a:tab pos="2311400" algn="l"/>
              </a:tabLst>
              <a:defRPr sz="3096" spc="0">
                <a:solidFill>
                  <a:srgbClr val="FFFFFF"/>
                </a:solidFill>
              </a:defRPr>
            </a:pPr>
            <a:r>
              <a:rPr lang="en-IN" sz="56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Scatterplots (Below Diagonal)</a:t>
            </a:r>
          </a:p>
          <a:p>
            <a:pPr marL="76453" indent="-76453" algn="ctr" defTabSz="1135888">
              <a:spcBef>
                <a:spcPts val="1800"/>
              </a:spcBef>
              <a:buSzTx/>
              <a:buNone/>
              <a:tabLst>
                <a:tab pos="2311400" algn="l"/>
              </a:tabLst>
              <a:defRPr sz="3096" spc="0">
                <a:solidFill>
                  <a:srgbClr val="FFFFFF"/>
                </a:solidFill>
              </a:defRPr>
            </a:pPr>
            <a:r>
              <a:rPr lang="en-IN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scatterplot shows the relationship between two features:</a:t>
            </a:r>
          </a:p>
          <a:p>
            <a:pPr marL="76453" indent="-76453" algn="ctr" defTabSz="1135888">
              <a:spcBef>
                <a:spcPts val="1800"/>
              </a:spcBef>
              <a:buSzTx/>
              <a:buNone/>
              <a:tabLst>
                <a:tab pos="2311400" algn="l"/>
              </a:tabLst>
              <a:defRPr sz="3784" spc="0">
                <a:solidFill>
                  <a:srgbClr val="FFFFFF"/>
                </a:solidFill>
              </a:defRPr>
            </a:pPr>
            <a:r>
              <a:rPr lang="en-IN" sz="5600" u="sng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SalePrice</a:t>
            </a:r>
            <a:r>
              <a:rPr lang="en-IN" sz="56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vs. </a:t>
            </a:r>
            <a:r>
              <a:rPr lang="en-IN" sz="5600" u="sng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GrLivArea</a:t>
            </a:r>
            <a:r>
              <a:rPr lang="en-IN" sz="56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6453" lvl="1" indent="120142" algn="ctr" defTabSz="1135888">
              <a:spcBef>
                <a:spcPts val="1800"/>
              </a:spcBef>
              <a:buSzTx/>
              <a:buNone/>
              <a:tabLst>
                <a:tab pos="2311400" algn="l"/>
              </a:tabLst>
              <a:defRPr sz="3096" spc="0">
                <a:solidFill>
                  <a:srgbClr val="FFFFFF"/>
                </a:solidFill>
              </a:defRPr>
            </a:pPr>
            <a:r>
              <a:rPr lang="en-IN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 positive linear relationship.</a:t>
            </a:r>
          </a:p>
          <a:p>
            <a:pPr marL="76453" lvl="1" indent="120142" algn="ctr" defTabSz="1135888">
              <a:spcBef>
                <a:spcPts val="1800"/>
              </a:spcBef>
              <a:buSzTx/>
              <a:buNone/>
              <a:tabLst>
                <a:tab pos="2311400" algn="l"/>
              </a:tabLst>
              <a:defRPr sz="3096" spc="0">
                <a:solidFill>
                  <a:srgbClr val="FFFFFF"/>
                </a:solidFill>
              </a:defRPr>
            </a:pPr>
            <a:r>
              <a:rPr lang="en-IN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Bigger homes → higher sale prices.</a:t>
            </a:r>
          </a:p>
          <a:p>
            <a:pPr marL="76453" indent="-76453" algn="ctr" defTabSz="1135888">
              <a:spcBef>
                <a:spcPts val="1800"/>
              </a:spcBef>
              <a:buSzTx/>
              <a:buNone/>
              <a:tabLst>
                <a:tab pos="2311400" algn="l"/>
              </a:tabLst>
              <a:defRPr sz="3784" spc="0">
                <a:solidFill>
                  <a:srgbClr val="FFFFFF"/>
                </a:solidFill>
              </a:defRPr>
            </a:pPr>
            <a:r>
              <a:rPr lang="en-IN" sz="5600" u="sng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SalePrice</a:t>
            </a:r>
            <a:r>
              <a:rPr lang="en-IN" sz="56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vs. </a:t>
            </a:r>
            <a:r>
              <a:rPr lang="en-IN" sz="5600" u="sng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GarageCars</a:t>
            </a:r>
            <a:r>
              <a:rPr lang="en-IN" sz="56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6453" indent="-76453" algn="ctr" defTabSz="1135888">
              <a:spcBef>
                <a:spcPts val="1800"/>
              </a:spcBef>
              <a:buSzTx/>
              <a:buNone/>
              <a:tabLst>
                <a:tab pos="2311400" algn="l"/>
              </a:tabLst>
              <a:defRPr sz="3096" spc="0">
                <a:solidFill>
                  <a:srgbClr val="FFFFFF"/>
                </a:solidFill>
              </a:defRPr>
            </a:pPr>
            <a:r>
              <a:rPr lang="en-IN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Discrete steps (1, 2, 3) show garage capacity matters.</a:t>
            </a:r>
          </a:p>
          <a:p>
            <a:pPr marL="76453" indent="-76453" algn="ctr" defTabSz="1135888">
              <a:spcBef>
                <a:spcPts val="1800"/>
              </a:spcBef>
              <a:buSzTx/>
              <a:buNone/>
              <a:tabLst>
                <a:tab pos="2311400" algn="l"/>
              </a:tabLst>
              <a:defRPr sz="3096" spc="0">
                <a:solidFill>
                  <a:srgbClr val="FFFFFF"/>
                </a:solidFill>
              </a:defRPr>
            </a:pPr>
            <a:r>
              <a:rPr lang="en-IN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 jumps with more garage space.</a:t>
            </a:r>
          </a:p>
          <a:p>
            <a:endParaRPr lang="en-IN" dirty="0"/>
          </a:p>
        </p:txBody>
      </p:sp>
      <p:pic>
        <p:nvPicPr>
          <p:cNvPr id="5" name="Screenshot 2025-04-10 at 8.48.15 PM.png" descr="Screenshot 2025-04-10 at 8.48.15 PM.png">
            <a:extLst>
              <a:ext uri="{FF2B5EF4-FFF2-40B4-BE49-F238E27FC236}">
                <a16:creationId xmlns:a16="http://schemas.microsoft.com/office/drawing/2014/main" id="{9CB980FA-AE20-5AD5-2BD4-69CAE8D2A9E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1850" y="2322125"/>
            <a:ext cx="3908425" cy="3813950"/>
          </a:xfrm>
          <a:prstGeom prst="rect">
            <a:avLst/>
          </a:prstGeom>
          <a:effectLst>
            <a:outerShdw blurRad="254000" dist="127000" dir="5400000" rotWithShape="0">
              <a:srgbClr val="000000">
                <a:alpha val="70000"/>
              </a:srgbClr>
            </a:outerShdw>
            <a:reflection stA="50000" endPos="40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6602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Effect of Pool on Price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eda_pool_pri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50399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449A2-C866-9A3B-2B80-F7FC7889E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230" y="1080654"/>
            <a:ext cx="3086100" cy="1064491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Swimming pool v/s sale prices</a:t>
            </a:r>
            <a:r>
              <a:rPr lang="en-US" sz="2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28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1ED52-FB61-4C78-ACED-F0F5EE7C9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4360" y="2253673"/>
            <a:ext cx="3086100" cy="4009967"/>
          </a:xfrm>
        </p:spPr>
        <p:txBody>
          <a:bodyPr>
            <a:normAutofit/>
          </a:bodyPr>
          <a:lstStyle/>
          <a:p>
            <a:pPr marL="0" indent="0" defTabSz="429768">
              <a:spcBef>
                <a:spcPts val="1100"/>
              </a:spcBef>
              <a:buSzTx/>
              <a:buNone/>
              <a:defRPr sz="3759" b="0" spc="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Compares </a:t>
            </a: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 prices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between homes </a:t>
            </a: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swimming pool.</a:t>
            </a:r>
          </a:p>
          <a:p>
            <a:pPr marL="0" indent="0" defTabSz="429768">
              <a:spcBef>
                <a:spcPts val="1100"/>
              </a:spcBef>
              <a:buSzTx/>
              <a:buNone/>
              <a:defRPr sz="3759" b="0" spc="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box:</a:t>
            </a:r>
          </a:p>
          <a:p>
            <a:pPr marL="429768" indent="-298450" defTabSz="429768">
              <a:spcBef>
                <a:spcPts val="1100"/>
              </a:spcBef>
              <a:buClr>
                <a:srgbClr val="5E5E5E"/>
              </a:buClr>
              <a:buSzPct val="170000"/>
              <a:buFont typeface="Times Roman"/>
              <a:buChar char="•"/>
              <a:defRPr sz="3759" spc="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7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Shows the 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spread of sale prices</a:t>
            </a:r>
            <a:r>
              <a:rPr lang="en-US" sz="17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that category.</a:t>
            </a:r>
          </a:p>
          <a:p>
            <a:pPr marL="429768" indent="-298450" defTabSz="429768">
              <a:spcBef>
                <a:spcPts val="1100"/>
              </a:spcBef>
              <a:buClr>
                <a:srgbClr val="5E5E5E"/>
              </a:buClr>
              <a:buSzPct val="170000"/>
              <a:buFont typeface="Times Roman"/>
              <a:buChar char="•"/>
              <a:defRPr sz="3759" b="0" spc="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 line = </a:t>
            </a: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median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price.</a:t>
            </a:r>
          </a:p>
          <a:p>
            <a:pPr marL="429768" indent="-298450" defTabSz="429768">
              <a:spcBef>
                <a:spcPts val="1100"/>
              </a:spcBef>
              <a:buClr>
                <a:srgbClr val="5E5E5E"/>
              </a:buClr>
              <a:buSzPct val="170000"/>
              <a:buFont typeface="Times Roman"/>
              <a:buChar char="•"/>
              <a:defRPr sz="3759" b="0" spc="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Outliers = unusually high or low-priced homes.</a:t>
            </a:r>
          </a:p>
          <a:p>
            <a:pPr marL="131318" defTabSz="429768">
              <a:spcBef>
                <a:spcPts val="1100"/>
              </a:spcBef>
              <a:buClr>
                <a:srgbClr val="5E5E5E"/>
              </a:buClr>
              <a:buSzPct val="170000"/>
              <a:defRPr sz="3759" b="0" spc="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Despite their rarity, pools can be a key selling point in higher-end homes</a:t>
            </a:r>
          </a:p>
          <a:p>
            <a:endParaRPr lang="en-IN" dirty="0"/>
          </a:p>
        </p:txBody>
      </p:sp>
      <p:pic>
        <p:nvPicPr>
          <p:cNvPr id="5" name="Screenshot 2025-04-12 at 9.59.30 PM.png" descr="Screenshot 2025-04-12 at 9.59.30 PM.png">
            <a:extLst>
              <a:ext uri="{FF2B5EF4-FFF2-40B4-BE49-F238E27FC236}">
                <a16:creationId xmlns:a16="http://schemas.microsoft.com/office/drawing/2014/main" id="{5BE1ECC5-DA3D-78AA-3415-FAB5971B6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6933" t="41200" r="46127" b="10822"/>
          <a:stretch>
            <a:fillRect/>
          </a:stretch>
        </p:blipFill>
        <p:spPr>
          <a:xfrm>
            <a:off x="3886200" y="1612156"/>
            <a:ext cx="4664075" cy="3786088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ffectLst>
            <a:reflection stA="50000" endPos="40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78584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941C-24BA-5980-2971-5119A4DC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737522"/>
            <a:ext cx="3086100" cy="1156855"/>
          </a:xfrm>
        </p:spPr>
        <p:txBody>
          <a:bodyPr>
            <a:normAutofit/>
          </a:bodyPr>
          <a:lstStyle/>
          <a:p>
            <a:r>
              <a:rPr lang="en-US" sz="24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sales prices over year’s  :-</a:t>
            </a:r>
            <a:endParaRPr lang="en-IN" sz="24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A369D-3A84-3850-1D08-1C8FA3A6E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4360" y="2032000"/>
            <a:ext cx="3086100" cy="4231640"/>
          </a:xfrm>
        </p:spPr>
        <p:txBody>
          <a:bodyPr>
            <a:normAutofit fontScale="25000" lnSpcReduction="20000"/>
          </a:bodyPr>
          <a:lstStyle/>
          <a:p>
            <a:pPr marL="587022" indent="-587022" defTabSz="292607">
              <a:spcBef>
                <a:spcPts val="700"/>
              </a:spcBef>
              <a:buBlip>
                <a:blip r:embed="rId2"/>
              </a:buBlip>
              <a:defRPr sz="3904" b="0" spc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Outliers:</a:t>
            </a:r>
          </a:p>
          <a:p>
            <a:pPr marL="993422" lvl="1" indent="-587022" defTabSz="292607">
              <a:spcBef>
                <a:spcPts val="700"/>
              </a:spcBef>
              <a:buBlip>
                <a:blip r:embed="rId2"/>
              </a:buBlip>
              <a:defRPr sz="3328" b="0" spc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represent </a:t>
            </a:r>
            <a:r>
              <a:rPr lang="en-US" sz="5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luxury homes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5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undervalued sales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93422" lvl="1" indent="-587022" defTabSz="292607">
              <a:spcBef>
                <a:spcPts val="700"/>
              </a:spcBef>
              <a:buBlip>
                <a:blip r:embed="rId2"/>
              </a:buBlip>
              <a:defRPr sz="3328" b="0" spc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one year has a lot of outliers, it may indicate a </a:t>
            </a:r>
            <a:r>
              <a:rPr lang="en-US" sz="5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diverse market</a:t>
            </a: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year.</a:t>
            </a:r>
          </a:p>
          <a:p>
            <a:pPr marL="0" lvl="1" indent="292607" defTabSz="292607">
              <a:spcBef>
                <a:spcPts val="700"/>
              </a:spcBef>
              <a:buSzTx/>
              <a:buNone/>
              <a:defRPr sz="3328" b="0" spc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 lang="en-US" sz="5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87022" indent="-587022" defTabSz="292607">
              <a:spcBef>
                <a:spcPts val="700"/>
              </a:spcBef>
              <a:buBlip>
                <a:blip r:embed="rId2"/>
              </a:buBlip>
              <a:defRPr sz="3328" b="0" i="1" spc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2008, we see a drop in median sale price, possibly due to the global financial crisis.</a:t>
            </a:r>
          </a:p>
          <a:p>
            <a:pPr marL="0" indent="0" defTabSz="292607">
              <a:spcBef>
                <a:spcPts val="700"/>
              </a:spcBef>
              <a:buSzTx/>
              <a:buNone/>
              <a:defRPr sz="3328" b="0" i="1" spc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 lang="en-US" sz="560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87022" indent="-587022" defTabSz="292607">
              <a:spcBef>
                <a:spcPts val="700"/>
              </a:spcBef>
              <a:buBlip>
                <a:blip r:embed="rId2"/>
              </a:buBlip>
              <a:defRPr sz="3328" b="0" i="1" spc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2010 has the highest interquartile range, indicating greater price variability – possibly a mix of foreclosures and luxury homes.</a:t>
            </a:r>
          </a:p>
          <a:p>
            <a:pPr marL="0" indent="0" defTabSz="292607">
              <a:spcBef>
                <a:spcPts val="700"/>
              </a:spcBef>
              <a:buSzTx/>
              <a:buNone/>
              <a:defRPr sz="3328" b="0" i="1" spc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 lang="en-US" sz="560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87022" indent="-587022" defTabSz="292607">
              <a:spcBef>
                <a:spcPts val="700"/>
              </a:spcBef>
              <a:buBlip>
                <a:blip r:embed="rId2"/>
              </a:buBlip>
              <a:defRPr sz="3328" b="0" i="1" spc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pP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a general upward trend in median prices, showing market recovery over time.</a:t>
            </a:r>
          </a:p>
          <a:p>
            <a:endParaRPr lang="en-IN" dirty="0"/>
          </a:p>
        </p:txBody>
      </p:sp>
      <p:pic>
        <p:nvPicPr>
          <p:cNvPr id="5" name="Screenshot 2025-04-12 at 8.59.06 PM.png" descr="Screenshot 2025-04-12 at 8.59.06 PM.png">
            <a:extLst>
              <a:ext uri="{FF2B5EF4-FFF2-40B4-BE49-F238E27FC236}">
                <a16:creationId xmlns:a16="http://schemas.microsoft.com/office/drawing/2014/main" id="{CDB51E05-7DC0-2770-1963-3074D67F8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17438" t="30203" r="17438" b="13765"/>
          <a:stretch>
            <a:fillRect/>
          </a:stretch>
        </p:blipFill>
        <p:spPr>
          <a:xfrm>
            <a:off x="3886200" y="1653309"/>
            <a:ext cx="4664075" cy="4231639"/>
          </a:xfrm>
          <a:prstGeom prst="rect">
            <a:avLst/>
          </a:prstGeom>
          <a:ln w="25400">
            <a:miter lim="400000"/>
          </a:ln>
          <a:effectLst>
            <a:outerShdw blurRad="927100" dist="127000" dir="5400000" rotWithShape="0">
              <a:srgbClr val="000000">
                <a:alpha val="70000"/>
              </a:srgbClr>
            </a:outerShdw>
            <a:reflection stA="50000" endPos="40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81732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54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Living area, garage, and house style heavily affect price</a:t>
            </a:r>
          </a:p>
          <a:p>
            <a:r>
              <a:rPr dirty="0"/>
              <a:t>• Neighborhood is a strong determinant</a:t>
            </a:r>
          </a:p>
          <a:p>
            <a:r>
              <a:rPr dirty="0"/>
              <a:t>• Luxury features boost value</a:t>
            </a:r>
          </a:p>
          <a:p>
            <a:r>
              <a:rPr dirty="0"/>
              <a:t>• Consider outliers when modeling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7668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D284-47D1-8936-CDF9-20F9C8B0E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481" y="2694773"/>
            <a:ext cx="6377940" cy="1293028"/>
          </a:xfrm>
        </p:spPr>
        <p:txBody>
          <a:bodyPr>
            <a:normAutofit/>
          </a:bodyPr>
          <a:lstStyle/>
          <a:p>
            <a:pPr algn="ctr"/>
            <a:r>
              <a:rPr lang="en-IN" sz="8000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346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785" y="651084"/>
            <a:ext cx="6377940" cy="1293028"/>
          </a:xfrm>
        </p:spPr>
        <p:txBody>
          <a:bodyPr>
            <a:normAutofit/>
          </a:bodyPr>
          <a:lstStyle/>
          <a:p>
            <a:pPr algn="ctr"/>
            <a:r>
              <a:rPr sz="4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3929149"/>
          </a:xfrm>
        </p:spPr>
        <p:txBody>
          <a:bodyPr>
            <a:normAutofit lnSpcReduction="10000"/>
          </a:bodyPr>
          <a:lstStyle/>
          <a:p>
            <a:r>
              <a:rPr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analysis explores 1,460 residential properties with 84 features.</a:t>
            </a:r>
          </a:p>
          <a:p>
            <a:r>
              <a:rPr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Goals:</a:t>
            </a:r>
            <a:endParaRPr lang="en-IN" sz="2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 the data</a:t>
            </a:r>
          </a:p>
          <a:p>
            <a:r>
              <a:rPr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trends</a:t>
            </a:r>
          </a:p>
          <a:p>
            <a:r>
              <a:rPr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what influences housing prices</a:t>
            </a:r>
            <a:endParaRPr lang="en-IN" sz="2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 of the Society.</a:t>
            </a:r>
          </a:p>
          <a:p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:- Python, Pandas seaborn and ski kit-learn</a:t>
            </a:r>
          </a:p>
          <a:p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Approach :- Data cleaning &gt; feature engineering &gt;EDA &gt;Modelling &gt;Evolution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030" y="901532"/>
            <a:ext cx="6377940" cy="1293028"/>
          </a:xfrm>
        </p:spPr>
        <p:txBody>
          <a:bodyPr>
            <a:normAutofit/>
          </a:bodyPr>
          <a:lstStyle/>
          <a:p>
            <a:pPr algn="ctr"/>
            <a:r>
              <a:rPr sz="54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overview including missing values and engineered features. </a:t>
            </a:r>
          </a:p>
          <a:p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Variable: </a:t>
            </a:r>
            <a:r>
              <a:rPr lang="en-US" sz="23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SalePrice</a:t>
            </a:r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(i.e., house sale price).</a:t>
            </a:r>
          </a:p>
          <a:p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Engineered Features: Price Per </a:t>
            </a:r>
            <a:r>
              <a:rPr lang="en-US" sz="23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Sqft</a:t>
            </a:r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Sale Price / </a:t>
            </a:r>
            <a:r>
              <a:rPr lang="en-US" sz="23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GrLivAreaHouseAge</a:t>
            </a:r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Features: 84</a:t>
            </a:r>
          </a:p>
          <a:p>
            <a:r>
              <a:rPr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Numerical: 39</a:t>
            </a:r>
          </a:p>
          <a:p>
            <a:r>
              <a:rPr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Categorical: 45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45CB-5A18-9E26-A833-FC22D6E5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0" y="1186862"/>
            <a:ext cx="6542816" cy="692747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 Price Distribution</a:t>
            </a:r>
          </a:p>
        </p:txBody>
      </p:sp>
      <p:pic>
        <p:nvPicPr>
          <p:cNvPr id="6" name="Content Placeholder 5" descr="A graph of a distribution of home sale prices">
            <a:extLst>
              <a:ext uri="{FF2B5EF4-FFF2-40B4-BE49-F238E27FC236}">
                <a16:creationId xmlns:a16="http://schemas.microsoft.com/office/drawing/2014/main" id="{537DBFE1-E274-7284-0E5E-3173F362C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6200" y="2847780"/>
            <a:ext cx="4664075" cy="329440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A7769-A083-DCE2-A88A-D2F8B7A22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4360" y="2475345"/>
            <a:ext cx="3086100" cy="378829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Histogram of sale prices.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Insight: Prices are right-skewed.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homes are under $300,000.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few high-value properties pull the average up.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Attractiveness Tip: Add a line showing the median and annotate a few luxury home outliers.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93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BD18-9945-63AB-8A7A-42A4AD9D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905256"/>
            <a:ext cx="3086100" cy="1764792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House Sale Price per Year</a:t>
            </a:r>
            <a:b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369A9-9CEE-0446-77D6-480951515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4360" y="2401455"/>
            <a:ext cx="3086100" cy="3862185"/>
          </a:xfrm>
        </p:spPr>
        <p:txBody>
          <a:bodyPr>
            <a:noAutofit/>
          </a:bodyPr>
          <a:lstStyle/>
          <a:p>
            <a:pPr defTabSz="566674">
              <a:lnSpc>
                <a:spcPct val="120000"/>
              </a:lnSpc>
              <a:defRPr sz="3395" cap="none" spc="101"/>
            </a:pPr>
            <a:r>
              <a:rPr lang="en-US" sz="1400" spc="1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Peak Year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 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[2007]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average house price peaked at ~$[1,86,000] — possibly due to increased demand or economic growth.</a:t>
            </a:r>
          </a:p>
          <a:p>
            <a:pPr defTabSz="566674">
              <a:lnSpc>
                <a:spcPct val="120000"/>
              </a:lnSpc>
              <a:defRPr sz="3395" cap="none" spc="101"/>
            </a:pPr>
            <a:r>
              <a:rPr lang="en-US" sz="1400" spc="136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Lowest Year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 </a:t>
            </a: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[2010]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prices dipped to ~$[1,68,000], which may reflect a market slowdown or recession effect.</a:t>
            </a:r>
          </a:p>
          <a:p>
            <a:pPr defTabSz="566674">
              <a:lnSpc>
                <a:spcPct val="120000"/>
              </a:lnSpc>
              <a:defRPr sz="3395" cap="none" spc="101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overall trend shows [e.g., gradual increase/stability/volatility], indicating how the housing market evolved during the period.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asted-movie.png" descr="pasted-movie.png">
            <a:extLst>
              <a:ext uri="{FF2B5EF4-FFF2-40B4-BE49-F238E27FC236}">
                <a16:creationId xmlns:a16="http://schemas.microsoft.com/office/drawing/2014/main" id="{F494D7C6-E8D2-A2B4-7AAA-E64859597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6200" y="2309132"/>
            <a:ext cx="4664075" cy="2392135"/>
          </a:xfrm>
          <a:prstGeom prst="rect">
            <a:avLst/>
          </a:prstGeom>
          <a:ln w="12700">
            <a:miter lim="400000"/>
          </a:ln>
          <a:effectLst>
            <a:outerShdw blurRad="50800" dist="25400" dir="3600000" rotWithShape="0">
              <a:srgbClr val="000000">
                <a:alpha val="70000"/>
              </a:srgbClr>
            </a:outerShdw>
            <a:reflection stA="50000" endPos="40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4617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5B1E-6FF9-9A2F-556E-64D4DC26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432289"/>
            <a:ext cx="3086100" cy="1020271"/>
          </a:xfrm>
        </p:spPr>
        <p:txBody>
          <a:bodyPr/>
          <a:lstStyle/>
          <a:p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house age</a:t>
            </a:r>
            <a:r>
              <a:rPr lang="en-IN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DAC65-C0B7-6E44-9FDB-677B7D4F6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homes cluster between 20–60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Understanding house age helps identify maintenance needs, potential renovation costs, and historical charm.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Older homes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may require more upkeep but could also offer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larger lots or unique architecture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while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newer homes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often come with modern layouts and energy-efficient systems.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eda_house_age.png">
            <a:extLst>
              <a:ext uri="{FF2B5EF4-FFF2-40B4-BE49-F238E27FC236}">
                <a16:creationId xmlns:a16="http://schemas.microsoft.com/office/drawing/2014/main" id="{FFD79CB6-97DB-84D8-AABD-2DAB915D0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1232830">
            <a:off x="3999488" y="1827064"/>
            <a:ext cx="4664075" cy="443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60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8807-4AA8-49E9-8B57-D1C2BF2A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407338"/>
            <a:ext cx="3086100" cy="1141651"/>
          </a:xfrm>
        </p:spPr>
        <p:txBody>
          <a:bodyPr>
            <a:normAutofit/>
          </a:bodyPr>
          <a:lstStyle/>
          <a:p>
            <a:pPr algn="ctr"/>
            <a:r>
              <a:rPr lang="en-IN" sz="36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 heatmap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80D31-F320-A156-8A3E-3D3F64E09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heatmap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visualizes the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 coefficients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between numerical variables in the dataset. Values range from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-1 to +1.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 Price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 strong positive correlations with variables like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 Quality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Living Area (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GrLivArea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Garage Area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these are key drivers of home value.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eda_heatmap.png">
            <a:extLst>
              <a:ext uri="{FF2B5EF4-FFF2-40B4-BE49-F238E27FC236}">
                <a16:creationId xmlns:a16="http://schemas.microsoft.com/office/drawing/2014/main" id="{BFF072A9-CE7C-2BEB-2F81-127EA5344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5565" y="2092046"/>
            <a:ext cx="4664075" cy="417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71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9F6A-0159-BB95-745F-DE8AFE398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02" y="1383737"/>
            <a:ext cx="3086100" cy="1085007"/>
          </a:xfrm>
        </p:spPr>
        <p:txBody>
          <a:bodyPr/>
          <a:lstStyle/>
          <a:p>
            <a:pPr algn="ctr"/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price vs living area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EE99E-3856-938C-3687-FA9AA3590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4360" y="2727016"/>
            <a:ext cx="3086100" cy="353662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scatter plot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showing the relationship between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 Price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Above Grade Living Area (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GrLivArea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 positive correlation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as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living area increases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 price tends to rise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makes intuitive sense: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larger homes generally command higher prices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5" name="Content Placeholder 4" descr="eda_sale_vs_living.png">
            <a:extLst>
              <a:ext uri="{FF2B5EF4-FFF2-40B4-BE49-F238E27FC236}">
                <a16:creationId xmlns:a16="http://schemas.microsoft.com/office/drawing/2014/main" id="{F14B32B1-4AC7-FD79-180C-48D53172E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1105405">
            <a:off x="3975212" y="2529683"/>
            <a:ext cx="4664075" cy="321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07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6434-EB16-F2B4-82BD-BD99AD352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1054662"/>
            <a:ext cx="3086100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10 Neighborhoods by Avg. Sale Price</a:t>
            </a:r>
            <a:endParaRPr lang="en-IN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D7CF1-3E4F-37E8-E857-86AA693EE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ranked bar chart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(or table) of the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10 neighborhoods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based on their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home sale price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neighborhoods represent the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desirable and high-value areas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the market.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Helpful for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buyers looking for premium markets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investors targeting high-end opportunities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N" dirty="0"/>
          </a:p>
        </p:txBody>
      </p:sp>
      <p:pic>
        <p:nvPicPr>
          <p:cNvPr id="5" name="Content Placeholder 4" descr="eda_top_neighborhoods.png">
            <a:extLst>
              <a:ext uri="{FF2B5EF4-FFF2-40B4-BE49-F238E27FC236}">
                <a16:creationId xmlns:a16="http://schemas.microsoft.com/office/drawing/2014/main" id="{151A7811-78DC-59F9-1771-1164DFEA0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6200" y="2076994"/>
            <a:ext cx="4664075" cy="285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1741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156</TotalTime>
  <Words>724</Words>
  <Application>Microsoft Office PowerPoint</Application>
  <PresentationFormat>On-screen Show (4:3)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Rounded MT Bold</vt:lpstr>
      <vt:lpstr>Calibri</vt:lpstr>
      <vt:lpstr>Century Gothic</vt:lpstr>
      <vt:lpstr>Times Roman</vt:lpstr>
      <vt:lpstr>Vapor Trail</vt:lpstr>
      <vt:lpstr>Exploratory Data Analysis on Housing Dataset</vt:lpstr>
      <vt:lpstr>Introduction</vt:lpstr>
      <vt:lpstr>Data Overview</vt:lpstr>
      <vt:lpstr>Sale Price Distribution</vt:lpstr>
      <vt:lpstr>Average House Sale Price per Year </vt:lpstr>
      <vt:lpstr>Distribution of house age </vt:lpstr>
      <vt:lpstr>Correlation heatmap</vt:lpstr>
      <vt:lpstr>Sales price vs living area</vt:lpstr>
      <vt:lpstr>Top 10 Neighborhoods by Avg. Sale Price</vt:lpstr>
      <vt:lpstr>Pair plot of key features :-</vt:lpstr>
      <vt:lpstr>Effect of Pool on Price</vt:lpstr>
      <vt:lpstr>Swimming pool v/s sale prices </vt:lpstr>
      <vt:lpstr>Distribution of sales prices over year’s  :-</vt:lpstr>
      <vt:lpstr>Key Insights</vt:lpstr>
      <vt:lpstr>PowerPoint Presentation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Deepti Chaudhary</cp:lastModifiedBy>
  <cp:revision>2</cp:revision>
  <dcterms:created xsi:type="dcterms:W3CDTF">2013-01-27T09:14:16Z</dcterms:created>
  <dcterms:modified xsi:type="dcterms:W3CDTF">2025-04-15T16:12:33Z</dcterms:modified>
  <cp:category/>
</cp:coreProperties>
</file>