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6" r:id="rId7"/>
    <p:sldId id="279" r:id="rId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Bradley Hand ITC" panose="03070402050302030203" pitchFamily="66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DM Sans Medium" pitchFamily="2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5E24E-D324-4993-95B7-4D2C0EA6BB89}" v="15" dt="2025-02-15T16:16:4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" y="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Chaudhary" userId="0135d4942d956a56" providerId="LiveId" clId="{E5E5E24E-D324-4993-95B7-4D2C0EA6BB89}"/>
    <pc:docChg chg="undo custSel addSld delSld modSld">
      <pc:chgData name="Deepti Chaudhary" userId="0135d4942d956a56" providerId="LiveId" clId="{E5E5E24E-D324-4993-95B7-4D2C0EA6BB89}" dt="2025-02-15T16:21:21.443" v="1508" actId="2711"/>
      <pc:docMkLst>
        <pc:docMk/>
      </pc:docMkLst>
      <pc:sldChg chg="modSp">
        <pc:chgData name="Deepti Chaudhary" userId="0135d4942d956a56" providerId="LiveId" clId="{E5E5E24E-D324-4993-95B7-4D2C0EA6BB89}" dt="2025-02-15T16:08:08.512" v="1366"/>
        <pc:sldMkLst>
          <pc:docMk/>
          <pc:sldMk cId="0" sldId="256"/>
        </pc:sldMkLst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0" sldId="256"/>
            <ac:spMk id="218" creationId="{00000000-0000-0000-0000-000000000000}"/>
          </ac:spMkLst>
        </pc:spChg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0" sldId="256"/>
            <ac:spMk id="219" creationId="{00000000-0000-0000-0000-000000000000}"/>
          </ac:spMkLst>
        </pc:spChg>
      </pc:sldChg>
      <pc:sldChg chg="addSp delSp modSp del mod">
        <pc:chgData name="Deepti Chaudhary" userId="0135d4942d956a56" providerId="LiveId" clId="{E5E5E24E-D324-4993-95B7-4D2C0EA6BB89}" dt="2025-02-13T11:16:06.353" v="270" actId="2696"/>
        <pc:sldMkLst>
          <pc:docMk/>
          <pc:sldMk cId="0" sldId="257"/>
        </pc:sldMkLst>
      </pc:sldChg>
      <pc:sldChg chg="del">
        <pc:chgData name="Deepti Chaudhary" userId="0135d4942d956a56" providerId="LiveId" clId="{E5E5E24E-D324-4993-95B7-4D2C0EA6BB89}" dt="2025-02-13T11:16:10.883" v="271" actId="2696"/>
        <pc:sldMkLst>
          <pc:docMk/>
          <pc:sldMk cId="0" sldId="258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59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0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1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2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3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4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5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6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7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8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69"/>
        </pc:sldMkLst>
      </pc:sldChg>
      <pc:sldChg chg="del">
        <pc:chgData name="Deepti Chaudhary" userId="0135d4942d956a56" providerId="LiveId" clId="{E5E5E24E-D324-4993-95B7-4D2C0EA6BB89}" dt="2025-02-13T11:16:19.789" v="272" actId="47"/>
        <pc:sldMkLst>
          <pc:docMk/>
          <pc:sldMk cId="0" sldId="270"/>
        </pc:sldMkLst>
      </pc:sldChg>
      <pc:sldChg chg="addSp modSp new mod modNotes">
        <pc:chgData name="Deepti Chaudhary" userId="0135d4942d956a56" providerId="LiveId" clId="{E5E5E24E-D324-4993-95B7-4D2C0EA6BB89}" dt="2025-02-15T16:08:31.669" v="1368" actId="20577"/>
        <pc:sldMkLst>
          <pc:docMk/>
          <pc:sldMk cId="307315914" sldId="271"/>
        </pc:sldMkLst>
        <pc:spChg chg="mod">
          <ac:chgData name="Deepti Chaudhary" userId="0135d4942d956a56" providerId="LiveId" clId="{E5E5E24E-D324-4993-95B7-4D2C0EA6BB89}" dt="2025-02-13T10:58:52.264" v="21" actId="1076"/>
          <ac:spMkLst>
            <pc:docMk/>
            <pc:sldMk cId="307315914" sldId="271"/>
            <ac:spMk id="2" creationId="{68E1D82E-DC74-2C18-2D91-EC5A890376CE}"/>
          </ac:spMkLst>
        </pc:spChg>
        <pc:spChg chg="mod">
          <ac:chgData name="Deepti Chaudhary" userId="0135d4942d956a56" providerId="LiveId" clId="{E5E5E24E-D324-4993-95B7-4D2C0EA6BB89}" dt="2025-02-15T16:08:31.669" v="1368" actId="20577"/>
          <ac:spMkLst>
            <pc:docMk/>
            <pc:sldMk cId="307315914" sldId="271"/>
            <ac:spMk id="3" creationId="{A7D42042-8ED5-5527-87A9-BF2D24E41017}"/>
          </ac:spMkLst>
        </pc:spChg>
        <pc:spChg chg="add">
          <ac:chgData name="Deepti Chaudhary" userId="0135d4942d956a56" providerId="LiveId" clId="{E5E5E24E-D324-4993-95B7-4D2C0EA6BB89}" dt="2025-02-15T15:00:05.383" v="607"/>
          <ac:spMkLst>
            <pc:docMk/>
            <pc:sldMk cId="307315914" sldId="271"/>
            <ac:spMk id="4" creationId="{142E7841-5E93-4B9A-2464-B320B3ED9DC2}"/>
          </ac:spMkLst>
        </pc:spChg>
        <pc:picChg chg="add mod">
          <ac:chgData name="Deepti Chaudhary" userId="0135d4942d956a56" providerId="LiveId" clId="{E5E5E24E-D324-4993-95B7-4D2C0EA6BB89}" dt="2025-02-13T11:12:14.549" v="175" actId="962"/>
          <ac:picMkLst>
            <pc:docMk/>
            <pc:sldMk cId="307315914" sldId="271"/>
            <ac:picMk id="5" creationId="{AFCC9113-10E0-73CC-AFBD-06735B0D83C6}"/>
          </ac:picMkLst>
        </pc:picChg>
      </pc:sldChg>
      <pc:sldChg chg="new del">
        <pc:chgData name="Deepti Chaudhary" userId="0135d4942d956a56" providerId="LiveId" clId="{E5E5E24E-D324-4993-95B7-4D2C0EA6BB89}" dt="2025-02-13T10:57:23.417" v="5" actId="2696"/>
        <pc:sldMkLst>
          <pc:docMk/>
          <pc:sldMk cId="1499198027" sldId="271"/>
        </pc:sldMkLst>
      </pc:sldChg>
      <pc:sldChg chg="addSp modSp new mod">
        <pc:chgData name="Deepti Chaudhary" userId="0135d4942d956a56" providerId="LiveId" clId="{E5E5E24E-D324-4993-95B7-4D2C0EA6BB89}" dt="2025-02-15T16:08:08.512" v="1366"/>
        <pc:sldMkLst>
          <pc:docMk/>
          <pc:sldMk cId="4165013367" sldId="272"/>
        </pc:sldMkLst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4165013367" sldId="272"/>
            <ac:spMk id="2" creationId="{411D104E-F4DE-2006-0588-0F9C00B3AD45}"/>
          </ac:spMkLst>
        </pc:spChg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4165013367" sldId="272"/>
            <ac:spMk id="3" creationId="{F66FCC76-8EC0-C142-0506-54EB44B694ED}"/>
          </ac:spMkLst>
        </pc:spChg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4165013367" sldId="272"/>
            <ac:spMk id="4" creationId="{1FA4813B-3C6B-068F-E0B1-1B791E00A1AE}"/>
          </ac:spMkLst>
        </pc:spChg>
        <pc:picChg chg="add mod">
          <ac:chgData name="Deepti Chaudhary" userId="0135d4942d956a56" providerId="LiveId" clId="{E5E5E24E-D324-4993-95B7-4D2C0EA6BB89}" dt="2025-02-15T15:18:31.332" v="627" actId="14100"/>
          <ac:picMkLst>
            <pc:docMk/>
            <pc:sldMk cId="4165013367" sldId="272"/>
            <ac:picMk id="6" creationId="{AC2BB6A2-6258-9547-B62F-AA606300B5B2}"/>
          </ac:picMkLst>
        </pc:picChg>
      </pc:sldChg>
      <pc:sldChg chg="new del">
        <pc:chgData name="Deepti Chaudhary" userId="0135d4942d956a56" providerId="LiveId" clId="{E5E5E24E-D324-4993-95B7-4D2C0EA6BB89}" dt="2025-02-15T15:03:50.431" v="609" actId="2696"/>
        <pc:sldMkLst>
          <pc:docMk/>
          <pc:sldMk cId="912940739" sldId="273"/>
        </pc:sldMkLst>
      </pc:sldChg>
      <pc:sldChg chg="addSp delSp modSp new del mod">
        <pc:chgData name="Deepti Chaudhary" userId="0135d4942d956a56" providerId="LiveId" clId="{E5E5E24E-D324-4993-95B7-4D2C0EA6BB89}" dt="2025-02-15T15:24:42.345" v="781" actId="2696"/>
        <pc:sldMkLst>
          <pc:docMk/>
          <pc:sldMk cId="975852405" sldId="273"/>
        </pc:sldMkLst>
        <pc:spChg chg="mod">
          <ac:chgData name="Deepti Chaudhary" userId="0135d4942d956a56" providerId="LiveId" clId="{E5E5E24E-D324-4993-95B7-4D2C0EA6BB89}" dt="2025-02-15T15:22:41.590" v="630" actId="27636"/>
          <ac:spMkLst>
            <pc:docMk/>
            <pc:sldMk cId="975852405" sldId="273"/>
            <ac:spMk id="2" creationId="{149D624E-8175-290F-0BED-1DF568F34ACE}"/>
          </ac:spMkLst>
        </pc:spChg>
        <pc:spChg chg="add del mod">
          <ac:chgData name="Deepti Chaudhary" userId="0135d4942d956a56" providerId="LiveId" clId="{E5E5E24E-D324-4993-95B7-4D2C0EA6BB89}" dt="2025-02-15T15:24:33.484" v="780" actId="5793"/>
          <ac:spMkLst>
            <pc:docMk/>
            <pc:sldMk cId="975852405" sldId="273"/>
            <ac:spMk id="3" creationId="{3C28FA82-B932-FD0D-559D-ACCED23E26FD}"/>
          </ac:spMkLst>
        </pc:spChg>
        <pc:spChg chg="add mod">
          <ac:chgData name="Deepti Chaudhary" userId="0135d4942d956a56" providerId="LiveId" clId="{E5E5E24E-D324-4993-95B7-4D2C0EA6BB89}" dt="2025-02-15T15:22:58.910" v="632"/>
          <ac:spMkLst>
            <pc:docMk/>
            <pc:sldMk cId="975852405" sldId="273"/>
            <ac:spMk id="4" creationId="{B245FAD2-8D86-6376-4C3F-CEED97C73481}"/>
          </ac:spMkLst>
        </pc:spChg>
      </pc:sldChg>
      <pc:sldChg chg="addSp delSp modSp new mod">
        <pc:chgData name="Deepti Chaudhary" userId="0135d4942d956a56" providerId="LiveId" clId="{E5E5E24E-D324-4993-95B7-4D2C0EA6BB89}" dt="2025-02-15T16:08:08.512" v="1366"/>
        <pc:sldMkLst>
          <pc:docMk/>
          <pc:sldMk cId="1096558409" sldId="273"/>
        </pc:sldMkLst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1096558409" sldId="273"/>
            <ac:spMk id="2" creationId="{FE89AAB7-038B-F3FB-25D2-66BEAD7ED663}"/>
          </ac:spMkLst>
        </pc:spChg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1096558409" sldId="273"/>
            <ac:spMk id="3" creationId="{870D602E-CD4E-979A-FB0E-430636448968}"/>
          </ac:spMkLst>
        </pc:spChg>
        <pc:spChg chg="del">
          <ac:chgData name="Deepti Chaudhary" userId="0135d4942d956a56" providerId="LiveId" clId="{E5E5E24E-D324-4993-95B7-4D2C0EA6BB89}" dt="2025-02-15T15:33:40.206" v="946" actId="931"/>
          <ac:spMkLst>
            <pc:docMk/>
            <pc:sldMk cId="1096558409" sldId="273"/>
            <ac:spMk id="4" creationId="{0F291169-D575-324B-6AF4-D651C7E66DA0}"/>
          </ac:spMkLst>
        </pc:spChg>
        <pc:picChg chg="add mod">
          <ac:chgData name="Deepti Chaudhary" userId="0135d4942d956a56" providerId="LiveId" clId="{E5E5E24E-D324-4993-95B7-4D2C0EA6BB89}" dt="2025-02-15T16:08:08.512" v="1366"/>
          <ac:picMkLst>
            <pc:docMk/>
            <pc:sldMk cId="1096558409" sldId="273"/>
            <ac:picMk id="6" creationId="{DE4A77D8-7944-A2BF-70A2-97B6E3F9C1A5}"/>
          </ac:picMkLst>
        </pc:picChg>
      </pc:sldChg>
      <pc:sldChg chg="addSp delSp modSp new mod">
        <pc:chgData name="Deepti Chaudhary" userId="0135d4942d956a56" providerId="LiveId" clId="{E5E5E24E-D324-4993-95B7-4D2C0EA6BB89}" dt="2025-02-15T16:08:08.512" v="1366"/>
        <pc:sldMkLst>
          <pc:docMk/>
          <pc:sldMk cId="1375685689" sldId="274"/>
        </pc:sldMkLst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1375685689" sldId="274"/>
            <ac:spMk id="2" creationId="{BAB65D24-A477-3BED-2686-A547866894A7}"/>
          </ac:spMkLst>
        </pc:spChg>
        <pc:spChg chg="mod">
          <ac:chgData name="Deepti Chaudhary" userId="0135d4942d956a56" providerId="LiveId" clId="{E5E5E24E-D324-4993-95B7-4D2C0EA6BB89}" dt="2025-02-15T16:08:08.512" v="1366"/>
          <ac:spMkLst>
            <pc:docMk/>
            <pc:sldMk cId="1375685689" sldId="274"/>
            <ac:spMk id="3" creationId="{E2A2534A-0C17-C3F7-D48D-7CC42C77864C}"/>
          </ac:spMkLst>
        </pc:spChg>
        <pc:spChg chg="add del mod">
          <ac:chgData name="Deepti Chaudhary" userId="0135d4942d956a56" providerId="LiveId" clId="{E5E5E24E-D324-4993-95B7-4D2C0EA6BB89}" dt="2025-02-15T15:46:45.223" v="1011" actId="931"/>
          <ac:spMkLst>
            <pc:docMk/>
            <pc:sldMk cId="1375685689" sldId="274"/>
            <ac:spMk id="4" creationId="{EB30BE4F-0F3D-64C8-8DC8-1AE78CBE575D}"/>
          </ac:spMkLst>
        </pc:spChg>
        <pc:spChg chg="add del mod">
          <ac:chgData name="Deepti Chaudhary" userId="0135d4942d956a56" providerId="LiveId" clId="{E5E5E24E-D324-4993-95B7-4D2C0EA6BB89}" dt="2025-02-15T15:48:44.284" v="1015" actId="931"/>
          <ac:spMkLst>
            <pc:docMk/>
            <pc:sldMk cId="1375685689" sldId="274"/>
            <ac:spMk id="10" creationId="{5B77FAC3-C62A-F05A-6A8F-DEFED3A8B9F4}"/>
          </ac:spMkLst>
        </pc:spChg>
        <pc:picChg chg="add mod">
          <ac:chgData name="Deepti Chaudhary" userId="0135d4942d956a56" providerId="LiveId" clId="{E5E5E24E-D324-4993-95B7-4D2C0EA6BB89}" dt="2025-02-15T15:46:40.041" v="1009" actId="931"/>
          <ac:picMkLst>
            <pc:docMk/>
            <pc:sldMk cId="1375685689" sldId="274"/>
            <ac:picMk id="6" creationId="{D296678A-7FA4-71FD-0938-0CE8E9E1CE8D}"/>
          </ac:picMkLst>
        </pc:picChg>
        <pc:picChg chg="add del mod">
          <ac:chgData name="Deepti Chaudhary" userId="0135d4942d956a56" providerId="LiveId" clId="{E5E5E24E-D324-4993-95B7-4D2C0EA6BB89}" dt="2025-02-15T15:47:26.019" v="1014" actId="478"/>
          <ac:picMkLst>
            <pc:docMk/>
            <pc:sldMk cId="1375685689" sldId="274"/>
            <ac:picMk id="8" creationId="{8F5512C8-44FE-0088-EB79-061B7D452BF6}"/>
          </ac:picMkLst>
        </pc:picChg>
        <pc:picChg chg="add mod">
          <ac:chgData name="Deepti Chaudhary" userId="0135d4942d956a56" providerId="LiveId" clId="{E5E5E24E-D324-4993-95B7-4D2C0EA6BB89}" dt="2025-02-15T16:08:08.512" v="1366"/>
          <ac:picMkLst>
            <pc:docMk/>
            <pc:sldMk cId="1375685689" sldId="274"/>
            <ac:picMk id="12" creationId="{DE422BCE-E5AB-7BCF-2EF7-8E7C269EA609}"/>
          </ac:picMkLst>
        </pc:picChg>
      </pc:sldChg>
      <pc:sldChg chg="addSp delSp modSp new del mod modClrScheme chgLayout">
        <pc:chgData name="Deepti Chaudhary" userId="0135d4942d956a56" providerId="LiveId" clId="{E5E5E24E-D324-4993-95B7-4D2C0EA6BB89}" dt="2025-02-15T15:50:02.315" v="1023" actId="680"/>
        <pc:sldMkLst>
          <pc:docMk/>
          <pc:sldMk cId="827204034" sldId="275"/>
        </pc:sldMkLst>
        <pc:spChg chg="add del mod ord">
          <ac:chgData name="Deepti Chaudhary" userId="0135d4942d956a56" providerId="LiveId" clId="{E5E5E24E-D324-4993-95B7-4D2C0EA6BB89}" dt="2025-02-15T15:50:02.315" v="1023" actId="680"/>
          <ac:spMkLst>
            <pc:docMk/>
            <pc:sldMk cId="827204034" sldId="275"/>
            <ac:spMk id="2" creationId="{F1FD3BF0-09C7-B57B-FB80-9DCE1D053497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3" creationId="{638DD5F2-43EB-1845-8B14-BB2C07CF40BE}"/>
          </ac:spMkLst>
        </pc:spChg>
        <pc:spChg chg="add del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4" creationId="{6BF533AF-F0AD-93D7-1A4D-3A36FA6FA573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5" creationId="{8217D161-0E08-E007-A85A-9747D8D5348B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6" creationId="{A3945EAC-9BB8-F7B4-2CE6-B96081830FA2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7" creationId="{F482BCB9-EB47-3779-F410-F86F23FDF55A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8" creationId="{A79036BC-985E-1BD6-4CE5-260A853A8DAE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9" creationId="{54697366-0E87-21EA-266E-E896A8252AD7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10" creationId="{DA0573D2-3507-B2DD-8AF7-BEB45B472547}"/>
          </ac:spMkLst>
        </pc:spChg>
        <pc:spChg chg="add del mod ord">
          <ac:chgData name="Deepti Chaudhary" userId="0135d4942d956a56" providerId="LiveId" clId="{E5E5E24E-D324-4993-95B7-4D2C0EA6BB89}" dt="2025-02-15T15:50:00.694" v="1021" actId="700"/>
          <ac:spMkLst>
            <pc:docMk/>
            <pc:sldMk cId="827204034" sldId="275"/>
            <ac:spMk id="11" creationId="{2D4DCA4F-27E1-4B43-E7F5-1A45FA0111A3}"/>
          </ac:spMkLst>
        </pc:spChg>
      </pc:sldChg>
      <pc:sldChg chg="new del">
        <pc:chgData name="Deepti Chaudhary" userId="0135d4942d956a56" providerId="LiveId" clId="{E5E5E24E-D324-4993-95B7-4D2C0EA6BB89}" dt="2025-02-15T15:56:24.555" v="1026" actId="2696"/>
        <pc:sldMkLst>
          <pc:docMk/>
          <pc:sldMk cId="1103583612" sldId="275"/>
        </pc:sldMkLst>
      </pc:sldChg>
      <pc:sldChg chg="addSp delSp modSp new mod modClrScheme chgLayout">
        <pc:chgData name="Deepti Chaudhary" userId="0135d4942d956a56" providerId="LiveId" clId="{E5E5E24E-D324-4993-95B7-4D2C0EA6BB89}" dt="2025-02-15T16:13:11.362" v="1387" actId="11529"/>
        <pc:sldMkLst>
          <pc:docMk/>
          <pc:sldMk cId="2503069038" sldId="276"/>
        </pc:sldMkLst>
        <pc:spChg chg="del mod ord">
          <ac:chgData name="Deepti Chaudhary" userId="0135d4942d956a56" providerId="LiveId" clId="{E5E5E24E-D324-4993-95B7-4D2C0EA6BB89}" dt="2025-02-15T15:56:46.683" v="1030" actId="700"/>
          <ac:spMkLst>
            <pc:docMk/>
            <pc:sldMk cId="2503069038" sldId="276"/>
            <ac:spMk id="2" creationId="{2DAD22AC-253A-A5E2-D379-62C80F1C0248}"/>
          </ac:spMkLst>
        </pc:spChg>
        <pc:spChg chg="add mod ord">
          <ac:chgData name="Deepti Chaudhary" userId="0135d4942d956a56" providerId="LiveId" clId="{E5E5E24E-D324-4993-95B7-4D2C0EA6BB89}" dt="2025-02-15T16:09:42.142" v="1371" actId="1076"/>
          <ac:spMkLst>
            <pc:docMk/>
            <pc:sldMk cId="2503069038" sldId="276"/>
            <ac:spMk id="3" creationId="{20B2A811-D817-62D0-5885-3F58236075E6}"/>
          </ac:spMkLst>
        </pc:spChg>
        <pc:spChg chg="add mod ord">
          <ac:chgData name="Deepti Chaudhary" userId="0135d4942d956a56" providerId="LiveId" clId="{E5E5E24E-D324-4993-95B7-4D2C0EA6BB89}" dt="2025-02-15T16:08:08.512" v="1366"/>
          <ac:spMkLst>
            <pc:docMk/>
            <pc:sldMk cId="2503069038" sldId="276"/>
            <ac:spMk id="4" creationId="{29BFD401-2710-5D2A-D334-A8D31C41ABED}"/>
          </ac:spMkLst>
        </pc:spChg>
        <pc:spChg chg="add mod ord">
          <ac:chgData name="Deepti Chaudhary" userId="0135d4942d956a56" providerId="LiveId" clId="{E5E5E24E-D324-4993-95B7-4D2C0EA6BB89}" dt="2025-02-15T16:08:08.512" v="1366"/>
          <ac:spMkLst>
            <pc:docMk/>
            <pc:sldMk cId="2503069038" sldId="276"/>
            <ac:spMk id="5" creationId="{358A8131-AB56-1839-6531-3188D8E4D6E0}"/>
          </ac:spMkLst>
        </pc:spChg>
        <pc:spChg chg="add mod ord">
          <ac:chgData name="Deepti Chaudhary" userId="0135d4942d956a56" providerId="LiveId" clId="{E5E5E24E-D324-4993-95B7-4D2C0EA6BB89}" dt="2025-02-15T16:04:17.994" v="1343" actId="20577"/>
          <ac:spMkLst>
            <pc:docMk/>
            <pc:sldMk cId="2503069038" sldId="276"/>
            <ac:spMk id="6" creationId="{FD28114C-F123-800A-6716-447A201B336C}"/>
          </ac:spMkLst>
        </pc:spChg>
        <pc:spChg chg="add mod ord">
          <ac:chgData name="Deepti Chaudhary" userId="0135d4942d956a56" providerId="LiveId" clId="{E5E5E24E-D324-4993-95B7-4D2C0EA6BB89}" dt="2025-02-15T16:01:43.260" v="1275" actId="14100"/>
          <ac:spMkLst>
            <pc:docMk/>
            <pc:sldMk cId="2503069038" sldId="276"/>
            <ac:spMk id="7" creationId="{669F84F5-1356-DB90-6373-F009660D360F}"/>
          </ac:spMkLst>
        </pc:spChg>
        <pc:spChg chg="add mod ord">
          <ac:chgData name="Deepti Chaudhary" userId="0135d4942d956a56" providerId="LiveId" clId="{E5E5E24E-D324-4993-95B7-4D2C0EA6BB89}" dt="2025-02-15T16:04:05.378" v="1342" actId="14100"/>
          <ac:spMkLst>
            <pc:docMk/>
            <pc:sldMk cId="2503069038" sldId="276"/>
            <ac:spMk id="8" creationId="{4A482765-A169-75C7-2970-0954CF9BDD1F}"/>
          </ac:spMkLst>
        </pc:spChg>
        <pc:spChg chg="add del mod ord">
          <ac:chgData name="Deepti Chaudhary" userId="0135d4942d956a56" providerId="LiveId" clId="{E5E5E24E-D324-4993-95B7-4D2C0EA6BB89}" dt="2025-02-15T16:01:53.170" v="1276" actId="478"/>
          <ac:spMkLst>
            <pc:docMk/>
            <pc:sldMk cId="2503069038" sldId="276"/>
            <ac:spMk id="9" creationId="{C4C00A09-465F-6728-76F7-939E87EAE835}"/>
          </ac:spMkLst>
        </pc:spChg>
        <pc:spChg chg="add del mod">
          <ac:chgData name="Deepti Chaudhary" userId="0135d4942d956a56" providerId="LiveId" clId="{E5E5E24E-D324-4993-95B7-4D2C0EA6BB89}" dt="2025-02-15T16:05:46.409" v="1356"/>
          <ac:spMkLst>
            <pc:docMk/>
            <pc:sldMk cId="2503069038" sldId="276"/>
            <ac:spMk id="10" creationId="{1DB6DBFF-6A5D-F491-4520-CDBCA8A35580}"/>
          </ac:spMkLst>
        </pc:spChg>
        <pc:spChg chg="add del">
          <ac:chgData name="Deepti Chaudhary" userId="0135d4942d956a56" providerId="LiveId" clId="{E5E5E24E-D324-4993-95B7-4D2C0EA6BB89}" dt="2025-02-15T16:07:04.927" v="1363" actId="11529"/>
          <ac:spMkLst>
            <pc:docMk/>
            <pc:sldMk cId="2503069038" sldId="276"/>
            <ac:spMk id="11" creationId="{D9A42BC5-AB78-FC78-B9C4-36B3471098BF}"/>
          </ac:spMkLst>
        </pc:spChg>
        <pc:spChg chg="add del">
          <ac:chgData name="Deepti Chaudhary" userId="0135d4942d956a56" providerId="LiveId" clId="{E5E5E24E-D324-4993-95B7-4D2C0EA6BB89}" dt="2025-02-15T16:09:35.691" v="1370" actId="11529"/>
          <ac:spMkLst>
            <pc:docMk/>
            <pc:sldMk cId="2503069038" sldId="276"/>
            <ac:spMk id="12" creationId="{2BF1275A-E8F7-B81B-2DC3-FA152808523C}"/>
          </ac:spMkLst>
        </pc:spChg>
        <pc:spChg chg="add del mod">
          <ac:chgData name="Deepti Chaudhary" userId="0135d4942d956a56" providerId="LiveId" clId="{E5E5E24E-D324-4993-95B7-4D2C0EA6BB89}" dt="2025-02-15T16:11:08.375" v="1378" actId="21"/>
          <ac:spMkLst>
            <pc:docMk/>
            <pc:sldMk cId="2503069038" sldId="276"/>
            <ac:spMk id="13" creationId="{4E85B959-05C6-4105-CFD9-A96AA7792A7C}"/>
          </ac:spMkLst>
        </pc:spChg>
        <pc:spChg chg="add del">
          <ac:chgData name="Deepti Chaudhary" userId="0135d4942d956a56" providerId="LiveId" clId="{E5E5E24E-D324-4993-95B7-4D2C0EA6BB89}" dt="2025-02-15T16:11:24.390" v="1380" actId="11529"/>
          <ac:spMkLst>
            <pc:docMk/>
            <pc:sldMk cId="2503069038" sldId="276"/>
            <ac:spMk id="14" creationId="{02C692CA-6ABF-49C7-F3A3-E0D27291F1B9}"/>
          </ac:spMkLst>
        </pc:spChg>
        <pc:spChg chg="add mod">
          <ac:chgData name="Deepti Chaudhary" userId="0135d4942d956a56" providerId="LiveId" clId="{E5E5E24E-D324-4993-95B7-4D2C0EA6BB89}" dt="2025-02-15T16:11:54.187" v="1382" actId="1076"/>
          <ac:spMkLst>
            <pc:docMk/>
            <pc:sldMk cId="2503069038" sldId="276"/>
            <ac:spMk id="15" creationId="{6CA167C0-15AC-72C0-DB2C-1F9634067DAE}"/>
          </ac:spMkLst>
        </pc:spChg>
        <pc:spChg chg="add mod">
          <ac:chgData name="Deepti Chaudhary" userId="0135d4942d956a56" providerId="LiveId" clId="{E5E5E24E-D324-4993-95B7-4D2C0EA6BB89}" dt="2025-02-15T16:12:19.686" v="1384" actId="1076"/>
          <ac:spMkLst>
            <pc:docMk/>
            <pc:sldMk cId="2503069038" sldId="276"/>
            <ac:spMk id="16" creationId="{C18EF248-1643-C036-667A-FFD5D9BC3CE2}"/>
          </ac:spMkLst>
        </pc:spChg>
        <pc:spChg chg="add mod">
          <ac:chgData name="Deepti Chaudhary" userId="0135d4942d956a56" providerId="LiveId" clId="{E5E5E24E-D324-4993-95B7-4D2C0EA6BB89}" dt="2025-02-15T16:12:46.890" v="1386" actId="1076"/>
          <ac:spMkLst>
            <pc:docMk/>
            <pc:sldMk cId="2503069038" sldId="276"/>
            <ac:spMk id="17" creationId="{74B6DF79-3507-87D8-C5EE-2A761273B6D6}"/>
          </ac:spMkLst>
        </pc:spChg>
        <pc:spChg chg="add">
          <ac:chgData name="Deepti Chaudhary" userId="0135d4942d956a56" providerId="LiveId" clId="{E5E5E24E-D324-4993-95B7-4D2C0EA6BB89}" dt="2025-02-15T16:13:11.362" v="1387" actId="11529"/>
          <ac:spMkLst>
            <pc:docMk/>
            <pc:sldMk cId="2503069038" sldId="276"/>
            <ac:spMk id="18" creationId="{C46C0715-4251-B201-17CD-7D489185B8B6}"/>
          </ac:spMkLst>
        </pc:spChg>
      </pc:sldChg>
      <pc:sldChg chg="new del">
        <pc:chgData name="Deepti Chaudhary" userId="0135d4942d956a56" providerId="LiveId" clId="{E5E5E24E-D324-4993-95B7-4D2C0EA6BB89}" dt="2025-02-15T15:56:33.740" v="1029" actId="2696"/>
        <pc:sldMkLst>
          <pc:docMk/>
          <pc:sldMk cId="1870345572" sldId="277"/>
        </pc:sldMkLst>
      </pc:sldChg>
      <pc:sldChg chg="addSp delSp modSp new del mod modClrScheme chgLayout">
        <pc:chgData name="Deepti Chaudhary" userId="0135d4942d956a56" providerId="LiveId" clId="{E5E5E24E-D324-4993-95B7-4D2C0EA6BB89}" dt="2025-02-15T16:14:42.101" v="1391" actId="2696"/>
        <pc:sldMkLst>
          <pc:docMk/>
          <pc:sldMk cId="3471431415" sldId="278"/>
        </pc:sldMkLst>
        <pc:spChg chg="del mod ord">
          <ac:chgData name="Deepti Chaudhary" userId="0135d4942d956a56" providerId="LiveId" clId="{E5E5E24E-D324-4993-95B7-4D2C0EA6BB89}" dt="2025-02-15T16:14:17.756" v="1388" actId="700"/>
          <ac:spMkLst>
            <pc:docMk/>
            <pc:sldMk cId="3471431415" sldId="278"/>
            <ac:spMk id="2" creationId="{CE9149B4-2444-16D8-8812-65FF1DF865F1}"/>
          </ac:spMkLst>
        </pc:spChg>
        <pc:spChg chg="add mod ord">
          <ac:chgData name="Deepti Chaudhary" userId="0135d4942d956a56" providerId="LiveId" clId="{E5E5E24E-D324-4993-95B7-4D2C0EA6BB89}" dt="2025-02-15T16:14:17.756" v="1388" actId="700"/>
          <ac:spMkLst>
            <pc:docMk/>
            <pc:sldMk cId="3471431415" sldId="278"/>
            <ac:spMk id="3" creationId="{FE1F5857-C97C-2E60-795F-050742E2BD8D}"/>
          </ac:spMkLst>
        </pc:spChg>
        <pc:spChg chg="add mod ord">
          <ac:chgData name="Deepti Chaudhary" userId="0135d4942d956a56" providerId="LiveId" clId="{E5E5E24E-D324-4993-95B7-4D2C0EA6BB89}" dt="2025-02-15T16:14:23.349" v="1389" actId="688"/>
          <ac:spMkLst>
            <pc:docMk/>
            <pc:sldMk cId="3471431415" sldId="278"/>
            <ac:spMk id="4" creationId="{FCC0F435-4505-06B4-7F26-7DF80E0EF045}"/>
          </ac:spMkLst>
        </pc:spChg>
      </pc:sldChg>
      <pc:sldChg chg="addSp delSp modSp new mod modClrScheme chgLayout">
        <pc:chgData name="Deepti Chaudhary" userId="0135d4942d956a56" providerId="LiveId" clId="{E5E5E24E-D324-4993-95B7-4D2C0EA6BB89}" dt="2025-02-15T16:21:21.443" v="1508" actId="2711"/>
        <pc:sldMkLst>
          <pc:docMk/>
          <pc:sldMk cId="893757993" sldId="279"/>
        </pc:sldMkLst>
        <pc:spChg chg="del">
          <ac:chgData name="Deepti Chaudhary" userId="0135d4942d956a56" providerId="LiveId" clId="{E5E5E24E-D324-4993-95B7-4D2C0EA6BB89}" dt="2025-02-15T16:14:48.930" v="1392" actId="700"/>
          <ac:spMkLst>
            <pc:docMk/>
            <pc:sldMk cId="893757993" sldId="279"/>
            <ac:spMk id="2" creationId="{62602567-485A-22D9-EFF0-0111CD2AF763}"/>
          </ac:spMkLst>
        </pc:spChg>
        <pc:spChg chg="del">
          <ac:chgData name="Deepti Chaudhary" userId="0135d4942d956a56" providerId="LiveId" clId="{E5E5E24E-D324-4993-95B7-4D2C0EA6BB89}" dt="2025-02-15T16:14:48.930" v="1392" actId="700"/>
          <ac:spMkLst>
            <pc:docMk/>
            <pc:sldMk cId="893757993" sldId="279"/>
            <ac:spMk id="3" creationId="{DC9FA83E-F688-F6BA-8BD7-93C2549957E9}"/>
          </ac:spMkLst>
        </pc:spChg>
        <pc:spChg chg="add mod">
          <ac:chgData name="Deepti Chaudhary" userId="0135d4942d956a56" providerId="LiveId" clId="{E5E5E24E-D324-4993-95B7-4D2C0EA6BB89}" dt="2025-02-15T16:21:21.443" v="1508" actId="2711"/>
          <ac:spMkLst>
            <pc:docMk/>
            <pc:sldMk cId="893757993" sldId="279"/>
            <ac:spMk id="6" creationId="{3BC6042C-9EF7-25D7-6E09-DDFA6AA03131}"/>
          </ac:spMkLst>
        </pc:spChg>
        <pc:picChg chg="add mod">
          <ac:chgData name="Deepti Chaudhary" userId="0135d4942d956a56" providerId="LiveId" clId="{E5E5E24E-D324-4993-95B7-4D2C0EA6BB89}" dt="2025-02-15T16:16:40.215" v="1397" actId="931"/>
          <ac:picMkLst>
            <pc:docMk/>
            <pc:sldMk cId="893757993" sldId="279"/>
            <ac:picMk id="5" creationId="{A3F15B7F-FFB4-C13D-066A-9E0A457F4B39}"/>
          </ac:picMkLst>
        </pc:picChg>
      </pc:sldChg>
      <pc:sldMasterChg chg="delSldLayout">
        <pc:chgData name="Deepti Chaudhary" userId="0135d4942d956a56" providerId="LiveId" clId="{E5E5E24E-D324-4993-95B7-4D2C0EA6BB89}" dt="2025-02-15T15:24:42.345" v="781" actId="2696"/>
        <pc:sldMasterMkLst>
          <pc:docMk/>
          <pc:sldMasterMk cId="0" sldId="2147483678"/>
        </pc:sldMasterMkLst>
        <pc:sldLayoutChg chg="del">
          <pc:chgData name="Deepti Chaudhary" userId="0135d4942d956a56" providerId="LiveId" clId="{E5E5E24E-D324-4993-95B7-4D2C0EA6BB89}" dt="2025-02-15T15:24:42.345" v="781" actId="2696"/>
          <pc:sldLayoutMkLst>
            <pc:docMk/>
            <pc:sldMasterMk cId="0" sldId="2147483678"/>
            <pc:sldLayoutMk cId="0" sldId="2147483650"/>
          </pc:sldLayoutMkLst>
        </pc:sldLayoutChg>
        <pc:sldLayoutChg chg="del">
          <pc:chgData name="Deepti Chaudhary" userId="0135d4942d956a56" providerId="LiveId" clId="{E5E5E24E-D324-4993-95B7-4D2C0EA6BB89}" dt="2025-02-15T15:03:50.431" v="609" actId="2696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Deepti Chaudhary" userId="0135d4942d956a56" providerId="LiveId" clId="{E5E5E24E-D324-4993-95B7-4D2C0EA6BB89}" dt="2025-02-13T11:16:10.883" v="271" actId="2696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Deepti Chaudhary" userId="0135d4942d956a56" providerId="LiveId" clId="{E5E5E24E-D324-4993-95B7-4D2C0EA6BB89}" dt="2025-02-13T11:16:19.789" v="272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Deepti Chaudhary" userId="0135d4942d956a56" providerId="LiveId" clId="{E5E5E24E-D324-4993-95B7-4D2C0EA6BB89}" dt="2025-02-13T11:16:19.789" v="272" actId="47"/>
          <pc:sldLayoutMkLst>
            <pc:docMk/>
            <pc:sldMasterMk cId="0" sldId="2147483678"/>
            <pc:sldLayoutMk cId="0" sldId="2147483673"/>
          </pc:sldLayoutMkLst>
        </pc:sldLayoutChg>
        <pc:sldLayoutChg chg="del">
          <pc:chgData name="Deepti Chaudhary" userId="0135d4942d956a56" providerId="LiveId" clId="{E5E5E24E-D324-4993-95B7-4D2C0EA6BB89}" dt="2025-02-13T11:16:19.789" v="272" actId="47"/>
          <pc:sldLayoutMkLst>
            <pc:docMk/>
            <pc:sldMasterMk cId="0" sldId="2147483678"/>
            <pc:sldLayoutMk cId="0" sldId="2147483674"/>
          </pc:sldLayoutMkLst>
        </pc:sldLayoutChg>
        <pc:sldLayoutChg chg="del">
          <pc:chgData name="Deepti Chaudhary" userId="0135d4942d956a56" providerId="LiveId" clId="{E5E5E24E-D324-4993-95B7-4D2C0EA6BB89}" dt="2025-02-13T11:16:19.789" v="272" actId="47"/>
          <pc:sldLayoutMkLst>
            <pc:docMk/>
            <pc:sldMasterMk cId="0" sldId="2147483678"/>
            <pc:sldLayoutMk cId="0" sldId="2147483675"/>
          </pc:sldLayoutMkLst>
        </pc:sldLayoutChg>
        <pc:sldLayoutChg chg="del">
          <pc:chgData name="Deepti Chaudhary" userId="0135d4942d956a56" providerId="LiveId" clId="{E5E5E24E-D324-4993-95B7-4D2C0EA6BB89}" dt="2025-02-13T11:16:19.789" v="272" actId="47"/>
          <pc:sldLayoutMkLst>
            <pc:docMk/>
            <pc:sldMasterMk cId="0" sldId="2147483678"/>
            <pc:sldLayoutMk cId="0" sldId="2147483676"/>
          </pc:sldLayoutMkLst>
        </pc:sldLayoutChg>
        <pc:sldLayoutChg chg="del">
          <pc:chgData name="Deepti Chaudhary" userId="0135d4942d956a56" providerId="LiveId" clId="{E5E5E24E-D324-4993-95B7-4D2C0EA6BB89}" dt="2025-02-13T11:16:19.789" v="272" actId="47"/>
          <pc:sldLayoutMkLst>
            <pc:docMk/>
            <pc:sldMasterMk cId="0" sldId="2147483678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4707e728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4707e728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23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91690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4626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09773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9066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51340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199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0415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20532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5618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Custom title slide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37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8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2340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147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1705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044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68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8704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5231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3727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2854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2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8004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569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4520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MM.DD.YY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Calculator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Deepti Chaudhary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8084">
            <a:off x="5235575" y="1284325"/>
            <a:ext cx="3196104" cy="328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D82E-DC74-2C18-2D91-EC5A8903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6650"/>
            <a:ext cx="2808000" cy="7557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42042-8ED5-5527-87A9-BF2D24E4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3592390" cy="317940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simple calculator program using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python programming language.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Basic arithmetic operations with a user-friendly interface.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Performing basic operations (Addition, Subtraction, etc.)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alculator and a calculator">
            <a:extLst>
              <a:ext uri="{FF2B5EF4-FFF2-40B4-BE49-F238E27FC236}">
                <a16:creationId xmlns:a16="http://schemas.microsoft.com/office/drawing/2014/main" id="{AFCC9113-10E0-73CC-AFBD-06735B0D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93331">
            <a:off x="4230518" y="1053763"/>
            <a:ext cx="4516341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04E-F4DE-2006-0588-0F9C00B3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CC76-8EC0-C142-0506-54EB44B69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Python , PyCharm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Libraries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etc.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standard </a:t>
            </a:r>
            <a: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library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a powerful object – oriented interface to the Tk GUI toolkit.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813B-3C6B-068F-E0B1-1B791E00A1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  <p:pic>
        <p:nvPicPr>
          <p:cNvPr id="6" name="Picture 5" descr="A computer screen with icons and symbols">
            <a:extLst>
              <a:ext uri="{FF2B5EF4-FFF2-40B4-BE49-F238E27FC236}">
                <a16:creationId xmlns:a16="http://schemas.microsoft.com/office/drawing/2014/main" id="{AC2BB6A2-6258-9547-B62F-AA606300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01" y="1152475"/>
            <a:ext cx="45207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AB7-038B-F3FB-25D2-66BEAD7E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GUI Components in </a:t>
            </a:r>
            <a:r>
              <a:rPr lang="en-IN" dirty="0" err="1"/>
              <a:t>Tkinter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602E-CD4E-979A-FB0E-430636448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Widgets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offers various </a:t>
            </a:r>
            <a:r>
              <a:rPr lang="en-I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widgets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Tk()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Creates the main application window.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Used to display user input and results.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Number keys (0-9) and operation keys (+, -, *, /, =, C).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Organizes buttons into a grid layout.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Arranges buttons properly in rows and columns.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Management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</a:t>
            </a:r>
            <a:r>
              <a:rPr lang="en-I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geometry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managers such as </a:t>
            </a:r>
            <a:r>
              <a:rPr lang="en-I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pack, grid, and place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arrange widgets within the window.</a:t>
            </a:r>
          </a:p>
        </p:txBody>
      </p:sp>
      <p:pic>
        <p:nvPicPr>
          <p:cNvPr id="6" name="Picture Placeholder 5" descr="A calculator with a blue and orange button">
            <a:extLst>
              <a:ext uri="{FF2B5EF4-FFF2-40B4-BE49-F238E27FC236}">
                <a16:creationId xmlns:a16="http://schemas.microsoft.com/office/drawing/2014/main" id="{DE4A77D8-7944-A2BF-70A2-97B6E3F9C1A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5519" b="5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655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5D24-A477-3BED-2686-A5478668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Challenges &amp; Error Handling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534A-0C17-C3F7-D48D-7CC42C778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Aligning buttons, text fields, and other widgets properly.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a responsive layout across different screen sizes.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valid numerical input.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proper mathematical evaluation system. Handling division by zero (1/0 error).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a clear button to reset input.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Placeholder 11" descr="A person sitting at a desk with a large calculator&#10;&#10;AI-generated content may be incorrect.">
            <a:extLst>
              <a:ext uri="{FF2B5EF4-FFF2-40B4-BE49-F238E27FC236}">
                <a16:creationId xmlns:a16="http://schemas.microsoft.com/office/drawing/2014/main" id="{DE422BCE-E5AB-7BCF-2EF7-8E7C269EA60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5519" b="5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56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2A811-D817-62D0-5885-3F582360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932141">
            <a:off x="173983" y="1673028"/>
            <a:ext cx="3869419" cy="1484100"/>
          </a:xfrm>
        </p:spPr>
        <p:txBody>
          <a:bodyPr>
            <a:noAutofit/>
          </a:bodyPr>
          <a:lstStyle/>
          <a:p>
            <a:r>
              <a:rPr lang="en-IN" sz="4800" u="sng" dirty="0"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Knowledge Hub </a:t>
            </a:r>
            <a:r>
              <a:rPr lang="en-IN" sz="4800" dirty="0"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BFD401-2710-5D2A-D334-A8D31C41A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Geeksforgeeks</a:t>
            </a:r>
            <a:r>
              <a:rPr lang="en-IN" dirty="0"/>
              <a:t> for </a:t>
            </a:r>
            <a:r>
              <a:rPr lang="en-IN" dirty="0" err="1"/>
              <a:t>Tkinter</a:t>
            </a:r>
            <a:r>
              <a:rPr lang="en-IN" dirty="0"/>
              <a:t>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8A8131-AB56-1839-6531-3188D8E4D6E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IN" dirty="0" err="1"/>
              <a:t>Chatgpt</a:t>
            </a:r>
            <a:r>
              <a:rPr lang="en-IN" dirty="0"/>
              <a:t> for basic knowledge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28114C-F123-800A-6716-447A201B336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10017" y="2882868"/>
            <a:ext cx="4409700" cy="542700"/>
          </a:xfrm>
        </p:spPr>
        <p:txBody>
          <a:bodyPr/>
          <a:lstStyle/>
          <a:p>
            <a:r>
              <a:rPr lang="en-IN" dirty="0"/>
              <a:t>Online tutorials.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9F84F5-1356-DB90-6373-F009660D360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406650" y="1909659"/>
            <a:ext cx="4409700" cy="757955"/>
          </a:xfrm>
        </p:spPr>
        <p:txBody>
          <a:bodyPr/>
          <a:lstStyle/>
          <a:p>
            <a:r>
              <a:rPr lang="en-IN" dirty="0" err="1"/>
              <a:t>Youtube</a:t>
            </a:r>
            <a:r>
              <a:rPr lang="en-IN" dirty="0"/>
              <a:t> for Layout and Buttons management.</a:t>
            </a:r>
          </a:p>
          <a:p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A482765-A169-75C7-2970-0954CF9BDD1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510017" y="3785959"/>
            <a:ext cx="4409700" cy="754235"/>
          </a:xfrm>
        </p:spPr>
        <p:txBody>
          <a:bodyPr/>
          <a:lstStyle/>
          <a:p>
            <a:r>
              <a:rPr lang="en-IN" dirty="0"/>
              <a:t>Python Documentation and Libraries.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85B959-05C6-4105-CFD9-A96AA7792A7C}"/>
              </a:ext>
            </a:extLst>
          </p:cNvPr>
          <p:cNvSpPr/>
          <p:nvPr/>
        </p:nvSpPr>
        <p:spPr>
          <a:xfrm>
            <a:off x="3882962" y="573660"/>
            <a:ext cx="403459" cy="182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CA167C0-15AC-72C0-DB2C-1F9634067DAE}"/>
              </a:ext>
            </a:extLst>
          </p:cNvPr>
          <p:cNvSpPr/>
          <p:nvPr/>
        </p:nvSpPr>
        <p:spPr>
          <a:xfrm>
            <a:off x="3882962" y="1331615"/>
            <a:ext cx="403459" cy="182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8EF248-1643-C036-667A-FFD5D9BC3CE2}"/>
              </a:ext>
            </a:extLst>
          </p:cNvPr>
          <p:cNvSpPr/>
          <p:nvPr/>
        </p:nvSpPr>
        <p:spPr>
          <a:xfrm>
            <a:off x="3882962" y="2079266"/>
            <a:ext cx="403459" cy="182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B6DF79-3507-87D8-C5EE-2A761273B6D6}"/>
              </a:ext>
            </a:extLst>
          </p:cNvPr>
          <p:cNvSpPr/>
          <p:nvPr/>
        </p:nvSpPr>
        <p:spPr>
          <a:xfrm>
            <a:off x="3865217" y="3026507"/>
            <a:ext cx="403459" cy="182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6C0715-4251-B201-17CD-7D489185B8B6}"/>
              </a:ext>
            </a:extLst>
          </p:cNvPr>
          <p:cNvSpPr/>
          <p:nvPr/>
        </p:nvSpPr>
        <p:spPr>
          <a:xfrm>
            <a:off x="3865217" y="3973748"/>
            <a:ext cx="421204" cy="1893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6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C6042C-9EF7-25D7-6E09-DDFA6AA03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955" y="1641447"/>
            <a:ext cx="8476090" cy="18606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atin typeface="Bradley Hand ITC" panose="0307040205030203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757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133</TotalTime>
  <Words>255</Words>
  <Application>Microsoft Office PowerPoint</Application>
  <PresentationFormat>On-screen Show (16:9)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Wingdings 3</vt:lpstr>
      <vt:lpstr>Bradley Hand ITC</vt:lpstr>
      <vt:lpstr>DM Sans Medium</vt:lpstr>
      <vt:lpstr>Century Gothic</vt:lpstr>
      <vt:lpstr>Algerian</vt:lpstr>
      <vt:lpstr>Arial</vt:lpstr>
      <vt:lpstr>Ion</vt:lpstr>
      <vt:lpstr>GUI Calculator</vt:lpstr>
      <vt:lpstr>Introduction</vt:lpstr>
      <vt:lpstr>Tools and Technologies</vt:lpstr>
      <vt:lpstr>GUI Components in Tkinter:</vt:lpstr>
      <vt:lpstr>Challenges &amp; Error Handling :</vt:lpstr>
      <vt:lpstr>Knowledge Hub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Deepti Chaudhary</cp:lastModifiedBy>
  <cp:revision>1</cp:revision>
  <dcterms:modified xsi:type="dcterms:W3CDTF">2025-02-15T16:21:31Z</dcterms:modified>
</cp:coreProperties>
</file>