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44-509D-41DB-96F5-969541C9FF69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278-EE71-4D71-8903-17744230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principal component is the one that maximizes the variance of the projection of the input points onto the line.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Principal component makes sense only on input variables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276600"/>
            <a:ext cx="3609975" cy="238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20039"/>
            <a:ext cx="3479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4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Principal components are orthogonal to each other. </a:t>
            </a:r>
          </a:p>
          <a:p>
            <a:r>
              <a:rPr lang="en-US" b="1" dirty="0" smtClean="0"/>
              <a:t>Principal components are sensitive to units, therefore standardizing the inputs would be a good idea.</a:t>
            </a:r>
          </a:p>
          <a:p>
            <a:r>
              <a:rPr lang="en-US" b="1" dirty="0" smtClean="0"/>
              <a:t>When using categorical variables, reducing number of variables is difficult.</a:t>
            </a:r>
          </a:p>
          <a:p>
            <a:r>
              <a:rPr lang="en-US" b="1" dirty="0" smtClean="0"/>
              <a:t>Principal component is a linear combination of all the variables.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1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components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Principal components are extracted sequentially, with the first PC accounting for the most variance in the data.</a:t>
            </a:r>
          </a:p>
          <a:p>
            <a:r>
              <a:rPr lang="en-US" b="1" dirty="0" smtClean="0"/>
              <a:t>PC</a:t>
            </a:r>
            <a:r>
              <a:rPr lang="en-US" b="1" baseline="-25000" dirty="0" smtClean="0"/>
              <a:t>(1)</a:t>
            </a:r>
            <a:r>
              <a:rPr lang="en-US" b="1" dirty="0"/>
              <a:t> </a:t>
            </a:r>
            <a:r>
              <a:rPr lang="en-US" b="1" dirty="0" smtClean="0"/>
              <a:t>is a vector that points in the direction in which the data are most “spread out”. </a:t>
            </a:r>
          </a:p>
          <a:p>
            <a:r>
              <a:rPr lang="en-US" b="1" dirty="0" smtClean="0"/>
              <a:t>Each PC captures variance less than the previous PCs. </a:t>
            </a:r>
          </a:p>
          <a:p>
            <a:r>
              <a:rPr lang="en-US" b="1" dirty="0" smtClean="0"/>
              <a:t>Typically we use far less number of principal 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374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vs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PCA is used to find optimal way of combining variables into a small number of subsets; while FA is used to identify latent factors underlying variables. </a:t>
            </a:r>
          </a:p>
          <a:p>
            <a:r>
              <a:rPr lang="en-US" b="1" dirty="0" smtClean="0"/>
              <a:t>Both are useful in situations where the dimensionality of </a:t>
            </a:r>
            <a:r>
              <a:rPr lang="en-US" b="1" dirty="0" smtClean="0"/>
              <a:t>data, </a:t>
            </a:r>
            <a:r>
              <a:rPr lang="en-US" b="1" dirty="0" smtClean="0"/>
              <a:t>its structural composition is not well known. </a:t>
            </a:r>
          </a:p>
          <a:p>
            <a:r>
              <a:rPr lang="en-US" b="1" dirty="0" err="1" smtClean="0"/>
              <a:t>Facotrs</a:t>
            </a:r>
            <a:r>
              <a:rPr lang="en-US" b="1" dirty="0" smtClean="0"/>
              <a:t> in FA are conceptualized as “real world” entities such as depression, anxiety, and disturbed thought; whereas, components are simple geometrical abstractions that may not map to real world concept.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4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Principal components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data mining exercise may have more than 100 variables</a:t>
            </a:r>
          </a:p>
          <a:p>
            <a:r>
              <a:rPr lang="en-US" dirty="0" smtClean="0"/>
              <a:t>With so many variables input data is likely to be sparse</a:t>
            </a:r>
          </a:p>
          <a:p>
            <a:r>
              <a:rPr lang="en-US" b="1" dirty="0" smtClean="0"/>
              <a:t>More variables increase the problem of </a:t>
            </a:r>
            <a:r>
              <a:rPr lang="en-US" b="1" dirty="0" err="1" smtClean="0"/>
              <a:t>overfitting</a:t>
            </a:r>
            <a:endParaRPr lang="en-US" b="1" dirty="0" smtClean="0"/>
          </a:p>
          <a:p>
            <a:r>
              <a:rPr lang="en-US" b="1" dirty="0" smtClean="0"/>
              <a:t>PCA combines information from existing variables to create a reduced set of variables.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520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customer who spends a lot of money in total</a:t>
            </a:r>
          </a:p>
          <a:p>
            <a:pPr lvl="1"/>
            <a:r>
              <a:rPr lang="en-US" dirty="0" smtClean="0"/>
              <a:t>spends a lot of money in any given month</a:t>
            </a:r>
          </a:p>
          <a:p>
            <a:pPr lvl="1"/>
            <a:r>
              <a:rPr lang="en-US" dirty="0" smtClean="0"/>
              <a:t>spends a lot of money over any given year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Such </a:t>
            </a:r>
            <a:r>
              <a:rPr lang="en-US" b="1" dirty="0" smtClean="0"/>
              <a:t>high correlated variables get weighted more in clustering models</a:t>
            </a:r>
          </a:p>
          <a:p>
            <a:pPr lvl="1"/>
            <a:r>
              <a:rPr lang="en-US" dirty="0" smtClean="0"/>
              <a:t>2 “high-spending” customers may look closer than they are because multiple variables focus on one aspect of the data—total spending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153400" cy="1782763"/>
          </a:xfrm>
        </p:spPr>
        <p:txBody>
          <a:bodyPr>
            <a:normAutofit/>
          </a:bodyPr>
          <a:lstStyle/>
          <a:p>
            <a:r>
              <a:rPr lang="en-US" dirty="0" smtClean="0"/>
              <a:t>Customers who purchased once even though from different </a:t>
            </a:r>
            <a:r>
              <a:rPr lang="en-US" dirty="0" err="1" smtClean="0"/>
              <a:t>depts</a:t>
            </a:r>
            <a:r>
              <a:rPr lang="en-US" dirty="0" smtClean="0"/>
              <a:t>, got put into 1 cluster.</a:t>
            </a:r>
          </a:p>
          <a:p>
            <a:r>
              <a:rPr lang="en-US" dirty="0" smtClean="0"/>
              <a:t>Cluster 3 has only 1 customer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800"/>
            <a:ext cx="8032552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1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enumeration may 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71674"/>
            <a:ext cx="5410200" cy="407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49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selection techniques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Forward selection in regressions and decision trees use a target variable to select the best input variables. </a:t>
            </a:r>
          </a:p>
          <a:p>
            <a:r>
              <a:rPr lang="en-US" b="1" dirty="0" smtClean="0"/>
              <a:t>Information from the target leaks into the model by affecting the choice of variables. </a:t>
            </a:r>
          </a:p>
          <a:p>
            <a:r>
              <a:rPr lang="en-US" b="1" dirty="0" smtClean="0"/>
              <a:t>It is generally not problematic since we validate model using a validation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5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 regression, under forward selection, </a:t>
            </a:r>
          </a:p>
          <a:p>
            <a:pPr lvl="1"/>
            <a:r>
              <a:rPr lang="en-US" b="1" dirty="0" smtClean="0"/>
              <a:t>we keep adding variables till adjusted-R</a:t>
            </a:r>
            <a:r>
              <a:rPr lang="en-US" b="1" baseline="30000" dirty="0" smtClean="0"/>
              <a:t>2</a:t>
            </a:r>
            <a:r>
              <a:rPr lang="en-US" b="1" dirty="0" smtClean="0"/>
              <a:t> improves</a:t>
            </a:r>
          </a:p>
          <a:p>
            <a:pPr lvl="1"/>
            <a:r>
              <a:rPr lang="en-US" b="1" dirty="0" smtClean="0"/>
              <a:t>One variable is added at a time, and the variable added is the one that gives the maximum increase in R</a:t>
            </a:r>
            <a:r>
              <a:rPr lang="en-US" b="1" baseline="30000" dirty="0"/>
              <a:t>2</a:t>
            </a:r>
            <a:endParaRPr lang="en-US" b="1" dirty="0" smtClean="0"/>
          </a:p>
          <a:p>
            <a:r>
              <a:rPr lang="en-US" dirty="0" smtClean="0"/>
              <a:t>Why variable with second-highest R</a:t>
            </a:r>
            <a:r>
              <a:rPr lang="en-US" baseline="30000" dirty="0" smtClean="0"/>
              <a:t>2</a:t>
            </a:r>
            <a:r>
              <a:rPr lang="en-US" dirty="0" smtClean="0"/>
              <a:t> in the first round always chosen for the second round?</a:t>
            </a:r>
          </a:p>
          <a:p>
            <a:r>
              <a:rPr lang="en-US" b="1" dirty="0" smtClean="0"/>
              <a:t>Stepwise selection: After adding one, a variable can be removed as well;  </a:t>
            </a:r>
          </a:p>
          <a:p>
            <a:r>
              <a:rPr lang="en-US" b="1" dirty="0" smtClean="0"/>
              <a:t>Forward selection with logistic regression to select the variables for a neural network works well. </a:t>
            </a:r>
          </a:p>
          <a:p>
            <a:r>
              <a:rPr lang="en-US" b="1" dirty="0" smtClean="0"/>
              <a:t>Backward selection is typically not used.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(recap 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 good for global patterns.</a:t>
            </a:r>
          </a:p>
          <a:p>
            <a:r>
              <a:rPr lang="en-US" b="1" dirty="0" smtClean="0"/>
              <a:t>Decision trees, neural networks are good for local patterns,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50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decision-tree and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Similarity:</a:t>
            </a:r>
          </a:p>
          <a:p>
            <a:pPr lvl="1"/>
            <a:r>
              <a:rPr lang="en-US" b="1" dirty="0" smtClean="0"/>
              <a:t>Both can help in identifying important variables.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Dissimilarity:</a:t>
            </a:r>
          </a:p>
          <a:p>
            <a:pPr lvl="1"/>
            <a:r>
              <a:rPr lang="en-US" b="1" dirty="0" smtClean="0"/>
              <a:t>Decision-tree also specify the cut-off value or the combination of factors, based on which split happens</a:t>
            </a:r>
          </a:p>
          <a:p>
            <a:pPr lvl="1"/>
            <a:r>
              <a:rPr lang="en-US" b="1" dirty="0" smtClean="0"/>
              <a:t>Decision-tree captures local patters.  </a:t>
            </a:r>
          </a:p>
          <a:p>
            <a:pPr lvl="1"/>
            <a:r>
              <a:rPr lang="en-US" b="1" dirty="0" smtClean="0"/>
              <a:t>Next best variables are specific to child nodes in decision-trees; whereas next variable is built on the entire data </a:t>
            </a:r>
            <a:r>
              <a:rPr lang="en-US" b="1" dirty="0" smtClean="0"/>
              <a:t>set in regression. </a:t>
            </a:r>
            <a:endParaRPr lang="en-US" b="1" dirty="0" smtClean="0"/>
          </a:p>
          <a:p>
            <a:pPr lvl="1"/>
            <a:r>
              <a:rPr lang="en-US" b="1" dirty="0" smtClean="0"/>
              <a:t>Decision-trees can pick variables that are highly correlated, so remove highly correlated variables  before building a decision tree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501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651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20</vt:lpstr>
      <vt:lpstr>Why Principal components analysis?</vt:lpstr>
      <vt:lpstr>Consider this example</vt:lpstr>
      <vt:lpstr>PowerPoint Presentation</vt:lpstr>
      <vt:lpstr>Why enumeration may not work?</vt:lpstr>
      <vt:lpstr>Variable selection techniques concern</vt:lpstr>
      <vt:lpstr>Regression (recap)</vt:lpstr>
      <vt:lpstr>Regression (recap cntd.)</vt:lpstr>
      <vt:lpstr>Difference between decision-tree and regression?</vt:lpstr>
      <vt:lpstr>Principal Components</vt:lpstr>
      <vt:lpstr>Principal components (cntd.)</vt:lpstr>
      <vt:lpstr>Principal components (cntd.)</vt:lpstr>
      <vt:lpstr>PCA vs Factor analysis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</dc:title>
  <dc:creator>syna</dc:creator>
  <cp:lastModifiedBy>Deepti Deshpande</cp:lastModifiedBy>
  <cp:revision>21</cp:revision>
  <dcterms:created xsi:type="dcterms:W3CDTF">2014-02-10T06:31:49Z</dcterms:created>
  <dcterms:modified xsi:type="dcterms:W3CDTF">2014-03-24T01:34:41Z</dcterms:modified>
</cp:coreProperties>
</file>