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0"/>
  </p:notesMasterIdLst>
  <p:handoutMasterIdLst>
    <p:handoutMasterId r:id="rId81"/>
  </p:handoutMasterIdLst>
  <p:sldIdLst>
    <p:sldId id="362" r:id="rId2"/>
    <p:sldId id="256" r:id="rId3"/>
    <p:sldId id="354" r:id="rId4"/>
    <p:sldId id="258" r:id="rId5"/>
    <p:sldId id="259" r:id="rId6"/>
    <p:sldId id="260" r:id="rId7"/>
    <p:sldId id="261" r:id="rId8"/>
    <p:sldId id="262" r:id="rId9"/>
    <p:sldId id="263" r:id="rId10"/>
    <p:sldId id="35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45" r:id="rId24"/>
    <p:sldId id="276" r:id="rId25"/>
    <p:sldId id="277" r:id="rId26"/>
    <p:sldId id="278" r:id="rId27"/>
    <p:sldId id="347" r:id="rId28"/>
    <p:sldId id="346" r:id="rId29"/>
    <p:sldId id="279" r:id="rId30"/>
    <p:sldId id="280" r:id="rId31"/>
    <p:sldId id="348" r:id="rId32"/>
    <p:sldId id="357" r:id="rId33"/>
    <p:sldId id="282" r:id="rId34"/>
    <p:sldId id="283" r:id="rId35"/>
    <p:sldId id="284" r:id="rId36"/>
    <p:sldId id="285" r:id="rId37"/>
    <p:sldId id="361" r:id="rId38"/>
    <p:sldId id="286" r:id="rId39"/>
    <p:sldId id="287" r:id="rId40"/>
    <p:sldId id="288" r:id="rId41"/>
    <p:sldId id="307" r:id="rId42"/>
    <p:sldId id="308" r:id="rId43"/>
    <p:sldId id="358" r:id="rId44"/>
    <p:sldId id="289" r:id="rId45"/>
    <p:sldId id="290" r:id="rId46"/>
    <p:sldId id="349" r:id="rId47"/>
    <p:sldId id="294" r:id="rId48"/>
    <p:sldId id="359" r:id="rId49"/>
    <p:sldId id="298" r:id="rId50"/>
    <p:sldId id="334" r:id="rId51"/>
    <p:sldId id="318" r:id="rId52"/>
    <p:sldId id="322" r:id="rId53"/>
    <p:sldId id="350" r:id="rId54"/>
    <p:sldId id="342" r:id="rId55"/>
    <p:sldId id="319" r:id="rId56"/>
    <p:sldId id="320" r:id="rId57"/>
    <p:sldId id="341" r:id="rId58"/>
    <p:sldId id="327" r:id="rId59"/>
    <p:sldId id="328" r:id="rId60"/>
    <p:sldId id="343" r:id="rId61"/>
    <p:sldId id="329" r:id="rId62"/>
    <p:sldId id="335" r:id="rId63"/>
    <p:sldId id="336" r:id="rId64"/>
    <p:sldId id="337" r:id="rId65"/>
    <p:sldId id="338" r:id="rId66"/>
    <p:sldId id="302" r:id="rId67"/>
    <p:sldId id="344" r:id="rId68"/>
    <p:sldId id="351" r:id="rId69"/>
    <p:sldId id="339" r:id="rId70"/>
    <p:sldId id="352" r:id="rId71"/>
    <p:sldId id="303" r:id="rId72"/>
    <p:sldId id="332" r:id="rId73"/>
    <p:sldId id="331" r:id="rId74"/>
    <p:sldId id="360" r:id="rId75"/>
    <p:sldId id="304" r:id="rId76"/>
    <p:sldId id="333" r:id="rId77"/>
    <p:sldId id="325" r:id="rId78"/>
    <p:sldId id="353" r:id="rId7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8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60" d="100"/>
          <a:sy n="60" d="100"/>
        </p:scale>
        <p:origin x="-2822" y="-91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4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C20CC-C996-45B9-A5B6-EBBB57CEA719}" type="doc">
      <dgm:prSet loTypeId="urn:microsoft.com/office/officeart/2005/8/layout/list1" loCatId="list" qsTypeId="urn:microsoft.com/office/officeart/2005/8/quickstyle/simple3" qsCatId="simple" csTypeId="urn:microsoft.com/office/officeart/2005/8/colors/accent1_2#49" csCatId="accent1" phldr="1"/>
      <dgm:spPr/>
      <dgm:t>
        <a:bodyPr/>
        <a:lstStyle/>
        <a:p>
          <a:endParaRPr lang="en-US"/>
        </a:p>
      </dgm:t>
    </dgm:pt>
    <dgm:pt modelId="{FDDFCEB3-D85D-41D5-BE70-F55F833AB9C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100" b="1" dirty="0" smtClean="0"/>
            <a:t>LANs</a:t>
          </a:r>
          <a:r>
            <a:rPr lang="en-US" sz="3200" b="1" dirty="0" smtClean="0"/>
            <a:t>, MANs, and WANs</a:t>
          </a:r>
          <a:endParaRPr lang="en-US" sz="3200" b="1" dirty="0"/>
        </a:p>
      </dgm:t>
    </dgm:pt>
    <dgm:pt modelId="{CCCB0384-93E7-4507-BE99-B649FF9F8AC0}" type="parTrans" cxnId="{C4ADD700-A771-4140-9F03-38BF5FCB0264}">
      <dgm:prSet/>
      <dgm:spPr/>
      <dgm:t>
        <a:bodyPr/>
        <a:lstStyle/>
        <a:p>
          <a:endParaRPr lang="en-US"/>
        </a:p>
      </dgm:t>
    </dgm:pt>
    <dgm:pt modelId="{2C86EB79-3BC9-445C-A3CE-85562538D985}" type="sibTrans" cxnId="{C4ADD700-A771-4140-9F03-38BF5FCB0264}">
      <dgm:prSet/>
      <dgm:spPr/>
      <dgm:t>
        <a:bodyPr/>
        <a:lstStyle/>
        <a:p>
          <a:endParaRPr lang="en-US"/>
        </a:p>
      </dgm:t>
    </dgm:pt>
    <dgm:pt modelId="{0A081AEC-8248-4DAF-A528-AF8004ED536F}">
      <dgm:prSet phldrT="[Text]" custT="1"/>
      <dgm:spPr/>
      <dgm:t>
        <a:bodyPr/>
        <a:lstStyle/>
        <a:p>
          <a:r>
            <a:rPr lang="en-US" sz="2700" dirty="0" smtClean="0"/>
            <a:t>Access Lines</a:t>
          </a:r>
          <a:endParaRPr lang="en-US" sz="2700" dirty="0"/>
        </a:p>
      </dgm:t>
    </dgm:pt>
    <dgm:pt modelId="{89839BC7-D5B3-4DA7-97D8-7D68B384E422}" type="parTrans" cxnId="{2E57BA3D-0C92-49AF-A315-4620DAE19B50}">
      <dgm:prSet/>
      <dgm:spPr/>
      <dgm:t>
        <a:bodyPr/>
        <a:lstStyle/>
        <a:p>
          <a:endParaRPr lang="en-US"/>
        </a:p>
      </dgm:t>
    </dgm:pt>
    <dgm:pt modelId="{12799D31-3202-44D4-81A7-339C91B043D5}" type="sibTrans" cxnId="{2E57BA3D-0C92-49AF-A315-4620DAE19B50}">
      <dgm:prSet/>
      <dgm:spPr/>
      <dgm:t>
        <a:bodyPr/>
        <a:lstStyle/>
        <a:p>
          <a:endParaRPr lang="en-US"/>
        </a:p>
      </dgm:t>
    </dgm:pt>
    <dgm:pt modelId="{038D6E2C-EF3B-4F45-B09F-052A2F076B8E}">
      <dgm:prSet custT="1"/>
      <dgm:spPr/>
      <dgm:t>
        <a:bodyPr/>
        <a:lstStyle/>
        <a:p>
          <a:r>
            <a:rPr lang="en-US" sz="2700" dirty="0" smtClean="0"/>
            <a:t>The Network Core</a:t>
          </a:r>
          <a:endParaRPr lang="en-US" sz="2700" dirty="0"/>
        </a:p>
      </dgm:t>
    </dgm:pt>
    <dgm:pt modelId="{BB2376E0-31CC-4E89-A075-3566974CC180}" type="parTrans" cxnId="{E5B3FA3C-48C9-4892-95D3-9381C1687DC9}">
      <dgm:prSet/>
      <dgm:spPr/>
      <dgm:t>
        <a:bodyPr/>
        <a:lstStyle/>
        <a:p>
          <a:endParaRPr lang="en-US"/>
        </a:p>
      </dgm:t>
    </dgm:pt>
    <dgm:pt modelId="{26ED8026-FB1D-44BE-8B11-4B1D633EDF66}" type="sibTrans" cxnId="{E5B3FA3C-48C9-4892-95D3-9381C1687DC9}">
      <dgm:prSet/>
      <dgm:spPr/>
      <dgm:t>
        <a:bodyPr/>
        <a:lstStyle/>
        <a:p>
          <a:endParaRPr lang="en-US"/>
        </a:p>
      </dgm:t>
    </dgm:pt>
    <dgm:pt modelId="{05E7C54C-0668-455D-A814-C5155608753B}">
      <dgm:prSet custT="1"/>
      <dgm:spPr/>
      <dgm:t>
        <a:bodyPr/>
        <a:lstStyle/>
        <a:p>
          <a:r>
            <a:rPr lang="en-US" sz="2700" dirty="0" smtClean="0"/>
            <a:t>Using the Internet for Wide Area Networking</a:t>
          </a:r>
          <a:endParaRPr lang="en-US" sz="2700" dirty="0"/>
        </a:p>
      </dgm:t>
    </dgm:pt>
    <dgm:pt modelId="{BB49CBBD-12A1-4194-BD01-31C83CC6D34F}" type="parTrans" cxnId="{52CF4326-883F-4D64-BB39-7C1901229B37}">
      <dgm:prSet/>
      <dgm:spPr/>
      <dgm:t>
        <a:bodyPr/>
        <a:lstStyle/>
        <a:p>
          <a:endParaRPr lang="en-US"/>
        </a:p>
      </dgm:t>
    </dgm:pt>
    <dgm:pt modelId="{E4CA69FE-A0D2-44C6-8ACB-CE2C52119F15}" type="sibTrans" cxnId="{52CF4326-883F-4D64-BB39-7C1901229B37}">
      <dgm:prSet/>
      <dgm:spPr/>
      <dgm:t>
        <a:bodyPr/>
        <a:lstStyle/>
        <a:p>
          <a:endParaRPr lang="en-US"/>
        </a:p>
      </dgm:t>
    </dgm:pt>
    <dgm:pt modelId="{00AF7992-F586-4076-89A1-C009EE2EB095}">
      <dgm:prSet custT="1"/>
      <dgm:spPr/>
      <dgm:t>
        <a:bodyPr/>
        <a:lstStyle/>
        <a:p>
          <a:r>
            <a:rPr lang="en-US" sz="2700" dirty="0" smtClean="0"/>
            <a:t>Cellular Data Service</a:t>
          </a:r>
          <a:endParaRPr lang="en-US" sz="2700" dirty="0"/>
        </a:p>
      </dgm:t>
    </dgm:pt>
    <dgm:pt modelId="{C6276DF3-7AC5-4847-B319-64723ACA2BD6}" type="parTrans" cxnId="{56C9718B-54AA-4034-A51B-27B8E030536C}">
      <dgm:prSet/>
      <dgm:spPr/>
      <dgm:t>
        <a:bodyPr/>
        <a:lstStyle/>
        <a:p>
          <a:endParaRPr lang="en-US"/>
        </a:p>
      </dgm:t>
    </dgm:pt>
    <dgm:pt modelId="{965E6D6C-FC6E-45F4-81B6-8A1C4D470284}" type="sibTrans" cxnId="{56C9718B-54AA-4034-A51B-27B8E030536C}">
      <dgm:prSet/>
      <dgm:spPr/>
      <dgm:t>
        <a:bodyPr/>
        <a:lstStyle/>
        <a:p>
          <a:endParaRPr lang="en-US"/>
        </a:p>
      </dgm:t>
    </dgm:pt>
    <dgm:pt modelId="{734C166E-EDA5-45FF-8FAC-479636500EC8}">
      <dgm:prSet custT="1"/>
      <dgm:spPr/>
      <dgm:t>
        <a:bodyPr/>
        <a:lstStyle/>
        <a:p>
          <a:r>
            <a:rPr lang="en-US" sz="2700" dirty="0" smtClean="0"/>
            <a:t>Virtual WANs</a:t>
          </a:r>
          <a:endParaRPr lang="en-US" sz="2700" dirty="0"/>
        </a:p>
      </dgm:t>
    </dgm:pt>
    <dgm:pt modelId="{571944A3-06F5-408D-88EA-950B6A023211}" type="parTrans" cxnId="{08E5B56B-4200-42EA-A273-1179F51DBB12}">
      <dgm:prSet/>
      <dgm:spPr/>
      <dgm:t>
        <a:bodyPr/>
        <a:lstStyle/>
        <a:p>
          <a:endParaRPr lang="en-US"/>
        </a:p>
      </dgm:t>
    </dgm:pt>
    <dgm:pt modelId="{EDBE3A90-9FC8-4486-B82E-01FB3341A5CE}" type="sibTrans" cxnId="{08E5B56B-4200-42EA-A273-1179F51DBB12}">
      <dgm:prSet/>
      <dgm:spPr/>
      <dgm:t>
        <a:bodyPr/>
        <a:lstStyle/>
        <a:p>
          <a:endParaRPr lang="en-US"/>
        </a:p>
      </dgm:t>
    </dgm:pt>
    <dgm:pt modelId="{08D7D7EF-76B7-4CDC-A750-CE20C5EC45E9}" type="pres">
      <dgm:prSet presAssocID="{440C20CC-C996-45B9-A5B6-EBBB57CEA7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CA5B3-CF4D-4CBB-A57A-5BFDD6A2E2B7}" type="pres">
      <dgm:prSet presAssocID="{FDDFCEB3-D85D-41D5-BE70-F55F833AB9CF}" presName="parentLin" presStyleCnt="0"/>
      <dgm:spPr/>
      <dgm:t>
        <a:bodyPr/>
        <a:lstStyle/>
        <a:p>
          <a:endParaRPr lang="en-US"/>
        </a:p>
      </dgm:t>
    </dgm:pt>
    <dgm:pt modelId="{782BD966-BEB2-467D-95DB-90EBB95FF10B}" type="pres">
      <dgm:prSet presAssocID="{FDDFCEB3-D85D-41D5-BE70-F55F833AB9C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9BCB51E-A37A-4EB3-AB4C-A979A8A01F38}" type="pres">
      <dgm:prSet presAssocID="{FDDFCEB3-D85D-41D5-BE70-F55F833AB9CF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02D1-C264-4B0C-80D7-C8835D57F01C}" type="pres">
      <dgm:prSet presAssocID="{FDDFCEB3-D85D-41D5-BE70-F55F833AB9CF}" presName="negativeSpace" presStyleCnt="0"/>
      <dgm:spPr/>
      <dgm:t>
        <a:bodyPr/>
        <a:lstStyle/>
        <a:p>
          <a:endParaRPr lang="en-US"/>
        </a:p>
      </dgm:t>
    </dgm:pt>
    <dgm:pt modelId="{035A2F41-E1AE-44ED-8F0D-1E9A56A809AA}" type="pres">
      <dgm:prSet presAssocID="{FDDFCEB3-D85D-41D5-BE70-F55F833AB9CF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82DDF-9C52-4FF2-902A-6E26DE4D7B40}" type="pres">
      <dgm:prSet presAssocID="{2C86EB79-3BC9-445C-A3CE-85562538D985}" presName="spaceBetweenRectangles" presStyleCnt="0"/>
      <dgm:spPr/>
      <dgm:t>
        <a:bodyPr/>
        <a:lstStyle/>
        <a:p>
          <a:endParaRPr lang="en-US"/>
        </a:p>
      </dgm:t>
    </dgm:pt>
    <dgm:pt modelId="{0B3F144F-8C8D-4738-90D2-EC7C3946E4A6}" type="pres">
      <dgm:prSet presAssocID="{0A081AEC-8248-4DAF-A528-AF8004ED536F}" presName="parentLin" presStyleCnt="0"/>
      <dgm:spPr/>
      <dgm:t>
        <a:bodyPr/>
        <a:lstStyle/>
        <a:p>
          <a:endParaRPr lang="en-US"/>
        </a:p>
      </dgm:t>
    </dgm:pt>
    <dgm:pt modelId="{05109C4D-C47D-4B53-9FD7-3B9155313FBC}" type="pres">
      <dgm:prSet presAssocID="{0A081AEC-8248-4DAF-A528-AF8004ED536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816AD51-5A02-4278-9D16-501A620036D8}" type="pres">
      <dgm:prSet presAssocID="{0A081AEC-8248-4DAF-A528-AF8004ED536F}" presName="parentText" presStyleLbl="node1" presStyleIdx="1" presStyleCnt="6" custScaleX="142857" custLinFactNeighborX="-2754" custLinFactNeighborY="9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D4528-6BD7-4D8F-B6DF-B97F1D510D61}" type="pres">
      <dgm:prSet presAssocID="{0A081AEC-8248-4DAF-A528-AF8004ED536F}" presName="negativeSpace" presStyleCnt="0"/>
      <dgm:spPr/>
      <dgm:t>
        <a:bodyPr/>
        <a:lstStyle/>
        <a:p>
          <a:endParaRPr lang="en-US"/>
        </a:p>
      </dgm:t>
    </dgm:pt>
    <dgm:pt modelId="{E1E754EB-A47D-441E-B41B-F4699E1D1E35}" type="pres">
      <dgm:prSet presAssocID="{0A081AEC-8248-4DAF-A528-AF8004ED536F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0F1D8-5E09-4529-8BA3-904536D46B3D}" type="pres">
      <dgm:prSet presAssocID="{12799D31-3202-44D4-81A7-339C91B043D5}" presName="spaceBetweenRectangles" presStyleCnt="0"/>
      <dgm:spPr/>
      <dgm:t>
        <a:bodyPr/>
        <a:lstStyle/>
        <a:p>
          <a:endParaRPr lang="en-US"/>
        </a:p>
      </dgm:t>
    </dgm:pt>
    <dgm:pt modelId="{5D0D0A97-EF9C-4166-A52F-7F23995543D9}" type="pres">
      <dgm:prSet presAssocID="{038D6E2C-EF3B-4F45-B09F-052A2F076B8E}" presName="parentLin" presStyleCnt="0"/>
      <dgm:spPr/>
      <dgm:t>
        <a:bodyPr/>
        <a:lstStyle/>
        <a:p>
          <a:endParaRPr lang="en-US"/>
        </a:p>
      </dgm:t>
    </dgm:pt>
    <dgm:pt modelId="{CA752C81-D4F2-4021-96CD-B5BE329B9F92}" type="pres">
      <dgm:prSet presAssocID="{038D6E2C-EF3B-4F45-B09F-052A2F076B8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0C2D828-16E1-4E7F-ADD2-D2B771400BDC}" type="pres">
      <dgm:prSet presAssocID="{038D6E2C-EF3B-4F45-B09F-052A2F076B8E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06BB-40C0-482E-9B9E-3D9E25F8212D}" type="pres">
      <dgm:prSet presAssocID="{038D6E2C-EF3B-4F45-B09F-052A2F076B8E}" presName="negativeSpace" presStyleCnt="0"/>
      <dgm:spPr/>
      <dgm:t>
        <a:bodyPr/>
        <a:lstStyle/>
        <a:p>
          <a:endParaRPr lang="en-US"/>
        </a:p>
      </dgm:t>
    </dgm:pt>
    <dgm:pt modelId="{C6229F7B-E540-40D9-88E5-61DB63361BC3}" type="pres">
      <dgm:prSet presAssocID="{038D6E2C-EF3B-4F45-B09F-052A2F076B8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6F054-A228-462B-B715-4E633B088F0A}" type="pres">
      <dgm:prSet presAssocID="{26ED8026-FB1D-44BE-8B11-4B1D633EDF66}" presName="spaceBetweenRectangles" presStyleCnt="0"/>
      <dgm:spPr/>
      <dgm:t>
        <a:bodyPr/>
        <a:lstStyle/>
        <a:p>
          <a:endParaRPr lang="en-US"/>
        </a:p>
      </dgm:t>
    </dgm:pt>
    <dgm:pt modelId="{0A214A1C-C876-4B66-876B-396E1DD1316A}" type="pres">
      <dgm:prSet presAssocID="{05E7C54C-0668-455D-A814-C5155608753B}" presName="parentLin" presStyleCnt="0"/>
      <dgm:spPr/>
      <dgm:t>
        <a:bodyPr/>
        <a:lstStyle/>
        <a:p>
          <a:endParaRPr lang="en-US"/>
        </a:p>
      </dgm:t>
    </dgm:pt>
    <dgm:pt modelId="{9FDEE972-5FE7-47E5-84FD-4704EBD01C26}" type="pres">
      <dgm:prSet presAssocID="{05E7C54C-0668-455D-A814-C5155608753B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A111E8C8-B161-4A51-ADF9-4158FD7EFA66}" type="pres">
      <dgm:prSet presAssocID="{05E7C54C-0668-455D-A814-C5155608753B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44E05-2AB7-46A3-878C-BE8430BEDCC2}" type="pres">
      <dgm:prSet presAssocID="{05E7C54C-0668-455D-A814-C5155608753B}" presName="negativeSpace" presStyleCnt="0"/>
      <dgm:spPr/>
      <dgm:t>
        <a:bodyPr/>
        <a:lstStyle/>
        <a:p>
          <a:endParaRPr lang="en-US"/>
        </a:p>
      </dgm:t>
    </dgm:pt>
    <dgm:pt modelId="{C31E6C41-A269-4DC1-84CB-AD6D1E8AEEF4}" type="pres">
      <dgm:prSet presAssocID="{05E7C54C-0668-455D-A814-C5155608753B}" presName="childText" presStyleLbl="conFgAcc1" presStyleIdx="3" presStyleCnt="6" custLinFactNeighborX="16667" custLinFactNeighborY="68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7A932-58D1-4E48-A516-D58E0BD05894}" type="pres">
      <dgm:prSet presAssocID="{E4CA69FE-A0D2-44C6-8ACB-CE2C52119F15}" presName="spaceBetweenRectangles" presStyleCnt="0"/>
      <dgm:spPr/>
      <dgm:t>
        <a:bodyPr/>
        <a:lstStyle/>
        <a:p>
          <a:endParaRPr lang="en-US"/>
        </a:p>
      </dgm:t>
    </dgm:pt>
    <dgm:pt modelId="{DAB966F8-BABE-456B-9158-BF45D05C21B7}" type="pres">
      <dgm:prSet presAssocID="{00AF7992-F586-4076-89A1-C009EE2EB095}" presName="parentLin" presStyleCnt="0"/>
      <dgm:spPr/>
      <dgm:t>
        <a:bodyPr/>
        <a:lstStyle/>
        <a:p>
          <a:endParaRPr lang="en-US"/>
        </a:p>
      </dgm:t>
    </dgm:pt>
    <dgm:pt modelId="{CDDEB338-6959-46D5-B704-5F317C3409FC}" type="pres">
      <dgm:prSet presAssocID="{00AF7992-F586-4076-89A1-C009EE2EB09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62766A0-C536-46E1-9323-7D560A54E7A6}" type="pres">
      <dgm:prSet presAssocID="{00AF7992-F586-4076-89A1-C009EE2EB095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33616-53D7-4405-A475-EB50ADE4FDB4}" type="pres">
      <dgm:prSet presAssocID="{00AF7992-F586-4076-89A1-C009EE2EB095}" presName="negativeSpace" presStyleCnt="0"/>
      <dgm:spPr/>
      <dgm:t>
        <a:bodyPr/>
        <a:lstStyle/>
        <a:p>
          <a:endParaRPr lang="en-US"/>
        </a:p>
      </dgm:t>
    </dgm:pt>
    <dgm:pt modelId="{30A79C4A-2C06-4425-9E1C-6B202AD79E10}" type="pres">
      <dgm:prSet presAssocID="{00AF7992-F586-4076-89A1-C009EE2EB095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56F2-D8AA-4A1B-A500-9E0D80A04919}" type="pres">
      <dgm:prSet presAssocID="{965E6D6C-FC6E-45F4-81B6-8A1C4D470284}" presName="spaceBetweenRectangles" presStyleCnt="0"/>
      <dgm:spPr/>
      <dgm:t>
        <a:bodyPr/>
        <a:lstStyle/>
        <a:p>
          <a:endParaRPr lang="en-US"/>
        </a:p>
      </dgm:t>
    </dgm:pt>
    <dgm:pt modelId="{4C7D01CA-F622-4E04-A235-8E7F6E6CEC36}" type="pres">
      <dgm:prSet presAssocID="{734C166E-EDA5-45FF-8FAC-479636500EC8}" presName="parentLin" presStyleCnt="0"/>
      <dgm:spPr/>
      <dgm:t>
        <a:bodyPr/>
        <a:lstStyle/>
        <a:p>
          <a:endParaRPr lang="en-US"/>
        </a:p>
      </dgm:t>
    </dgm:pt>
    <dgm:pt modelId="{62F046EC-7E75-4B58-B70E-D98BA5501664}" type="pres">
      <dgm:prSet presAssocID="{734C166E-EDA5-45FF-8FAC-479636500EC8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048A9E5-2DB7-4A91-847C-4E9F9492EF99}" type="pres">
      <dgm:prSet presAssocID="{734C166E-EDA5-45FF-8FAC-479636500EC8}" presName="parentText" presStyleLbl="node1" presStyleIdx="5" presStyleCnt="6" custScaleX="142857" custScaleY="94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24D5B-ED63-4244-BC7A-56C9AE6FD8E0}" type="pres">
      <dgm:prSet presAssocID="{734C166E-EDA5-45FF-8FAC-479636500EC8}" presName="negativeSpace" presStyleCnt="0"/>
      <dgm:spPr/>
      <dgm:t>
        <a:bodyPr/>
        <a:lstStyle/>
        <a:p>
          <a:endParaRPr lang="en-US"/>
        </a:p>
      </dgm:t>
    </dgm:pt>
    <dgm:pt modelId="{B9C153BC-2DE0-4BED-AF30-EA5347CA0C70}" type="pres">
      <dgm:prSet presAssocID="{734C166E-EDA5-45FF-8FAC-479636500EC8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94231-0C88-4CFF-8FBB-5472DA7115B7}" type="presOf" srcId="{734C166E-EDA5-45FF-8FAC-479636500EC8}" destId="{1048A9E5-2DB7-4A91-847C-4E9F9492EF99}" srcOrd="1" destOrd="0" presId="urn:microsoft.com/office/officeart/2005/8/layout/list1"/>
    <dgm:cxn modelId="{463DB60A-04CF-4E86-AD73-F18C920CF37D}" type="presOf" srcId="{0A081AEC-8248-4DAF-A528-AF8004ED536F}" destId="{6816AD51-5A02-4278-9D16-501A620036D8}" srcOrd="1" destOrd="0" presId="urn:microsoft.com/office/officeart/2005/8/layout/list1"/>
    <dgm:cxn modelId="{56C9718B-54AA-4034-A51B-27B8E030536C}" srcId="{440C20CC-C996-45B9-A5B6-EBBB57CEA719}" destId="{00AF7992-F586-4076-89A1-C009EE2EB095}" srcOrd="4" destOrd="0" parTransId="{C6276DF3-7AC5-4847-B319-64723ACA2BD6}" sibTransId="{965E6D6C-FC6E-45F4-81B6-8A1C4D470284}"/>
    <dgm:cxn modelId="{6A8EC177-CABB-4A91-9367-93403F17FEBF}" type="presOf" srcId="{00AF7992-F586-4076-89A1-C009EE2EB095}" destId="{CDDEB338-6959-46D5-B704-5F317C3409FC}" srcOrd="0" destOrd="0" presId="urn:microsoft.com/office/officeart/2005/8/layout/list1"/>
    <dgm:cxn modelId="{49B1B689-DE51-4562-A784-7F9B39D9D084}" type="presOf" srcId="{05E7C54C-0668-455D-A814-C5155608753B}" destId="{9FDEE972-5FE7-47E5-84FD-4704EBD01C26}" srcOrd="0" destOrd="0" presId="urn:microsoft.com/office/officeart/2005/8/layout/list1"/>
    <dgm:cxn modelId="{31B9098E-0936-4C50-82A1-3B52C4146797}" type="presOf" srcId="{FDDFCEB3-D85D-41D5-BE70-F55F833AB9CF}" destId="{99BCB51E-A37A-4EB3-AB4C-A979A8A01F38}" srcOrd="1" destOrd="0" presId="urn:microsoft.com/office/officeart/2005/8/layout/list1"/>
    <dgm:cxn modelId="{2E4D5D0C-1EFC-4F0E-ADDF-9E2504597208}" type="presOf" srcId="{FDDFCEB3-D85D-41D5-BE70-F55F833AB9CF}" destId="{782BD966-BEB2-467D-95DB-90EBB95FF10B}" srcOrd="0" destOrd="0" presId="urn:microsoft.com/office/officeart/2005/8/layout/list1"/>
    <dgm:cxn modelId="{08E5B56B-4200-42EA-A273-1179F51DBB12}" srcId="{440C20CC-C996-45B9-A5B6-EBBB57CEA719}" destId="{734C166E-EDA5-45FF-8FAC-479636500EC8}" srcOrd="5" destOrd="0" parTransId="{571944A3-06F5-408D-88EA-950B6A023211}" sibTransId="{EDBE3A90-9FC8-4486-B82E-01FB3341A5CE}"/>
    <dgm:cxn modelId="{CED75461-ABA0-4160-A753-9ED3A140F139}" type="presOf" srcId="{038D6E2C-EF3B-4F45-B09F-052A2F076B8E}" destId="{CA752C81-D4F2-4021-96CD-B5BE329B9F92}" srcOrd="0" destOrd="0" presId="urn:microsoft.com/office/officeart/2005/8/layout/list1"/>
    <dgm:cxn modelId="{CC274497-B491-4F9F-A4E3-474D4409F66A}" type="presOf" srcId="{0A081AEC-8248-4DAF-A528-AF8004ED536F}" destId="{05109C4D-C47D-4B53-9FD7-3B9155313FBC}" srcOrd="0" destOrd="0" presId="urn:microsoft.com/office/officeart/2005/8/layout/list1"/>
    <dgm:cxn modelId="{C4ADD700-A771-4140-9F03-38BF5FCB0264}" srcId="{440C20CC-C996-45B9-A5B6-EBBB57CEA719}" destId="{FDDFCEB3-D85D-41D5-BE70-F55F833AB9CF}" srcOrd="0" destOrd="0" parTransId="{CCCB0384-93E7-4507-BE99-B649FF9F8AC0}" sibTransId="{2C86EB79-3BC9-445C-A3CE-85562538D985}"/>
    <dgm:cxn modelId="{CD6AED54-B818-4E3A-9D17-FFCA0ED32DCA}" type="presOf" srcId="{440C20CC-C996-45B9-A5B6-EBBB57CEA719}" destId="{08D7D7EF-76B7-4CDC-A750-CE20C5EC45E9}" srcOrd="0" destOrd="0" presId="urn:microsoft.com/office/officeart/2005/8/layout/list1"/>
    <dgm:cxn modelId="{92A298B1-42C1-4F23-9D6E-A0AF4C8E3900}" type="presOf" srcId="{038D6E2C-EF3B-4F45-B09F-052A2F076B8E}" destId="{70C2D828-16E1-4E7F-ADD2-D2B771400BDC}" srcOrd="1" destOrd="0" presId="urn:microsoft.com/office/officeart/2005/8/layout/list1"/>
    <dgm:cxn modelId="{3A20027F-BD70-454C-8177-928477CBABDC}" type="presOf" srcId="{00AF7992-F586-4076-89A1-C009EE2EB095}" destId="{B62766A0-C536-46E1-9323-7D560A54E7A6}" srcOrd="1" destOrd="0" presId="urn:microsoft.com/office/officeart/2005/8/layout/list1"/>
    <dgm:cxn modelId="{2E57BA3D-0C92-49AF-A315-4620DAE19B50}" srcId="{440C20CC-C996-45B9-A5B6-EBBB57CEA719}" destId="{0A081AEC-8248-4DAF-A528-AF8004ED536F}" srcOrd="1" destOrd="0" parTransId="{89839BC7-D5B3-4DA7-97D8-7D68B384E422}" sibTransId="{12799D31-3202-44D4-81A7-339C91B043D5}"/>
    <dgm:cxn modelId="{52CF4326-883F-4D64-BB39-7C1901229B37}" srcId="{440C20CC-C996-45B9-A5B6-EBBB57CEA719}" destId="{05E7C54C-0668-455D-A814-C5155608753B}" srcOrd="3" destOrd="0" parTransId="{BB49CBBD-12A1-4194-BD01-31C83CC6D34F}" sibTransId="{E4CA69FE-A0D2-44C6-8ACB-CE2C52119F15}"/>
    <dgm:cxn modelId="{E5B3FA3C-48C9-4892-95D3-9381C1687DC9}" srcId="{440C20CC-C996-45B9-A5B6-EBBB57CEA719}" destId="{038D6E2C-EF3B-4F45-B09F-052A2F076B8E}" srcOrd="2" destOrd="0" parTransId="{BB2376E0-31CC-4E89-A075-3566974CC180}" sibTransId="{26ED8026-FB1D-44BE-8B11-4B1D633EDF66}"/>
    <dgm:cxn modelId="{0C1A4A10-9BDE-46B1-A62D-8ADEABA774D4}" type="presOf" srcId="{05E7C54C-0668-455D-A814-C5155608753B}" destId="{A111E8C8-B161-4A51-ADF9-4158FD7EFA66}" srcOrd="1" destOrd="0" presId="urn:microsoft.com/office/officeart/2005/8/layout/list1"/>
    <dgm:cxn modelId="{A0E18C8C-F20E-42DE-9B72-E49055D658CF}" type="presOf" srcId="{734C166E-EDA5-45FF-8FAC-479636500EC8}" destId="{62F046EC-7E75-4B58-B70E-D98BA5501664}" srcOrd="0" destOrd="0" presId="urn:microsoft.com/office/officeart/2005/8/layout/list1"/>
    <dgm:cxn modelId="{25F6FF34-7384-41D9-8DF5-55E995C8B42B}" type="presParOf" srcId="{08D7D7EF-76B7-4CDC-A750-CE20C5EC45E9}" destId="{F4BCA5B3-CF4D-4CBB-A57A-5BFDD6A2E2B7}" srcOrd="0" destOrd="0" presId="urn:microsoft.com/office/officeart/2005/8/layout/list1"/>
    <dgm:cxn modelId="{32BAB850-51B7-4ADB-B04A-432BBAD39BCA}" type="presParOf" srcId="{F4BCA5B3-CF4D-4CBB-A57A-5BFDD6A2E2B7}" destId="{782BD966-BEB2-467D-95DB-90EBB95FF10B}" srcOrd="0" destOrd="0" presId="urn:microsoft.com/office/officeart/2005/8/layout/list1"/>
    <dgm:cxn modelId="{72C40AE0-3068-40C6-9F74-1D520C17B5AF}" type="presParOf" srcId="{F4BCA5B3-CF4D-4CBB-A57A-5BFDD6A2E2B7}" destId="{99BCB51E-A37A-4EB3-AB4C-A979A8A01F38}" srcOrd="1" destOrd="0" presId="urn:microsoft.com/office/officeart/2005/8/layout/list1"/>
    <dgm:cxn modelId="{5CCB0207-5D21-4667-BC0A-5872AE7D3178}" type="presParOf" srcId="{08D7D7EF-76B7-4CDC-A750-CE20C5EC45E9}" destId="{DDAB02D1-C264-4B0C-80D7-C8835D57F01C}" srcOrd="1" destOrd="0" presId="urn:microsoft.com/office/officeart/2005/8/layout/list1"/>
    <dgm:cxn modelId="{A44E8CB5-1D0F-49A5-887F-8D3A785855C4}" type="presParOf" srcId="{08D7D7EF-76B7-4CDC-A750-CE20C5EC45E9}" destId="{035A2F41-E1AE-44ED-8F0D-1E9A56A809AA}" srcOrd="2" destOrd="0" presId="urn:microsoft.com/office/officeart/2005/8/layout/list1"/>
    <dgm:cxn modelId="{55D74689-2D57-46B6-A974-48DD64E40B80}" type="presParOf" srcId="{08D7D7EF-76B7-4CDC-A750-CE20C5EC45E9}" destId="{3CB82DDF-9C52-4FF2-902A-6E26DE4D7B40}" srcOrd="3" destOrd="0" presId="urn:microsoft.com/office/officeart/2005/8/layout/list1"/>
    <dgm:cxn modelId="{8CE93E4C-3D99-4FEF-9099-CB1D9578F7F3}" type="presParOf" srcId="{08D7D7EF-76B7-4CDC-A750-CE20C5EC45E9}" destId="{0B3F144F-8C8D-4738-90D2-EC7C3946E4A6}" srcOrd="4" destOrd="0" presId="urn:microsoft.com/office/officeart/2005/8/layout/list1"/>
    <dgm:cxn modelId="{22250E80-E169-4BB6-9D0C-24404DF4C16F}" type="presParOf" srcId="{0B3F144F-8C8D-4738-90D2-EC7C3946E4A6}" destId="{05109C4D-C47D-4B53-9FD7-3B9155313FBC}" srcOrd="0" destOrd="0" presId="urn:microsoft.com/office/officeart/2005/8/layout/list1"/>
    <dgm:cxn modelId="{2195D6F9-5872-44FC-9B00-98915EFCCC5D}" type="presParOf" srcId="{0B3F144F-8C8D-4738-90D2-EC7C3946E4A6}" destId="{6816AD51-5A02-4278-9D16-501A620036D8}" srcOrd="1" destOrd="0" presId="urn:microsoft.com/office/officeart/2005/8/layout/list1"/>
    <dgm:cxn modelId="{5A0E02ED-46A2-4FBD-BA73-57B0E87FBF31}" type="presParOf" srcId="{08D7D7EF-76B7-4CDC-A750-CE20C5EC45E9}" destId="{1E1D4528-6BD7-4D8F-B6DF-B97F1D510D61}" srcOrd="5" destOrd="0" presId="urn:microsoft.com/office/officeart/2005/8/layout/list1"/>
    <dgm:cxn modelId="{AD039401-5DBF-40FE-86FA-3878900854AB}" type="presParOf" srcId="{08D7D7EF-76B7-4CDC-A750-CE20C5EC45E9}" destId="{E1E754EB-A47D-441E-B41B-F4699E1D1E35}" srcOrd="6" destOrd="0" presId="urn:microsoft.com/office/officeart/2005/8/layout/list1"/>
    <dgm:cxn modelId="{858B37A4-B0DA-427F-807B-942D76ED9939}" type="presParOf" srcId="{08D7D7EF-76B7-4CDC-A750-CE20C5EC45E9}" destId="{55F0F1D8-5E09-4529-8BA3-904536D46B3D}" srcOrd="7" destOrd="0" presId="urn:microsoft.com/office/officeart/2005/8/layout/list1"/>
    <dgm:cxn modelId="{6C72045A-9AE5-4162-93E5-D9E98C2806DB}" type="presParOf" srcId="{08D7D7EF-76B7-4CDC-A750-CE20C5EC45E9}" destId="{5D0D0A97-EF9C-4166-A52F-7F23995543D9}" srcOrd="8" destOrd="0" presId="urn:microsoft.com/office/officeart/2005/8/layout/list1"/>
    <dgm:cxn modelId="{3A0E2FBE-D9F2-4BC7-91DB-44CDAB9035CF}" type="presParOf" srcId="{5D0D0A97-EF9C-4166-A52F-7F23995543D9}" destId="{CA752C81-D4F2-4021-96CD-B5BE329B9F92}" srcOrd="0" destOrd="0" presId="urn:microsoft.com/office/officeart/2005/8/layout/list1"/>
    <dgm:cxn modelId="{777EE865-0BB8-4F0B-99FC-0AC3742CF46A}" type="presParOf" srcId="{5D0D0A97-EF9C-4166-A52F-7F23995543D9}" destId="{70C2D828-16E1-4E7F-ADD2-D2B771400BDC}" srcOrd="1" destOrd="0" presId="urn:microsoft.com/office/officeart/2005/8/layout/list1"/>
    <dgm:cxn modelId="{1D1C38C9-8779-425C-88A7-76903EFACA70}" type="presParOf" srcId="{08D7D7EF-76B7-4CDC-A750-CE20C5EC45E9}" destId="{2E1F06BB-40C0-482E-9B9E-3D9E25F8212D}" srcOrd="9" destOrd="0" presId="urn:microsoft.com/office/officeart/2005/8/layout/list1"/>
    <dgm:cxn modelId="{13E3FF4B-36FD-475B-A5D1-66F2421F3D9D}" type="presParOf" srcId="{08D7D7EF-76B7-4CDC-A750-CE20C5EC45E9}" destId="{C6229F7B-E540-40D9-88E5-61DB63361BC3}" srcOrd="10" destOrd="0" presId="urn:microsoft.com/office/officeart/2005/8/layout/list1"/>
    <dgm:cxn modelId="{25447ED2-ACD5-43DB-895F-31342598BB01}" type="presParOf" srcId="{08D7D7EF-76B7-4CDC-A750-CE20C5EC45E9}" destId="{9B46F054-A228-462B-B715-4E633B088F0A}" srcOrd="11" destOrd="0" presId="urn:microsoft.com/office/officeart/2005/8/layout/list1"/>
    <dgm:cxn modelId="{6475AB77-593B-49A5-B647-EA94ACBC0ED6}" type="presParOf" srcId="{08D7D7EF-76B7-4CDC-A750-CE20C5EC45E9}" destId="{0A214A1C-C876-4B66-876B-396E1DD1316A}" srcOrd="12" destOrd="0" presId="urn:microsoft.com/office/officeart/2005/8/layout/list1"/>
    <dgm:cxn modelId="{F174C7CF-D6B6-4055-B92E-E2323CE7F353}" type="presParOf" srcId="{0A214A1C-C876-4B66-876B-396E1DD1316A}" destId="{9FDEE972-5FE7-47E5-84FD-4704EBD01C26}" srcOrd="0" destOrd="0" presId="urn:microsoft.com/office/officeart/2005/8/layout/list1"/>
    <dgm:cxn modelId="{6E83CD8C-2647-49BF-A036-68CDBBADCBAF}" type="presParOf" srcId="{0A214A1C-C876-4B66-876B-396E1DD1316A}" destId="{A111E8C8-B161-4A51-ADF9-4158FD7EFA66}" srcOrd="1" destOrd="0" presId="urn:microsoft.com/office/officeart/2005/8/layout/list1"/>
    <dgm:cxn modelId="{77E537D0-C39E-4CE0-ADD4-657B655852E1}" type="presParOf" srcId="{08D7D7EF-76B7-4CDC-A750-CE20C5EC45E9}" destId="{D7044E05-2AB7-46A3-878C-BE8430BEDCC2}" srcOrd="13" destOrd="0" presId="urn:microsoft.com/office/officeart/2005/8/layout/list1"/>
    <dgm:cxn modelId="{6D285728-5176-4F67-90FC-B1590A565498}" type="presParOf" srcId="{08D7D7EF-76B7-4CDC-A750-CE20C5EC45E9}" destId="{C31E6C41-A269-4DC1-84CB-AD6D1E8AEEF4}" srcOrd="14" destOrd="0" presId="urn:microsoft.com/office/officeart/2005/8/layout/list1"/>
    <dgm:cxn modelId="{F993BF34-1016-4B68-AEBC-EF48426F22CC}" type="presParOf" srcId="{08D7D7EF-76B7-4CDC-A750-CE20C5EC45E9}" destId="{EA17A932-58D1-4E48-A516-D58E0BD05894}" srcOrd="15" destOrd="0" presId="urn:microsoft.com/office/officeart/2005/8/layout/list1"/>
    <dgm:cxn modelId="{4F75AC37-1F6D-45D8-BEF4-955A90C6AC1B}" type="presParOf" srcId="{08D7D7EF-76B7-4CDC-A750-CE20C5EC45E9}" destId="{DAB966F8-BABE-456B-9158-BF45D05C21B7}" srcOrd="16" destOrd="0" presId="urn:microsoft.com/office/officeart/2005/8/layout/list1"/>
    <dgm:cxn modelId="{77A4C067-DB82-4628-A3D2-881A661ABD6F}" type="presParOf" srcId="{DAB966F8-BABE-456B-9158-BF45D05C21B7}" destId="{CDDEB338-6959-46D5-B704-5F317C3409FC}" srcOrd="0" destOrd="0" presId="urn:microsoft.com/office/officeart/2005/8/layout/list1"/>
    <dgm:cxn modelId="{F5EB48B6-502F-4388-AB81-00A1A83382BB}" type="presParOf" srcId="{DAB966F8-BABE-456B-9158-BF45D05C21B7}" destId="{B62766A0-C536-46E1-9323-7D560A54E7A6}" srcOrd="1" destOrd="0" presId="urn:microsoft.com/office/officeart/2005/8/layout/list1"/>
    <dgm:cxn modelId="{E4C2999E-2512-474A-9058-35A4BD94AAF4}" type="presParOf" srcId="{08D7D7EF-76B7-4CDC-A750-CE20C5EC45E9}" destId="{09433616-53D7-4405-A475-EB50ADE4FDB4}" srcOrd="17" destOrd="0" presId="urn:microsoft.com/office/officeart/2005/8/layout/list1"/>
    <dgm:cxn modelId="{2039BFD3-4CFB-42FC-9EC2-3B937923EA36}" type="presParOf" srcId="{08D7D7EF-76B7-4CDC-A750-CE20C5EC45E9}" destId="{30A79C4A-2C06-4425-9E1C-6B202AD79E10}" srcOrd="18" destOrd="0" presId="urn:microsoft.com/office/officeart/2005/8/layout/list1"/>
    <dgm:cxn modelId="{43547CA2-D9BA-4C84-9C3E-0CAFEEDDDC2D}" type="presParOf" srcId="{08D7D7EF-76B7-4CDC-A750-CE20C5EC45E9}" destId="{16D056F2-D8AA-4A1B-A500-9E0D80A04919}" srcOrd="19" destOrd="0" presId="urn:microsoft.com/office/officeart/2005/8/layout/list1"/>
    <dgm:cxn modelId="{11CF1004-C949-4214-BCA7-5900CF62165E}" type="presParOf" srcId="{08D7D7EF-76B7-4CDC-A750-CE20C5EC45E9}" destId="{4C7D01CA-F622-4E04-A235-8E7F6E6CEC36}" srcOrd="20" destOrd="0" presId="urn:microsoft.com/office/officeart/2005/8/layout/list1"/>
    <dgm:cxn modelId="{662E1E1F-3B4C-4C75-A08D-92A158E5685F}" type="presParOf" srcId="{4C7D01CA-F622-4E04-A235-8E7F6E6CEC36}" destId="{62F046EC-7E75-4B58-B70E-D98BA5501664}" srcOrd="0" destOrd="0" presId="urn:microsoft.com/office/officeart/2005/8/layout/list1"/>
    <dgm:cxn modelId="{5E2CC456-F035-4989-962A-DB36597C4BC9}" type="presParOf" srcId="{4C7D01CA-F622-4E04-A235-8E7F6E6CEC36}" destId="{1048A9E5-2DB7-4A91-847C-4E9F9492EF99}" srcOrd="1" destOrd="0" presId="urn:microsoft.com/office/officeart/2005/8/layout/list1"/>
    <dgm:cxn modelId="{0C23E432-EA97-43D5-86A5-CB3C0A060427}" type="presParOf" srcId="{08D7D7EF-76B7-4CDC-A750-CE20C5EC45E9}" destId="{D2B24D5B-ED63-4244-BC7A-56C9AE6FD8E0}" srcOrd="21" destOrd="0" presId="urn:microsoft.com/office/officeart/2005/8/layout/list1"/>
    <dgm:cxn modelId="{1B7E83A7-9D07-4A9F-8811-786CB5C34640}" type="presParOf" srcId="{08D7D7EF-76B7-4CDC-A750-CE20C5EC45E9}" destId="{B9C153BC-2DE0-4BED-AF30-EA5347CA0C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C20CC-C996-45B9-A5B6-EBBB57CEA719}" type="doc">
      <dgm:prSet loTypeId="urn:microsoft.com/office/officeart/2005/8/layout/list1" loCatId="list" qsTypeId="urn:microsoft.com/office/officeart/2005/8/quickstyle/simple3" qsCatId="simple" csTypeId="urn:microsoft.com/office/officeart/2005/8/colors/accent1_2#49" csCatId="accent1" phldr="1"/>
      <dgm:spPr/>
      <dgm:t>
        <a:bodyPr/>
        <a:lstStyle/>
        <a:p>
          <a:endParaRPr lang="en-US"/>
        </a:p>
      </dgm:t>
    </dgm:pt>
    <dgm:pt modelId="{FDDFCEB3-D85D-41D5-BE70-F55F833AB9C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700" b="0" dirty="0" smtClean="0"/>
            <a:t>LANs, MANs, and WANs</a:t>
          </a:r>
          <a:endParaRPr lang="en-US" sz="2700" b="0" dirty="0"/>
        </a:p>
      </dgm:t>
    </dgm:pt>
    <dgm:pt modelId="{CCCB0384-93E7-4507-BE99-B649FF9F8AC0}" type="parTrans" cxnId="{C4ADD700-A771-4140-9F03-38BF5FCB0264}">
      <dgm:prSet/>
      <dgm:spPr/>
      <dgm:t>
        <a:bodyPr/>
        <a:lstStyle/>
        <a:p>
          <a:endParaRPr lang="en-US"/>
        </a:p>
      </dgm:t>
    </dgm:pt>
    <dgm:pt modelId="{2C86EB79-3BC9-445C-A3CE-85562538D985}" type="sibTrans" cxnId="{C4ADD700-A771-4140-9F03-38BF5FCB0264}">
      <dgm:prSet/>
      <dgm:spPr/>
      <dgm:t>
        <a:bodyPr/>
        <a:lstStyle/>
        <a:p>
          <a:endParaRPr lang="en-US"/>
        </a:p>
      </dgm:t>
    </dgm:pt>
    <dgm:pt modelId="{0A081AEC-8248-4DAF-A528-AF8004ED53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Access Lines</a:t>
          </a:r>
          <a:endParaRPr lang="en-US" sz="3200" dirty="0"/>
        </a:p>
      </dgm:t>
    </dgm:pt>
    <dgm:pt modelId="{89839BC7-D5B3-4DA7-97D8-7D68B384E422}" type="parTrans" cxnId="{2E57BA3D-0C92-49AF-A315-4620DAE19B50}">
      <dgm:prSet/>
      <dgm:spPr/>
      <dgm:t>
        <a:bodyPr/>
        <a:lstStyle/>
        <a:p>
          <a:endParaRPr lang="en-US"/>
        </a:p>
      </dgm:t>
    </dgm:pt>
    <dgm:pt modelId="{12799D31-3202-44D4-81A7-339C91B043D5}" type="sibTrans" cxnId="{2E57BA3D-0C92-49AF-A315-4620DAE19B50}">
      <dgm:prSet/>
      <dgm:spPr/>
      <dgm:t>
        <a:bodyPr/>
        <a:lstStyle/>
        <a:p>
          <a:endParaRPr lang="en-US"/>
        </a:p>
      </dgm:t>
    </dgm:pt>
    <dgm:pt modelId="{038D6E2C-EF3B-4F45-B09F-052A2F076B8E}">
      <dgm:prSet custT="1"/>
      <dgm:spPr/>
      <dgm:t>
        <a:bodyPr/>
        <a:lstStyle/>
        <a:p>
          <a:r>
            <a:rPr lang="en-US" sz="2700" dirty="0" smtClean="0"/>
            <a:t>The Network Core</a:t>
          </a:r>
          <a:endParaRPr lang="en-US" sz="2700" dirty="0"/>
        </a:p>
      </dgm:t>
    </dgm:pt>
    <dgm:pt modelId="{BB2376E0-31CC-4E89-A075-3566974CC180}" type="parTrans" cxnId="{E5B3FA3C-48C9-4892-95D3-9381C1687DC9}">
      <dgm:prSet/>
      <dgm:spPr/>
      <dgm:t>
        <a:bodyPr/>
        <a:lstStyle/>
        <a:p>
          <a:endParaRPr lang="en-US"/>
        </a:p>
      </dgm:t>
    </dgm:pt>
    <dgm:pt modelId="{26ED8026-FB1D-44BE-8B11-4B1D633EDF66}" type="sibTrans" cxnId="{E5B3FA3C-48C9-4892-95D3-9381C1687DC9}">
      <dgm:prSet/>
      <dgm:spPr/>
      <dgm:t>
        <a:bodyPr/>
        <a:lstStyle/>
        <a:p>
          <a:endParaRPr lang="en-US"/>
        </a:p>
      </dgm:t>
    </dgm:pt>
    <dgm:pt modelId="{05E7C54C-0668-455D-A814-C5155608753B}">
      <dgm:prSet custT="1"/>
      <dgm:spPr/>
      <dgm:t>
        <a:bodyPr/>
        <a:lstStyle/>
        <a:p>
          <a:r>
            <a:rPr lang="en-US" sz="2700" dirty="0" smtClean="0"/>
            <a:t>Using the Internet for Wide Area Networking</a:t>
          </a:r>
          <a:endParaRPr lang="en-US" sz="2700" dirty="0"/>
        </a:p>
      </dgm:t>
    </dgm:pt>
    <dgm:pt modelId="{BB49CBBD-12A1-4194-BD01-31C83CC6D34F}" type="parTrans" cxnId="{52CF4326-883F-4D64-BB39-7C1901229B37}">
      <dgm:prSet/>
      <dgm:spPr/>
      <dgm:t>
        <a:bodyPr/>
        <a:lstStyle/>
        <a:p>
          <a:endParaRPr lang="en-US"/>
        </a:p>
      </dgm:t>
    </dgm:pt>
    <dgm:pt modelId="{E4CA69FE-A0D2-44C6-8ACB-CE2C52119F15}" type="sibTrans" cxnId="{52CF4326-883F-4D64-BB39-7C1901229B37}">
      <dgm:prSet/>
      <dgm:spPr/>
      <dgm:t>
        <a:bodyPr/>
        <a:lstStyle/>
        <a:p>
          <a:endParaRPr lang="en-US"/>
        </a:p>
      </dgm:t>
    </dgm:pt>
    <dgm:pt modelId="{00AF7992-F586-4076-89A1-C009EE2EB095}">
      <dgm:prSet custT="1"/>
      <dgm:spPr/>
      <dgm:t>
        <a:bodyPr/>
        <a:lstStyle/>
        <a:p>
          <a:r>
            <a:rPr lang="en-US" sz="2700" dirty="0" smtClean="0"/>
            <a:t>Cellular Data Service</a:t>
          </a:r>
          <a:endParaRPr lang="en-US" sz="2700" dirty="0"/>
        </a:p>
      </dgm:t>
    </dgm:pt>
    <dgm:pt modelId="{C6276DF3-7AC5-4847-B319-64723ACA2BD6}" type="parTrans" cxnId="{56C9718B-54AA-4034-A51B-27B8E030536C}">
      <dgm:prSet/>
      <dgm:spPr/>
      <dgm:t>
        <a:bodyPr/>
        <a:lstStyle/>
        <a:p>
          <a:endParaRPr lang="en-US"/>
        </a:p>
      </dgm:t>
    </dgm:pt>
    <dgm:pt modelId="{965E6D6C-FC6E-45F4-81B6-8A1C4D470284}" type="sibTrans" cxnId="{56C9718B-54AA-4034-A51B-27B8E030536C}">
      <dgm:prSet/>
      <dgm:spPr/>
      <dgm:t>
        <a:bodyPr/>
        <a:lstStyle/>
        <a:p>
          <a:endParaRPr lang="en-US"/>
        </a:p>
      </dgm:t>
    </dgm:pt>
    <dgm:pt modelId="{734C166E-EDA5-45FF-8FAC-479636500EC8}">
      <dgm:prSet custT="1"/>
      <dgm:spPr/>
      <dgm:t>
        <a:bodyPr/>
        <a:lstStyle/>
        <a:p>
          <a:r>
            <a:rPr lang="en-US" sz="2700" dirty="0" smtClean="0"/>
            <a:t>Virtual WANs</a:t>
          </a:r>
          <a:endParaRPr lang="en-US" sz="2700" dirty="0"/>
        </a:p>
      </dgm:t>
    </dgm:pt>
    <dgm:pt modelId="{571944A3-06F5-408D-88EA-950B6A023211}" type="parTrans" cxnId="{08E5B56B-4200-42EA-A273-1179F51DBB12}">
      <dgm:prSet/>
      <dgm:spPr/>
      <dgm:t>
        <a:bodyPr/>
        <a:lstStyle/>
        <a:p>
          <a:endParaRPr lang="en-US"/>
        </a:p>
      </dgm:t>
    </dgm:pt>
    <dgm:pt modelId="{EDBE3A90-9FC8-4486-B82E-01FB3341A5CE}" type="sibTrans" cxnId="{08E5B56B-4200-42EA-A273-1179F51DBB12}">
      <dgm:prSet/>
      <dgm:spPr/>
      <dgm:t>
        <a:bodyPr/>
        <a:lstStyle/>
        <a:p>
          <a:endParaRPr lang="en-US"/>
        </a:p>
      </dgm:t>
    </dgm:pt>
    <dgm:pt modelId="{08D7D7EF-76B7-4CDC-A750-CE20C5EC45E9}" type="pres">
      <dgm:prSet presAssocID="{440C20CC-C996-45B9-A5B6-EBBB57CEA7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CA5B3-CF4D-4CBB-A57A-5BFDD6A2E2B7}" type="pres">
      <dgm:prSet presAssocID="{FDDFCEB3-D85D-41D5-BE70-F55F833AB9CF}" presName="parentLin" presStyleCnt="0"/>
      <dgm:spPr/>
      <dgm:t>
        <a:bodyPr/>
        <a:lstStyle/>
        <a:p>
          <a:endParaRPr lang="en-US"/>
        </a:p>
      </dgm:t>
    </dgm:pt>
    <dgm:pt modelId="{782BD966-BEB2-467D-95DB-90EBB95FF10B}" type="pres">
      <dgm:prSet presAssocID="{FDDFCEB3-D85D-41D5-BE70-F55F833AB9C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9BCB51E-A37A-4EB3-AB4C-A979A8A01F38}" type="pres">
      <dgm:prSet presAssocID="{FDDFCEB3-D85D-41D5-BE70-F55F833AB9CF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02D1-C264-4B0C-80D7-C8835D57F01C}" type="pres">
      <dgm:prSet presAssocID="{FDDFCEB3-D85D-41D5-BE70-F55F833AB9CF}" presName="negativeSpace" presStyleCnt="0"/>
      <dgm:spPr/>
      <dgm:t>
        <a:bodyPr/>
        <a:lstStyle/>
        <a:p>
          <a:endParaRPr lang="en-US"/>
        </a:p>
      </dgm:t>
    </dgm:pt>
    <dgm:pt modelId="{035A2F41-E1AE-44ED-8F0D-1E9A56A809AA}" type="pres">
      <dgm:prSet presAssocID="{FDDFCEB3-D85D-41D5-BE70-F55F833AB9CF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82DDF-9C52-4FF2-902A-6E26DE4D7B40}" type="pres">
      <dgm:prSet presAssocID="{2C86EB79-3BC9-445C-A3CE-85562538D985}" presName="spaceBetweenRectangles" presStyleCnt="0"/>
      <dgm:spPr/>
      <dgm:t>
        <a:bodyPr/>
        <a:lstStyle/>
        <a:p>
          <a:endParaRPr lang="en-US"/>
        </a:p>
      </dgm:t>
    </dgm:pt>
    <dgm:pt modelId="{0B3F144F-8C8D-4738-90D2-EC7C3946E4A6}" type="pres">
      <dgm:prSet presAssocID="{0A081AEC-8248-4DAF-A528-AF8004ED536F}" presName="parentLin" presStyleCnt="0"/>
      <dgm:spPr/>
      <dgm:t>
        <a:bodyPr/>
        <a:lstStyle/>
        <a:p>
          <a:endParaRPr lang="en-US"/>
        </a:p>
      </dgm:t>
    </dgm:pt>
    <dgm:pt modelId="{05109C4D-C47D-4B53-9FD7-3B9155313FBC}" type="pres">
      <dgm:prSet presAssocID="{0A081AEC-8248-4DAF-A528-AF8004ED536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816AD51-5A02-4278-9D16-501A620036D8}" type="pres">
      <dgm:prSet presAssocID="{0A081AEC-8248-4DAF-A528-AF8004ED536F}" presName="parentText" presStyleLbl="node1" presStyleIdx="1" presStyleCnt="6" custScaleX="142857" custLinFactNeighborX="-2754" custLinFactNeighborY="9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D4528-6BD7-4D8F-B6DF-B97F1D510D61}" type="pres">
      <dgm:prSet presAssocID="{0A081AEC-8248-4DAF-A528-AF8004ED536F}" presName="negativeSpace" presStyleCnt="0"/>
      <dgm:spPr/>
      <dgm:t>
        <a:bodyPr/>
        <a:lstStyle/>
        <a:p>
          <a:endParaRPr lang="en-US"/>
        </a:p>
      </dgm:t>
    </dgm:pt>
    <dgm:pt modelId="{E1E754EB-A47D-441E-B41B-F4699E1D1E35}" type="pres">
      <dgm:prSet presAssocID="{0A081AEC-8248-4DAF-A528-AF8004ED536F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0F1D8-5E09-4529-8BA3-904536D46B3D}" type="pres">
      <dgm:prSet presAssocID="{12799D31-3202-44D4-81A7-339C91B043D5}" presName="spaceBetweenRectangles" presStyleCnt="0"/>
      <dgm:spPr/>
      <dgm:t>
        <a:bodyPr/>
        <a:lstStyle/>
        <a:p>
          <a:endParaRPr lang="en-US"/>
        </a:p>
      </dgm:t>
    </dgm:pt>
    <dgm:pt modelId="{5D0D0A97-EF9C-4166-A52F-7F23995543D9}" type="pres">
      <dgm:prSet presAssocID="{038D6E2C-EF3B-4F45-B09F-052A2F076B8E}" presName="parentLin" presStyleCnt="0"/>
      <dgm:spPr/>
      <dgm:t>
        <a:bodyPr/>
        <a:lstStyle/>
        <a:p>
          <a:endParaRPr lang="en-US"/>
        </a:p>
      </dgm:t>
    </dgm:pt>
    <dgm:pt modelId="{CA752C81-D4F2-4021-96CD-B5BE329B9F92}" type="pres">
      <dgm:prSet presAssocID="{038D6E2C-EF3B-4F45-B09F-052A2F076B8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0C2D828-16E1-4E7F-ADD2-D2B771400BDC}" type="pres">
      <dgm:prSet presAssocID="{038D6E2C-EF3B-4F45-B09F-052A2F076B8E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06BB-40C0-482E-9B9E-3D9E25F8212D}" type="pres">
      <dgm:prSet presAssocID="{038D6E2C-EF3B-4F45-B09F-052A2F076B8E}" presName="negativeSpace" presStyleCnt="0"/>
      <dgm:spPr/>
      <dgm:t>
        <a:bodyPr/>
        <a:lstStyle/>
        <a:p>
          <a:endParaRPr lang="en-US"/>
        </a:p>
      </dgm:t>
    </dgm:pt>
    <dgm:pt modelId="{C6229F7B-E540-40D9-88E5-61DB63361BC3}" type="pres">
      <dgm:prSet presAssocID="{038D6E2C-EF3B-4F45-B09F-052A2F076B8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6F054-A228-462B-B715-4E633B088F0A}" type="pres">
      <dgm:prSet presAssocID="{26ED8026-FB1D-44BE-8B11-4B1D633EDF66}" presName="spaceBetweenRectangles" presStyleCnt="0"/>
      <dgm:spPr/>
      <dgm:t>
        <a:bodyPr/>
        <a:lstStyle/>
        <a:p>
          <a:endParaRPr lang="en-US"/>
        </a:p>
      </dgm:t>
    </dgm:pt>
    <dgm:pt modelId="{0A214A1C-C876-4B66-876B-396E1DD1316A}" type="pres">
      <dgm:prSet presAssocID="{05E7C54C-0668-455D-A814-C5155608753B}" presName="parentLin" presStyleCnt="0"/>
      <dgm:spPr/>
      <dgm:t>
        <a:bodyPr/>
        <a:lstStyle/>
        <a:p>
          <a:endParaRPr lang="en-US"/>
        </a:p>
      </dgm:t>
    </dgm:pt>
    <dgm:pt modelId="{9FDEE972-5FE7-47E5-84FD-4704EBD01C26}" type="pres">
      <dgm:prSet presAssocID="{05E7C54C-0668-455D-A814-C5155608753B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A111E8C8-B161-4A51-ADF9-4158FD7EFA66}" type="pres">
      <dgm:prSet presAssocID="{05E7C54C-0668-455D-A814-C5155608753B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44E05-2AB7-46A3-878C-BE8430BEDCC2}" type="pres">
      <dgm:prSet presAssocID="{05E7C54C-0668-455D-A814-C5155608753B}" presName="negativeSpace" presStyleCnt="0"/>
      <dgm:spPr/>
      <dgm:t>
        <a:bodyPr/>
        <a:lstStyle/>
        <a:p>
          <a:endParaRPr lang="en-US"/>
        </a:p>
      </dgm:t>
    </dgm:pt>
    <dgm:pt modelId="{C31E6C41-A269-4DC1-84CB-AD6D1E8AEEF4}" type="pres">
      <dgm:prSet presAssocID="{05E7C54C-0668-455D-A814-C5155608753B}" presName="childText" presStyleLbl="conFgAcc1" presStyleIdx="3" presStyleCnt="6" custLinFactNeighborX="16667" custLinFactNeighborY="68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7A932-58D1-4E48-A516-D58E0BD05894}" type="pres">
      <dgm:prSet presAssocID="{E4CA69FE-A0D2-44C6-8ACB-CE2C52119F15}" presName="spaceBetweenRectangles" presStyleCnt="0"/>
      <dgm:spPr/>
      <dgm:t>
        <a:bodyPr/>
        <a:lstStyle/>
        <a:p>
          <a:endParaRPr lang="en-US"/>
        </a:p>
      </dgm:t>
    </dgm:pt>
    <dgm:pt modelId="{DAB966F8-BABE-456B-9158-BF45D05C21B7}" type="pres">
      <dgm:prSet presAssocID="{00AF7992-F586-4076-89A1-C009EE2EB095}" presName="parentLin" presStyleCnt="0"/>
      <dgm:spPr/>
      <dgm:t>
        <a:bodyPr/>
        <a:lstStyle/>
        <a:p>
          <a:endParaRPr lang="en-US"/>
        </a:p>
      </dgm:t>
    </dgm:pt>
    <dgm:pt modelId="{CDDEB338-6959-46D5-B704-5F317C3409FC}" type="pres">
      <dgm:prSet presAssocID="{00AF7992-F586-4076-89A1-C009EE2EB09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62766A0-C536-46E1-9323-7D560A54E7A6}" type="pres">
      <dgm:prSet presAssocID="{00AF7992-F586-4076-89A1-C009EE2EB095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33616-53D7-4405-A475-EB50ADE4FDB4}" type="pres">
      <dgm:prSet presAssocID="{00AF7992-F586-4076-89A1-C009EE2EB095}" presName="negativeSpace" presStyleCnt="0"/>
      <dgm:spPr/>
      <dgm:t>
        <a:bodyPr/>
        <a:lstStyle/>
        <a:p>
          <a:endParaRPr lang="en-US"/>
        </a:p>
      </dgm:t>
    </dgm:pt>
    <dgm:pt modelId="{30A79C4A-2C06-4425-9E1C-6B202AD79E10}" type="pres">
      <dgm:prSet presAssocID="{00AF7992-F586-4076-89A1-C009EE2EB095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56F2-D8AA-4A1B-A500-9E0D80A04919}" type="pres">
      <dgm:prSet presAssocID="{965E6D6C-FC6E-45F4-81B6-8A1C4D470284}" presName="spaceBetweenRectangles" presStyleCnt="0"/>
      <dgm:spPr/>
      <dgm:t>
        <a:bodyPr/>
        <a:lstStyle/>
        <a:p>
          <a:endParaRPr lang="en-US"/>
        </a:p>
      </dgm:t>
    </dgm:pt>
    <dgm:pt modelId="{4C7D01CA-F622-4E04-A235-8E7F6E6CEC36}" type="pres">
      <dgm:prSet presAssocID="{734C166E-EDA5-45FF-8FAC-479636500EC8}" presName="parentLin" presStyleCnt="0"/>
      <dgm:spPr/>
      <dgm:t>
        <a:bodyPr/>
        <a:lstStyle/>
        <a:p>
          <a:endParaRPr lang="en-US"/>
        </a:p>
      </dgm:t>
    </dgm:pt>
    <dgm:pt modelId="{62F046EC-7E75-4B58-B70E-D98BA5501664}" type="pres">
      <dgm:prSet presAssocID="{734C166E-EDA5-45FF-8FAC-479636500EC8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048A9E5-2DB7-4A91-847C-4E9F9492EF99}" type="pres">
      <dgm:prSet presAssocID="{734C166E-EDA5-45FF-8FAC-479636500EC8}" presName="parentText" presStyleLbl="node1" presStyleIdx="5" presStyleCnt="6" custScaleX="142857" custScaleY="94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24D5B-ED63-4244-BC7A-56C9AE6FD8E0}" type="pres">
      <dgm:prSet presAssocID="{734C166E-EDA5-45FF-8FAC-479636500EC8}" presName="negativeSpace" presStyleCnt="0"/>
      <dgm:spPr/>
      <dgm:t>
        <a:bodyPr/>
        <a:lstStyle/>
        <a:p>
          <a:endParaRPr lang="en-US"/>
        </a:p>
      </dgm:t>
    </dgm:pt>
    <dgm:pt modelId="{B9C153BC-2DE0-4BED-AF30-EA5347CA0C70}" type="pres">
      <dgm:prSet presAssocID="{734C166E-EDA5-45FF-8FAC-479636500EC8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9718B-54AA-4034-A51B-27B8E030536C}" srcId="{440C20CC-C996-45B9-A5B6-EBBB57CEA719}" destId="{00AF7992-F586-4076-89A1-C009EE2EB095}" srcOrd="4" destOrd="0" parTransId="{C6276DF3-7AC5-4847-B319-64723ACA2BD6}" sibTransId="{965E6D6C-FC6E-45F4-81B6-8A1C4D470284}"/>
    <dgm:cxn modelId="{ADA86101-9811-40B1-9440-F0A85709067C}" type="presOf" srcId="{440C20CC-C996-45B9-A5B6-EBBB57CEA719}" destId="{08D7D7EF-76B7-4CDC-A750-CE20C5EC45E9}" srcOrd="0" destOrd="0" presId="urn:microsoft.com/office/officeart/2005/8/layout/list1"/>
    <dgm:cxn modelId="{08E5B56B-4200-42EA-A273-1179F51DBB12}" srcId="{440C20CC-C996-45B9-A5B6-EBBB57CEA719}" destId="{734C166E-EDA5-45FF-8FAC-479636500EC8}" srcOrd="5" destOrd="0" parTransId="{571944A3-06F5-408D-88EA-950B6A023211}" sibTransId="{EDBE3A90-9FC8-4486-B82E-01FB3341A5CE}"/>
    <dgm:cxn modelId="{4A75F6D4-E018-4835-B642-4286137F9F1E}" type="presOf" srcId="{05E7C54C-0668-455D-A814-C5155608753B}" destId="{A111E8C8-B161-4A51-ADF9-4158FD7EFA66}" srcOrd="1" destOrd="0" presId="urn:microsoft.com/office/officeart/2005/8/layout/list1"/>
    <dgm:cxn modelId="{A1B074E5-4D24-4F71-86D3-DD809361814B}" type="presOf" srcId="{05E7C54C-0668-455D-A814-C5155608753B}" destId="{9FDEE972-5FE7-47E5-84FD-4704EBD01C26}" srcOrd="0" destOrd="0" presId="urn:microsoft.com/office/officeart/2005/8/layout/list1"/>
    <dgm:cxn modelId="{C4ADD700-A771-4140-9F03-38BF5FCB0264}" srcId="{440C20CC-C996-45B9-A5B6-EBBB57CEA719}" destId="{FDDFCEB3-D85D-41D5-BE70-F55F833AB9CF}" srcOrd="0" destOrd="0" parTransId="{CCCB0384-93E7-4507-BE99-B649FF9F8AC0}" sibTransId="{2C86EB79-3BC9-445C-A3CE-85562538D985}"/>
    <dgm:cxn modelId="{43656876-7D7D-4DF3-A9AC-50BE0C0E0957}" type="presOf" srcId="{0A081AEC-8248-4DAF-A528-AF8004ED536F}" destId="{05109C4D-C47D-4B53-9FD7-3B9155313FBC}" srcOrd="0" destOrd="0" presId="urn:microsoft.com/office/officeart/2005/8/layout/list1"/>
    <dgm:cxn modelId="{7A765497-3E9B-4E9E-9A53-EBB72879A102}" type="presOf" srcId="{00AF7992-F586-4076-89A1-C009EE2EB095}" destId="{CDDEB338-6959-46D5-B704-5F317C3409FC}" srcOrd="0" destOrd="0" presId="urn:microsoft.com/office/officeart/2005/8/layout/list1"/>
    <dgm:cxn modelId="{5BC66539-34C1-492D-97FB-01D0B9CECD9B}" type="presOf" srcId="{00AF7992-F586-4076-89A1-C009EE2EB095}" destId="{B62766A0-C536-46E1-9323-7D560A54E7A6}" srcOrd="1" destOrd="0" presId="urn:microsoft.com/office/officeart/2005/8/layout/list1"/>
    <dgm:cxn modelId="{2E57BA3D-0C92-49AF-A315-4620DAE19B50}" srcId="{440C20CC-C996-45B9-A5B6-EBBB57CEA719}" destId="{0A081AEC-8248-4DAF-A528-AF8004ED536F}" srcOrd="1" destOrd="0" parTransId="{89839BC7-D5B3-4DA7-97D8-7D68B384E422}" sibTransId="{12799D31-3202-44D4-81A7-339C91B043D5}"/>
    <dgm:cxn modelId="{5F5CD3B4-73BE-4B0A-B5AD-59B13CFBA24E}" type="presOf" srcId="{FDDFCEB3-D85D-41D5-BE70-F55F833AB9CF}" destId="{782BD966-BEB2-467D-95DB-90EBB95FF10B}" srcOrd="0" destOrd="0" presId="urn:microsoft.com/office/officeart/2005/8/layout/list1"/>
    <dgm:cxn modelId="{52CF4326-883F-4D64-BB39-7C1901229B37}" srcId="{440C20CC-C996-45B9-A5B6-EBBB57CEA719}" destId="{05E7C54C-0668-455D-A814-C5155608753B}" srcOrd="3" destOrd="0" parTransId="{BB49CBBD-12A1-4194-BD01-31C83CC6D34F}" sibTransId="{E4CA69FE-A0D2-44C6-8ACB-CE2C52119F15}"/>
    <dgm:cxn modelId="{5C431A50-A26A-4FC2-8489-0CC753673228}" type="presOf" srcId="{0A081AEC-8248-4DAF-A528-AF8004ED536F}" destId="{6816AD51-5A02-4278-9D16-501A620036D8}" srcOrd="1" destOrd="0" presId="urn:microsoft.com/office/officeart/2005/8/layout/list1"/>
    <dgm:cxn modelId="{25CFDC30-8971-4CA0-80B0-00E00056DBDC}" type="presOf" srcId="{038D6E2C-EF3B-4F45-B09F-052A2F076B8E}" destId="{CA752C81-D4F2-4021-96CD-B5BE329B9F92}" srcOrd="0" destOrd="0" presId="urn:microsoft.com/office/officeart/2005/8/layout/list1"/>
    <dgm:cxn modelId="{E5B3FA3C-48C9-4892-95D3-9381C1687DC9}" srcId="{440C20CC-C996-45B9-A5B6-EBBB57CEA719}" destId="{038D6E2C-EF3B-4F45-B09F-052A2F076B8E}" srcOrd="2" destOrd="0" parTransId="{BB2376E0-31CC-4E89-A075-3566974CC180}" sibTransId="{26ED8026-FB1D-44BE-8B11-4B1D633EDF66}"/>
    <dgm:cxn modelId="{A49C838E-88EC-437E-A90D-FE0E5814E3AE}" type="presOf" srcId="{FDDFCEB3-D85D-41D5-BE70-F55F833AB9CF}" destId="{99BCB51E-A37A-4EB3-AB4C-A979A8A01F38}" srcOrd="1" destOrd="0" presId="urn:microsoft.com/office/officeart/2005/8/layout/list1"/>
    <dgm:cxn modelId="{16F5D100-36CA-45F6-916F-70814EF65523}" type="presOf" srcId="{734C166E-EDA5-45FF-8FAC-479636500EC8}" destId="{1048A9E5-2DB7-4A91-847C-4E9F9492EF99}" srcOrd="1" destOrd="0" presId="urn:microsoft.com/office/officeart/2005/8/layout/list1"/>
    <dgm:cxn modelId="{92F838A2-0604-4280-A327-0A09EC84129A}" type="presOf" srcId="{038D6E2C-EF3B-4F45-B09F-052A2F076B8E}" destId="{70C2D828-16E1-4E7F-ADD2-D2B771400BDC}" srcOrd="1" destOrd="0" presId="urn:microsoft.com/office/officeart/2005/8/layout/list1"/>
    <dgm:cxn modelId="{B791DFA3-0853-4D8B-BFE9-9760197CF4B2}" type="presOf" srcId="{734C166E-EDA5-45FF-8FAC-479636500EC8}" destId="{62F046EC-7E75-4B58-B70E-D98BA5501664}" srcOrd="0" destOrd="0" presId="urn:microsoft.com/office/officeart/2005/8/layout/list1"/>
    <dgm:cxn modelId="{84604CB9-7ABC-4804-8557-B5AD633BDCF9}" type="presParOf" srcId="{08D7D7EF-76B7-4CDC-A750-CE20C5EC45E9}" destId="{F4BCA5B3-CF4D-4CBB-A57A-5BFDD6A2E2B7}" srcOrd="0" destOrd="0" presId="urn:microsoft.com/office/officeart/2005/8/layout/list1"/>
    <dgm:cxn modelId="{A88E6A63-E526-42C2-83EC-E3091B79B636}" type="presParOf" srcId="{F4BCA5B3-CF4D-4CBB-A57A-5BFDD6A2E2B7}" destId="{782BD966-BEB2-467D-95DB-90EBB95FF10B}" srcOrd="0" destOrd="0" presId="urn:microsoft.com/office/officeart/2005/8/layout/list1"/>
    <dgm:cxn modelId="{359AC7A8-002F-42B6-B0FC-9882C3D0C29A}" type="presParOf" srcId="{F4BCA5B3-CF4D-4CBB-A57A-5BFDD6A2E2B7}" destId="{99BCB51E-A37A-4EB3-AB4C-A979A8A01F38}" srcOrd="1" destOrd="0" presId="urn:microsoft.com/office/officeart/2005/8/layout/list1"/>
    <dgm:cxn modelId="{1B995AB1-B170-42F5-A782-B7027F7992E6}" type="presParOf" srcId="{08D7D7EF-76B7-4CDC-A750-CE20C5EC45E9}" destId="{DDAB02D1-C264-4B0C-80D7-C8835D57F01C}" srcOrd="1" destOrd="0" presId="urn:microsoft.com/office/officeart/2005/8/layout/list1"/>
    <dgm:cxn modelId="{8C739063-D1BC-4D29-BA55-8C23C97A0809}" type="presParOf" srcId="{08D7D7EF-76B7-4CDC-A750-CE20C5EC45E9}" destId="{035A2F41-E1AE-44ED-8F0D-1E9A56A809AA}" srcOrd="2" destOrd="0" presId="urn:microsoft.com/office/officeart/2005/8/layout/list1"/>
    <dgm:cxn modelId="{545FD160-C2F0-4657-B33F-5337D8930AD3}" type="presParOf" srcId="{08D7D7EF-76B7-4CDC-A750-CE20C5EC45E9}" destId="{3CB82DDF-9C52-4FF2-902A-6E26DE4D7B40}" srcOrd="3" destOrd="0" presId="urn:microsoft.com/office/officeart/2005/8/layout/list1"/>
    <dgm:cxn modelId="{0B5E8AC2-8DAB-43C0-AF36-F4A48195C7EA}" type="presParOf" srcId="{08D7D7EF-76B7-4CDC-A750-CE20C5EC45E9}" destId="{0B3F144F-8C8D-4738-90D2-EC7C3946E4A6}" srcOrd="4" destOrd="0" presId="urn:microsoft.com/office/officeart/2005/8/layout/list1"/>
    <dgm:cxn modelId="{FA103037-9D69-4C1E-9B98-B557EE9C8A0B}" type="presParOf" srcId="{0B3F144F-8C8D-4738-90D2-EC7C3946E4A6}" destId="{05109C4D-C47D-4B53-9FD7-3B9155313FBC}" srcOrd="0" destOrd="0" presId="urn:microsoft.com/office/officeart/2005/8/layout/list1"/>
    <dgm:cxn modelId="{7BCCAB09-C23E-4D3D-A2A2-71CE839C43E5}" type="presParOf" srcId="{0B3F144F-8C8D-4738-90D2-EC7C3946E4A6}" destId="{6816AD51-5A02-4278-9D16-501A620036D8}" srcOrd="1" destOrd="0" presId="urn:microsoft.com/office/officeart/2005/8/layout/list1"/>
    <dgm:cxn modelId="{CCE71086-64A7-4587-98E3-DBF7D05E0DBF}" type="presParOf" srcId="{08D7D7EF-76B7-4CDC-A750-CE20C5EC45E9}" destId="{1E1D4528-6BD7-4D8F-B6DF-B97F1D510D61}" srcOrd="5" destOrd="0" presId="urn:microsoft.com/office/officeart/2005/8/layout/list1"/>
    <dgm:cxn modelId="{7C2396AA-4B90-4DB3-A06B-E28708314248}" type="presParOf" srcId="{08D7D7EF-76B7-4CDC-A750-CE20C5EC45E9}" destId="{E1E754EB-A47D-441E-B41B-F4699E1D1E35}" srcOrd="6" destOrd="0" presId="urn:microsoft.com/office/officeart/2005/8/layout/list1"/>
    <dgm:cxn modelId="{EC23B827-6F91-4A44-AAC7-B5CA42C8C0CD}" type="presParOf" srcId="{08D7D7EF-76B7-4CDC-A750-CE20C5EC45E9}" destId="{55F0F1D8-5E09-4529-8BA3-904536D46B3D}" srcOrd="7" destOrd="0" presId="urn:microsoft.com/office/officeart/2005/8/layout/list1"/>
    <dgm:cxn modelId="{776F1797-E5FA-4722-B726-AF7AD742CBDD}" type="presParOf" srcId="{08D7D7EF-76B7-4CDC-A750-CE20C5EC45E9}" destId="{5D0D0A97-EF9C-4166-A52F-7F23995543D9}" srcOrd="8" destOrd="0" presId="urn:microsoft.com/office/officeart/2005/8/layout/list1"/>
    <dgm:cxn modelId="{CEFD78DB-01C8-462D-B1B2-BBC1886B5301}" type="presParOf" srcId="{5D0D0A97-EF9C-4166-A52F-7F23995543D9}" destId="{CA752C81-D4F2-4021-96CD-B5BE329B9F92}" srcOrd="0" destOrd="0" presId="urn:microsoft.com/office/officeart/2005/8/layout/list1"/>
    <dgm:cxn modelId="{8BD21776-1F1D-46E0-ABCE-4C9A89033E2D}" type="presParOf" srcId="{5D0D0A97-EF9C-4166-A52F-7F23995543D9}" destId="{70C2D828-16E1-4E7F-ADD2-D2B771400BDC}" srcOrd="1" destOrd="0" presId="urn:microsoft.com/office/officeart/2005/8/layout/list1"/>
    <dgm:cxn modelId="{44795D61-F8A8-4E31-9626-751A9390AC4B}" type="presParOf" srcId="{08D7D7EF-76B7-4CDC-A750-CE20C5EC45E9}" destId="{2E1F06BB-40C0-482E-9B9E-3D9E25F8212D}" srcOrd="9" destOrd="0" presId="urn:microsoft.com/office/officeart/2005/8/layout/list1"/>
    <dgm:cxn modelId="{0BE5D265-3F03-45EB-935F-2B864ABE5AE9}" type="presParOf" srcId="{08D7D7EF-76B7-4CDC-A750-CE20C5EC45E9}" destId="{C6229F7B-E540-40D9-88E5-61DB63361BC3}" srcOrd="10" destOrd="0" presId="urn:microsoft.com/office/officeart/2005/8/layout/list1"/>
    <dgm:cxn modelId="{D8C5C3BF-55CF-4AE9-8289-9F6B4A21F7C5}" type="presParOf" srcId="{08D7D7EF-76B7-4CDC-A750-CE20C5EC45E9}" destId="{9B46F054-A228-462B-B715-4E633B088F0A}" srcOrd="11" destOrd="0" presId="urn:microsoft.com/office/officeart/2005/8/layout/list1"/>
    <dgm:cxn modelId="{FAF3543E-528C-4C85-86BB-3A2D826268DB}" type="presParOf" srcId="{08D7D7EF-76B7-4CDC-A750-CE20C5EC45E9}" destId="{0A214A1C-C876-4B66-876B-396E1DD1316A}" srcOrd="12" destOrd="0" presId="urn:microsoft.com/office/officeart/2005/8/layout/list1"/>
    <dgm:cxn modelId="{596B59C6-4968-4B7D-A94D-15849F1F1D69}" type="presParOf" srcId="{0A214A1C-C876-4B66-876B-396E1DD1316A}" destId="{9FDEE972-5FE7-47E5-84FD-4704EBD01C26}" srcOrd="0" destOrd="0" presId="urn:microsoft.com/office/officeart/2005/8/layout/list1"/>
    <dgm:cxn modelId="{52877738-DBD0-46AE-B862-C37BDF764172}" type="presParOf" srcId="{0A214A1C-C876-4B66-876B-396E1DD1316A}" destId="{A111E8C8-B161-4A51-ADF9-4158FD7EFA66}" srcOrd="1" destOrd="0" presId="urn:microsoft.com/office/officeart/2005/8/layout/list1"/>
    <dgm:cxn modelId="{E15C04A6-DD04-42FA-B137-95237AC9EFD6}" type="presParOf" srcId="{08D7D7EF-76B7-4CDC-A750-CE20C5EC45E9}" destId="{D7044E05-2AB7-46A3-878C-BE8430BEDCC2}" srcOrd="13" destOrd="0" presId="urn:microsoft.com/office/officeart/2005/8/layout/list1"/>
    <dgm:cxn modelId="{91F5D490-2300-4FFF-AFE2-734B10771A4B}" type="presParOf" srcId="{08D7D7EF-76B7-4CDC-A750-CE20C5EC45E9}" destId="{C31E6C41-A269-4DC1-84CB-AD6D1E8AEEF4}" srcOrd="14" destOrd="0" presId="urn:microsoft.com/office/officeart/2005/8/layout/list1"/>
    <dgm:cxn modelId="{0439C61C-8FBD-4CA1-8F88-6F52EAAEF115}" type="presParOf" srcId="{08D7D7EF-76B7-4CDC-A750-CE20C5EC45E9}" destId="{EA17A932-58D1-4E48-A516-D58E0BD05894}" srcOrd="15" destOrd="0" presId="urn:microsoft.com/office/officeart/2005/8/layout/list1"/>
    <dgm:cxn modelId="{1058D85D-6E62-4FCF-A5AE-AFBE58876402}" type="presParOf" srcId="{08D7D7EF-76B7-4CDC-A750-CE20C5EC45E9}" destId="{DAB966F8-BABE-456B-9158-BF45D05C21B7}" srcOrd="16" destOrd="0" presId="urn:microsoft.com/office/officeart/2005/8/layout/list1"/>
    <dgm:cxn modelId="{768CBB73-005E-49BF-9703-ABF763FC9D0F}" type="presParOf" srcId="{DAB966F8-BABE-456B-9158-BF45D05C21B7}" destId="{CDDEB338-6959-46D5-B704-5F317C3409FC}" srcOrd="0" destOrd="0" presId="urn:microsoft.com/office/officeart/2005/8/layout/list1"/>
    <dgm:cxn modelId="{3FA81D45-1FF9-4F43-9FCF-64AA1BFCC078}" type="presParOf" srcId="{DAB966F8-BABE-456B-9158-BF45D05C21B7}" destId="{B62766A0-C536-46E1-9323-7D560A54E7A6}" srcOrd="1" destOrd="0" presId="urn:microsoft.com/office/officeart/2005/8/layout/list1"/>
    <dgm:cxn modelId="{597504B2-BBAB-4668-941D-1DE7C7E96D4B}" type="presParOf" srcId="{08D7D7EF-76B7-4CDC-A750-CE20C5EC45E9}" destId="{09433616-53D7-4405-A475-EB50ADE4FDB4}" srcOrd="17" destOrd="0" presId="urn:microsoft.com/office/officeart/2005/8/layout/list1"/>
    <dgm:cxn modelId="{5B41DF36-8F26-4C3E-8C7C-B2A540DA001C}" type="presParOf" srcId="{08D7D7EF-76B7-4CDC-A750-CE20C5EC45E9}" destId="{30A79C4A-2C06-4425-9E1C-6B202AD79E10}" srcOrd="18" destOrd="0" presId="urn:microsoft.com/office/officeart/2005/8/layout/list1"/>
    <dgm:cxn modelId="{A201CE3A-CDDE-45D2-83AB-C4047FE4792A}" type="presParOf" srcId="{08D7D7EF-76B7-4CDC-A750-CE20C5EC45E9}" destId="{16D056F2-D8AA-4A1B-A500-9E0D80A04919}" srcOrd="19" destOrd="0" presId="urn:microsoft.com/office/officeart/2005/8/layout/list1"/>
    <dgm:cxn modelId="{B0541BC6-B692-414F-A252-61FA587CA2B5}" type="presParOf" srcId="{08D7D7EF-76B7-4CDC-A750-CE20C5EC45E9}" destId="{4C7D01CA-F622-4E04-A235-8E7F6E6CEC36}" srcOrd="20" destOrd="0" presId="urn:microsoft.com/office/officeart/2005/8/layout/list1"/>
    <dgm:cxn modelId="{3DD8F207-DCE4-4C27-9CAB-FB60BBD9BA5F}" type="presParOf" srcId="{4C7D01CA-F622-4E04-A235-8E7F6E6CEC36}" destId="{62F046EC-7E75-4B58-B70E-D98BA5501664}" srcOrd="0" destOrd="0" presId="urn:microsoft.com/office/officeart/2005/8/layout/list1"/>
    <dgm:cxn modelId="{AC81AF38-65FE-4384-8260-ED1499CD2775}" type="presParOf" srcId="{4C7D01CA-F622-4E04-A235-8E7F6E6CEC36}" destId="{1048A9E5-2DB7-4A91-847C-4E9F9492EF99}" srcOrd="1" destOrd="0" presId="urn:microsoft.com/office/officeart/2005/8/layout/list1"/>
    <dgm:cxn modelId="{0F09FBD4-75E6-4AE7-8306-37BA2A4201E5}" type="presParOf" srcId="{08D7D7EF-76B7-4CDC-A750-CE20C5EC45E9}" destId="{D2B24D5B-ED63-4244-BC7A-56C9AE6FD8E0}" srcOrd="21" destOrd="0" presId="urn:microsoft.com/office/officeart/2005/8/layout/list1"/>
    <dgm:cxn modelId="{4A654420-F38C-44BC-838C-0BEC8DA83D75}" type="presParOf" srcId="{08D7D7EF-76B7-4CDC-A750-CE20C5EC45E9}" destId="{B9C153BC-2DE0-4BED-AF30-EA5347CA0C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0C20CC-C996-45B9-A5B6-EBBB57CEA719}" type="doc">
      <dgm:prSet loTypeId="urn:microsoft.com/office/officeart/2005/8/layout/list1" loCatId="list" qsTypeId="urn:microsoft.com/office/officeart/2005/8/quickstyle/simple3" qsCatId="simple" csTypeId="urn:microsoft.com/office/officeart/2005/8/colors/accent1_2#49" csCatId="accent1" phldr="1"/>
      <dgm:spPr/>
      <dgm:t>
        <a:bodyPr/>
        <a:lstStyle/>
        <a:p>
          <a:endParaRPr lang="en-US"/>
        </a:p>
      </dgm:t>
    </dgm:pt>
    <dgm:pt modelId="{FDDFCEB3-D85D-41D5-BE70-F55F833AB9C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700" b="0" dirty="0" smtClean="0"/>
            <a:t>LANs, MANs, and WANs</a:t>
          </a:r>
          <a:endParaRPr lang="en-US" sz="2700" b="0" dirty="0"/>
        </a:p>
      </dgm:t>
    </dgm:pt>
    <dgm:pt modelId="{CCCB0384-93E7-4507-BE99-B649FF9F8AC0}" type="parTrans" cxnId="{C4ADD700-A771-4140-9F03-38BF5FCB0264}">
      <dgm:prSet/>
      <dgm:spPr/>
      <dgm:t>
        <a:bodyPr/>
        <a:lstStyle/>
        <a:p>
          <a:endParaRPr lang="en-US"/>
        </a:p>
      </dgm:t>
    </dgm:pt>
    <dgm:pt modelId="{2C86EB79-3BC9-445C-A3CE-85562538D985}" type="sibTrans" cxnId="{C4ADD700-A771-4140-9F03-38BF5FCB0264}">
      <dgm:prSet/>
      <dgm:spPr/>
      <dgm:t>
        <a:bodyPr/>
        <a:lstStyle/>
        <a:p>
          <a:endParaRPr lang="en-US"/>
        </a:p>
      </dgm:t>
    </dgm:pt>
    <dgm:pt modelId="{0A081AEC-8248-4DAF-A528-AF8004ED536F}">
      <dgm:prSet phldrT="[Text]" custT="1"/>
      <dgm:spPr/>
      <dgm:t>
        <a:bodyPr/>
        <a:lstStyle/>
        <a:p>
          <a:r>
            <a:rPr lang="en-US" sz="2700" dirty="0" smtClean="0"/>
            <a:t>Access Lines</a:t>
          </a:r>
          <a:endParaRPr lang="en-US" sz="2700" dirty="0"/>
        </a:p>
      </dgm:t>
    </dgm:pt>
    <dgm:pt modelId="{89839BC7-D5B3-4DA7-97D8-7D68B384E422}" type="parTrans" cxnId="{2E57BA3D-0C92-49AF-A315-4620DAE19B50}">
      <dgm:prSet/>
      <dgm:spPr/>
      <dgm:t>
        <a:bodyPr/>
        <a:lstStyle/>
        <a:p>
          <a:endParaRPr lang="en-US"/>
        </a:p>
      </dgm:t>
    </dgm:pt>
    <dgm:pt modelId="{12799D31-3202-44D4-81A7-339C91B043D5}" type="sibTrans" cxnId="{2E57BA3D-0C92-49AF-A315-4620DAE19B50}">
      <dgm:prSet/>
      <dgm:spPr/>
      <dgm:t>
        <a:bodyPr/>
        <a:lstStyle/>
        <a:p>
          <a:endParaRPr lang="en-US"/>
        </a:p>
      </dgm:t>
    </dgm:pt>
    <dgm:pt modelId="{038D6E2C-EF3B-4F45-B09F-052A2F076B8E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The Network Core</a:t>
          </a:r>
          <a:endParaRPr lang="en-US" sz="3200" dirty="0"/>
        </a:p>
      </dgm:t>
    </dgm:pt>
    <dgm:pt modelId="{BB2376E0-31CC-4E89-A075-3566974CC180}" type="parTrans" cxnId="{E5B3FA3C-48C9-4892-95D3-9381C1687DC9}">
      <dgm:prSet/>
      <dgm:spPr/>
      <dgm:t>
        <a:bodyPr/>
        <a:lstStyle/>
        <a:p>
          <a:endParaRPr lang="en-US"/>
        </a:p>
      </dgm:t>
    </dgm:pt>
    <dgm:pt modelId="{26ED8026-FB1D-44BE-8B11-4B1D633EDF66}" type="sibTrans" cxnId="{E5B3FA3C-48C9-4892-95D3-9381C1687DC9}">
      <dgm:prSet/>
      <dgm:spPr/>
      <dgm:t>
        <a:bodyPr/>
        <a:lstStyle/>
        <a:p>
          <a:endParaRPr lang="en-US"/>
        </a:p>
      </dgm:t>
    </dgm:pt>
    <dgm:pt modelId="{05E7C54C-0668-455D-A814-C5155608753B}">
      <dgm:prSet custT="1"/>
      <dgm:spPr/>
      <dgm:t>
        <a:bodyPr/>
        <a:lstStyle/>
        <a:p>
          <a:r>
            <a:rPr lang="en-US" sz="2700" dirty="0" smtClean="0"/>
            <a:t>Using the Internet for Wide Area Networking</a:t>
          </a:r>
          <a:endParaRPr lang="en-US" sz="2700" dirty="0"/>
        </a:p>
      </dgm:t>
    </dgm:pt>
    <dgm:pt modelId="{BB49CBBD-12A1-4194-BD01-31C83CC6D34F}" type="parTrans" cxnId="{52CF4326-883F-4D64-BB39-7C1901229B37}">
      <dgm:prSet/>
      <dgm:spPr/>
      <dgm:t>
        <a:bodyPr/>
        <a:lstStyle/>
        <a:p>
          <a:endParaRPr lang="en-US"/>
        </a:p>
      </dgm:t>
    </dgm:pt>
    <dgm:pt modelId="{E4CA69FE-A0D2-44C6-8ACB-CE2C52119F15}" type="sibTrans" cxnId="{52CF4326-883F-4D64-BB39-7C1901229B37}">
      <dgm:prSet/>
      <dgm:spPr/>
      <dgm:t>
        <a:bodyPr/>
        <a:lstStyle/>
        <a:p>
          <a:endParaRPr lang="en-US"/>
        </a:p>
      </dgm:t>
    </dgm:pt>
    <dgm:pt modelId="{00AF7992-F586-4076-89A1-C009EE2EB095}">
      <dgm:prSet custT="1"/>
      <dgm:spPr/>
      <dgm:t>
        <a:bodyPr/>
        <a:lstStyle/>
        <a:p>
          <a:r>
            <a:rPr lang="en-US" sz="2700" dirty="0" smtClean="0"/>
            <a:t>Cellular Data Service</a:t>
          </a:r>
          <a:endParaRPr lang="en-US" sz="2700" dirty="0"/>
        </a:p>
      </dgm:t>
    </dgm:pt>
    <dgm:pt modelId="{C6276DF3-7AC5-4847-B319-64723ACA2BD6}" type="parTrans" cxnId="{56C9718B-54AA-4034-A51B-27B8E030536C}">
      <dgm:prSet/>
      <dgm:spPr/>
      <dgm:t>
        <a:bodyPr/>
        <a:lstStyle/>
        <a:p>
          <a:endParaRPr lang="en-US"/>
        </a:p>
      </dgm:t>
    </dgm:pt>
    <dgm:pt modelId="{965E6D6C-FC6E-45F4-81B6-8A1C4D470284}" type="sibTrans" cxnId="{56C9718B-54AA-4034-A51B-27B8E030536C}">
      <dgm:prSet/>
      <dgm:spPr/>
      <dgm:t>
        <a:bodyPr/>
        <a:lstStyle/>
        <a:p>
          <a:endParaRPr lang="en-US"/>
        </a:p>
      </dgm:t>
    </dgm:pt>
    <dgm:pt modelId="{734C166E-EDA5-45FF-8FAC-479636500EC8}">
      <dgm:prSet custT="1"/>
      <dgm:spPr/>
      <dgm:t>
        <a:bodyPr/>
        <a:lstStyle/>
        <a:p>
          <a:r>
            <a:rPr lang="en-US" sz="2700" dirty="0" smtClean="0"/>
            <a:t>Virtual WANs</a:t>
          </a:r>
          <a:endParaRPr lang="en-US" sz="2700" dirty="0"/>
        </a:p>
      </dgm:t>
    </dgm:pt>
    <dgm:pt modelId="{571944A3-06F5-408D-88EA-950B6A023211}" type="parTrans" cxnId="{08E5B56B-4200-42EA-A273-1179F51DBB12}">
      <dgm:prSet/>
      <dgm:spPr/>
      <dgm:t>
        <a:bodyPr/>
        <a:lstStyle/>
        <a:p>
          <a:endParaRPr lang="en-US"/>
        </a:p>
      </dgm:t>
    </dgm:pt>
    <dgm:pt modelId="{EDBE3A90-9FC8-4486-B82E-01FB3341A5CE}" type="sibTrans" cxnId="{08E5B56B-4200-42EA-A273-1179F51DBB12}">
      <dgm:prSet/>
      <dgm:spPr/>
      <dgm:t>
        <a:bodyPr/>
        <a:lstStyle/>
        <a:p>
          <a:endParaRPr lang="en-US"/>
        </a:p>
      </dgm:t>
    </dgm:pt>
    <dgm:pt modelId="{08D7D7EF-76B7-4CDC-A750-CE20C5EC45E9}" type="pres">
      <dgm:prSet presAssocID="{440C20CC-C996-45B9-A5B6-EBBB57CEA7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CA5B3-CF4D-4CBB-A57A-5BFDD6A2E2B7}" type="pres">
      <dgm:prSet presAssocID="{FDDFCEB3-D85D-41D5-BE70-F55F833AB9CF}" presName="parentLin" presStyleCnt="0"/>
      <dgm:spPr/>
      <dgm:t>
        <a:bodyPr/>
        <a:lstStyle/>
        <a:p>
          <a:endParaRPr lang="en-US"/>
        </a:p>
      </dgm:t>
    </dgm:pt>
    <dgm:pt modelId="{782BD966-BEB2-467D-95DB-90EBB95FF10B}" type="pres">
      <dgm:prSet presAssocID="{FDDFCEB3-D85D-41D5-BE70-F55F833AB9C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9BCB51E-A37A-4EB3-AB4C-A979A8A01F38}" type="pres">
      <dgm:prSet presAssocID="{FDDFCEB3-D85D-41D5-BE70-F55F833AB9CF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02D1-C264-4B0C-80D7-C8835D57F01C}" type="pres">
      <dgm:prSet presAssocID="{FDDFCEB3-D85D-41D5-BE70-F55F833AB9CF}" presName="negativeSpace" presStyleCnt="0"/>
      <dgm:spPr/>
      <dgm:t>
        <a:bodyPr/>
        <a:lstStyle/>
        <a:p>
          <a:endParaRPr lang="en-US"/>
        </a:p>
      </dgm:t>
    </dgm:pt>
    <dgm:pt modelId="{035A2F41-E1AE-44ED-8F0D-1E9A56A809AA}" type="pres">
      <dgm:prSet presAssocID="{FDDFCEB3-D85D-41D5-BE70-F55F833AB9CF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82DDF-9C52-4FF2-902A-6E26DE4D7B40}" type="pres">
      <dgm:prSet presAssocID="{2C86EB79-3BC9-445C-A3CE-85562538D985}" presName="spaceBetweenRectangles" presStyleCnt="0"/>
      <dgm:spPr/>
      <dgm:t>
        <a:bodyPr/>
        <a:lstStyle/>
        <a:p>
          <a:endParaRPr lang="en-US"/>
        </a:p>
      </dgm:t>
    </dgm:pt>
    <dgm:pt modelId="{0B3F144F-8C8D-4738-90D2-EC7C3946E4A6}" type="pres">
      <dgm:prSet presAssocID="{0A081AEC-8248-4DAF-A528-AF8004ED536F}" presName="parentLin" presStyleCnt="0"/>
      <dgm:spPr/>
      <dgm:t>
        <a:bodyPr/>
        <a:lstStyle/>
        <a:p>
          <a:endParaRPr lang="en-US"/>
        </a:p>
      </dgm:t>
    </dgm:pt>
    <dgm:pt modelId="{05109C4D-C47D-4B53-9FD7-3B9155313FBC}" type="pres">
      <dgm:prSet presAssocID="{0A081AEC-8248-4DAF-A528-AF8004ED536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816AD51-5A02-4278-9D16-501A620036D8}" type="pres">
      <dgm:prSet presAssocID="{0A081AEC-8248-4DAF-A528-AF8004ED536F}" presName="parentText" presStyleLbl="node1" presStyleIdx="1" presStyleCnt="6" custScaleX="142857" custLinFactNeighborX="-2754" custLinFactNeighborY="9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D4528-6BD7-4D8F-B6DF-B97F1D510D61}" type="pres">
      <dgm:prSet presAssocID="{0A081AEC-8248-4DAF-A528-AF8004ED536F}" presName="negativeSpace" presStyleCnt="0"/>
      <dgm:spPr/>
      <dgm:t>
        <a:bodyPr/>
        <a:lstStyle/>
        <a:p>
          <a:endParaRPr lang="en-US"/>
        </a:p>
      </dgm:t>
    </dgm:pt>
    <dgm:pt modelId="{E1E754EB-A47D-441E-B41B-F4699E1D1E35}" type="pres">
      <dgm:prSet presAssocID="{0A081AEC-8248-4DAF-A528-AF8004ED536F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0F1D8-5E09-4529-8BA3-904536D46B3D}" type="pres">
      <dgm:prSet presAssocID="{12799D31-3202-44D4-81A7-339C91B043D5}" presName="spaceBetweenRectangles" presStyleCnt="0"/>
      <dgm:spPr/>
      <dgm:t>
        <a:bodyPr/>
        <a:lstStyle/>
        <a:p>
          <a:endParaRPr lang="en-US"/>
        </a:p>
      </dgm:t>
    </dgm:pt>
    <dgm:pt modelId="{5D0D0A97-EF9C-4166-A52F-7F23995543D9}" type="pres">
      <dgm:prSet presAssocID="{038D6E2C-EF3B-4F45-B09F-052A2F076B8E}" presName="parentLin" presStyleCnt="0"/>
      <dgm:spPr/>
      <dgm:t>
        <a:bodyPr/>
        <a:lstStyle/>
        <a:p>
          <a:endParaRPr lang="en-US"/>
        </a:p>
      </dgm:t>
    </dgm:pt>
    <dgm:pt modelId="{CA752C81-D4F2-4021-96CD-B5BE329B9F92}" type="pres">
      <dgm:prSet presAssocID="{038D6E2C-EF3B-4F45-B09F-052A2F076B8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0C2D828-16E1-4E7F-ADD2-D2B771400BDC}" type="pres">
      <dgm:prSet presAssocID="{038D6E2C-EF3B-4F45-B09F-052A2F076B8E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06BB-40C0-482E-9B9E-3D9E25F8212D}" type="pres">
      <dgm:prSet presAssocID="{038D6E2C-EF3B-4F45-B09F-052A2F076B8E}" presName="negativeSpace" presStyleCnt="0"/>
      <dgm:spPr/>
      <dgm:t>
        <a:bodyPr/>
        <a:lstStyle/>
        <a:p>
          <a:endParaRPr lang="en-US"/>
        </a:p>
      </dgm:t>
    </dgm:pt>
    <dgm:pt modelId="{C6229F7B-E540-40D9-88E5-61DB63361BC3}" type="pres">
      <dgm:prSet presAssocID="{038D6E2C-EF3B-4F45-B09F-052A2F076B8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6F054-A228-462B-B715-4E633B088F0A}" type="pres">
      <dgm:prSet presAssocID="{26ED8026-FB1D-44BE-8B11-4B1D633EDF66}" presName="spaceBetweenRectangles" presStyleCnt="0"/>
      <dgm:spPr/>
      <dgm:t>
        <a:bodyPr/>
        <a:lstStyle/>
        <a:p>
          <a:endParaRPr lang="en-US"/>
        </a:p>
      </dgm:t>
    </dgm:pt>
    <dgm:pt modelId="{0A214A1C-C876-4B66-876B-396E1DD1316A}" type="pres">
      <dgm:prSet presAssocID="{05E7C54C-0668-455D-A814-C5155608753B}" presName="parentLin" presStyleCnt="0"/>
      <dgm:spPr/>
      <dgm:t>
        <a:bodyPr/>
        <a:lstStyle/>
        <a:p>
          <a:endParaRPr lang="en-US"/>
        </a:p>
      </dgm:t>
    </dgm:pt>
    <dgm:pt modelId="{9FDEE972-5FE7-47E5-84FD-4704EBD01C26}" type="pres">
      <dgm:prSet presAssocID="{05E7C54C-0668-455D-A814-C5155608753B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A111E8C8-B161-4A51-ADF9-4158FD7EFA66}" type="pres">
      <dgm:prSet presAssocID="{05E7C54C-0668-455D-A814-C5155608753B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44E05-2AB7-46A3-878C-BE8430BEDCC2}" type="pres">
      <dgm:prSet presAssocID="{05E7C54C-0668-455D-A814-C5155608753B}" presName="negativeSpace" presStyleCnt="0"/>
      <dgm:spPr/>
      <dgm:t>
        <a:bodyPr/>
        <a:lstStyle/>
        <a:p>
          <a:endParaRPr lang="en-US"/>
        </a:p>
      </dgm:t>
    </dgm:pt>
    <dgm:pt modelId="{C31E6C41-A269-4DC1-84CB-AD6D1E8AEEF4}" type="pres">
      <dgm:prSet presAssocID="{05E7C54C-0668-455D-A814-C5155608753B}" presName="childText" presStyleLbl="conFgAcc1" presStyleIdx="3" presStyleCnt="6" custLinFactNeighborX="16667" custLinFactNeighborY="68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7A932-58D1-4E48-A516-D58E0BD05894}" type="pres">
      <dgm:prSet presAssocID="{E4CA69FE-A0D2-44C6-8ACB-CE2C52119F15}" presName="spaceBetweenRectangles" presStyleCnt="0"/>
      <dgm:spPr/>
      <dgm:t>
        <a:bodyPr/>
        <a:lstStyle/>
        <a:p>
          <a:endParaRPr lang="en-US"/>
        </a:p>
      </dgm:t>
    </dgm:pt>
    <dgm:pt modelId="{DAB966F8-BABE-456B-9158-BF45D05C21B7}" type="pres">
      <dgm:prSet presAssocID="{00AF7992-F586-4076-89A1-C009EE2EB095}" presName="parentLin" presStyleCnt="0"/>
      <dgm:spPr/>
      <dgm:t>
        <a:bodyPr/>
        <a:lstStyle/>
        <a:p>
          <a:endParaRPr lang="en-US"/>
        </a:p>
      </dgm:t>
    </dgm:pt>
    <dgm:pt modelId="{CDDEB338-6959-46D5-B704-5F317C3409FC}" type="pres">
      <dgm:prSet presAssocID="{00AF7992-F586-4076-89A1-C009EE2EB09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62766A0-C536-46E1-9323-7D560A54E7A6}" type="pres">
      <dgm:prSet presAssocID="{00AF7992-F586-4076-89A1-C009EE2EB095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33616-53D7-4405-A475-EB50ADE4FDB4}" type="pres">
      <dgm:prSet presAssocID="{00AF7992-F586-4076-89A1-C009EE2EB095}" presName="negativeSpace" presStyleCnt="0"/>
      <dgm:spPr/>
      <dgm:t>
        <a:bodyPr/>
        <a:lstStyle/>
        <a:p>
          <a:endParaRPr lang="en-US"/>
        </a:p>
      </dgm:t>
    </dgm:pt>
    <dgm:pt modelId="{30A79C4A-2C06-4425-9E1C-6B202AD79E10}" type="pres">
      <dgm:prSet presAssocID="{00AF7992-F586-4076-89A1-C009EE2EB095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56F2-D8AA-4A1B-A500-9E0D80A04919}" type="pres">
      <dgm:prSet presAssocID="{965E6D6C-FC6E-45F4-81B6-8A1C4D470284}" presName="spaceBetweenRectangles" presStyleCnt="0"/>
      <dgm:spPr/>
      <dgm:t>
        <a:bodyPr/>
        <a:lstStyle/>
        <a:p>
          <a:endParaRPr lang="en-US"/>
        </a:p>
      </dgm:t>
    </dgm:pt>
    <dgm:pt modelId="{4C7D01CA-F622-4E04-A235-8E7F6E6CEC36}" type="pres">
      <dgm:prSet presAssocID="{734C166E-EDA5-45FF-8FAC-479636500EC8}" presName="parentLin" presStyleCnt="0"/>
      <dgm:spPr/>
      <dgm:t>
        <a:bodyPr/>
        <a:lstStyle/>
        <a:p>
          <a:endParaRPr lang="en-US"/>
        </a:p>
      </dgm:t>
    </dgm:pt>
    <dgm:pt modelId="{62F046EC-7E75-4B58-B70E-D98BA5501664}" type="pres">
      <dgm:prSet presAssocID="{734C166E-EDA5-45FF-8FAC-479636500EC8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048A9E5-2DB7-4A91-847C-4E9F9492EF99}" type="pres">
      <dgm:prSet presAssocID="{734C166E-EDA5-45FF-8FAC-479636500EC8}" presName="parentText" presStyleLbl="node1" presStyleIdx="5" presStyleCnt="6" custScaleX="142857" custScaleY="94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24D5B-ED63-4244-BC7A-56C9AE6FD8E0}" type="pres">
      <dgm:prSet presAssocID="{734C166E-EDA5-45FF-8FAC-479636500EC8}" presName="negativeSpace" presStyleCnt="0"/>
      <dgm:spPr/>
      <dgm:t>
        <a:bodyPr/>
        <a:lstStyle/>
        <a:p>
          <a:endParaRPr lang="en-US"/>
        </a:p>
      </dgm:t>
    </dgm:pt>
    <dgm:pt modelId="{B9C153BC-2DE0-4BED-AF30-EA5347CA0C70}" type="pres">
      <dgm:prSet presAssocID="{734C166E-EDA5-45FF-8FAC-479636500EC8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CA511E-88E8-41A6-8D92-6F2DB9FA04C6}" type="presOf" srcId="{05E7C54C-0668-455D-A814-C5155608753B}" destId="{A111E8C8-B161-4A51-ADF9-4158FD7EFA66}" srcOrd="1" destOrd="0" presId="urn:microsoft.com/office/officeart/2005/8/layout/list1"/>
    <dgm:cxn modelId="{56C9718B-54AA-4034-A51B-27B8E030536C}" srcId="{440C20CC-C996-45B9-A5B6-EBBB57CEA719}" destId="{00AF7992-F586-4076-89A1-C009EE2EB095}" srcOrd="4" destOrd="0" parTransId="{C6276DF3-7AC5-4847-B319-64723ACA2BD6}" sibTransId="{965E6D6C-FC6E-45F4-81B6-8A1C4D470284}"/>
    <dgm:cxn modelId="{3F0DEED7-0E16-41CB-A443-DFA8043EA8E0}" type="presOf" srcId="{440C20CC-C996-45B9-A5B6-EBBB57CEA719}" destId="{08D7D7EF-76B7-4CDC-A750-CE20C5EC45E9}" srcOrd="0" destOrd="0" presId="urn:microsoft.com/office/officeart/2005/8/layout/list1"/>
    <dgm:cxn modelId="{D668CABB-4F67-4FE5-9AF1-67B8EAFFAD26}" type="presOf" srcId="{734C166E-EDA5-45FF-8FAC-479636500EC8}" destId="{1048A9E5-2DB7-4A91-847C-4E9F9492EF99}" srcOrd="1" destOrd="0" presId="urn:microsoft.com/office/officeart/2005/8/layout/list1"/>
    <dgm:cxn modelId="{8382AB0B-8451-4A09-A715-FAB8ECD5AC2B}" type="presOf" srcId="{FDDFCEB3-D85D-41D5-BE70-F55F833AB9CF}" destId="{782BD966-BEB2-467D-95DB-90EBB95FF10B}" srcOrd="0" destOrd="0" presId="urn:microsoft.com/office/officeart/2005/8/layout/list1"/>
    <dgm:cxn modelId="{B23E2800-4BA6-4ACC-BA41-F08E0DE74332}" type="presOf" srcId="{05E7C54C-0668-455D-A814-C5155608753B}" destId="{9FDEE972-5FE7-47E5-84FD-4704EBD01C26}" srcOrd="0" destOrd="0" presId="urn:microsoft.com/office/officeart/2005/8/layout/list1"/>
    <dgm:cxn modelId="{08E5B56B-4200-42EA-A273-1179F51DBB12}" srcId="{440C20CC-C996-45B9-A5B6-EBBB57CEA719}" destId="{734C166E-EDA5-45FF-8FAC-479636500EC8}" srcOrd="5" destOrd="0" parTransId="{571944A3-06F5-408D-88EA-950B6A023211}" sibTransId="{EDBE3A90-9FC8-4486-B82E-01FB3341A5CE}"/>
    <dgm:cxn modelId="{3CBD1F2D-5A82-4CF0-A422-00A25C066145}" type="presOf" srcId="{0A081AEC-8248-4DAF-A528-AF8004ED536F}" destId="{6816AD51-5A02-4278-9D16-501A620036D8}" srcOrd="1" destOrd="0" presId="urn:microsoft.com/office/officeart/2005/8/layout/list1"/>
    <dgm:cxn modelId="{D84C9033-1956-4CEC-BE58-4E46FBAB530F}" type="presOf" srcId="{00AF7992-F586-4076-89A1-C009EE2EB095}" destId="{B62766A0-C536-46E1-9323-7D560A54E7A6}" srcOrd="1" destOrd="0" presId="urn:microsoft.com/office/officeart/2005/8/layout/list1"/>
    <dgm:cxn modelId="{43765401-4E8E-4FFA-9B5D-E724DC6DBEB4}" type="presOf" srcId="{038D6E2C-EF3B-4F45-B09F-052A2F076B8E}" destId="{CA752C81-D4F2-4021-96CD-B5BE329B9F92}" srcOrd="0" destOrd="0" presId="urn:microsoft.com/office/officeart/2005/8/layout/list1"/>
    <dgm:cxn modelId="{15FAC4E4-A31D-486E-B5DD-4DA8FA416BA7}" type="presOf" srcId="{734C166E-EDA5-45FF-8FAC-479636500EC8}" destId="{62F046EC-7E75-4B58-B70E-D98BA5501664}" srcOrd="0" destOrd="0" presId="urn:microsoft.com/office/officeart/2005/8/layout/list1"/>
    <dgm:cxn modelId="{C4ADD700-A771-4140-9F03-38BF5FCB0264}" srcId="{440C20CC-C996-45B9-A5B6-EBBB57CEA719}" destId="{FDDFCEB3-D85D-41D5-BE70-F55F833AB9CF}" srcOrd="0" destOrd="0" parTransId="{CCCB0384-93E7-4507-BE99-B649FF9F8AC0}" sibTransId="{2C86EB79-3BC9-445C-A3CE-85562538D985}"/>
    <dgm:cxn modelId="{69D2EFA1-2677-4648-9F2B-CBFDF3A20ED4}" type="presOf" srcId="{FDDFCEB3-D85D-41D5-BE70-F55F833AB9CF}" destId="{99BCB51E-A37A-4EB3-AB4C-A979A8A01F38}" srcOrd="1" destOrd="0" presId="urn:microsoft.com/office/officeart/2005/8/layout/list1"/>
    <dgm:cxn modelId="{2E57BA3D-0C92-49AF-A315-4620DAE19B50}" srcId="{440C20CC-C996-45B9-A5B6-EBBB57CEA719}" destId="{0A081AEC-8248-4DAF-A528-AF8004ED536F}" srcOrd="1" destOrd="0" parTransId="{89839BC7-D5B3-4DA7-97D8-7D68B384E422}" sibTransId="{12799D31-3202-44D4-81A7-339C91B043D5}"/>
    <dgm:cxn modelId="{52CF4326-883F-4D64-BB39-7C1901229B37}" srcId="{440C20CC-C996-45B9-A5B6-EBBB57CEA719}" destId="{05E7C54C-0668-455D-A814-C5155608753B}" srcOrd="3" destOrd="0" parTransId="{BB49CBBD-12A1-4194-BD01-31C83CC6D34F}" sibTransId="{E4CA69FE-A0D2-44C6-8ACB-CE2C52119F15}"/>
    <dgm:cxn modelId="{87FD40DF-28E0-4802-8239-57F4542FC937}" type="presOf" srcId="{0A081AEC-8248-4DAF-A528-AF8004ED536F}" destId="{05109C4D-C47D-4B53-9FD7-3B9155313FBC}" srcOrd="0" destOrd="0" presId="urn:microsoft.com/office/officeart/2005/8/layout/list1"/>
    <dgm:cxn modelId="{E5B3FA3C-48C9-4892-95D3-9381C1687DC9}" srcId="{440C20CC-C996-45B9-A5B6-EBBB57CEA719}" destId="{038D6E2C-EF3B-4F45-B09F-052A2F076B8E}" srcOrd="2" destOrd="0" parTransId="{BB2376E0-31CC-4E89-A075-3566974CC180}" sibTransId="{26ED8026-FB1D-44BE-8B11-4B1D633EDF66}"/>
    <dgm:cxn modelId="{BF0710D2-7A06-43AB-A370-3688C7788701}" type="presOf" srcId="{00AF7992-F586-4076-89A1-C009EE2EB095}" destId="{CDDEB338-6959-46D5-B704-5F317C3409FC}" srcOrd="0" destOrd="0" presId="urn:microsoft.com/office/officeart/2005/8/layout/list1"/>
    <dgm:cxn modelId="{AC1D38EC-AC50-41F5-B2F6-C376881D3A07}" type="presOf" srcId="{038D6E2C-EF3B-4F45-B09F-052A2F076B8E}" destId="{70C2D828-16E1-4E7F-ADD2-D2B771400BDC}" srcOrd="1" destOrd="0" presId="urn:microsoft.com/office/officeart/2005/8/layout/list1"/>
    <dgm:cxn modelId="{DCB82A16-3AB0-40BA-9F2E-3C4B8157D546}" type="presParOf" srcId="{08D7D7EF-76B7-4CDC-A750-CE20C5EC45E9}" destId="{F4BCA5B3-CF4D-4CBB-A57A-5BFDD6A2E2B7}" srcOrd="0" destOrd="0" presId="urn:microsoft.com/office/officeart/2005/8/layout/list1"/>
    <dgm:cxn modelId="{04AE82AC-A4EB-492B-8E27-E94BDA7D3B34}" type="presParOf" srcId="{F4BCA5B3-CF4D-4CBB-A57A-5BFDD6A2E2B7}" destId="{782BD966-BEB2-467D-95DB-90EBB95FF10B}" srcOrd="0" destOrd="0" presId="urn:microsoft.com/office/officeart/2005/8/layout/list1"/>
    <dgm:cxn modelId="{B797DF42-3292-4F27-93C7-F9402AF88A9A}" type="presParOf" srcId="{F4BCA5B3-CF4D-4CBB-A57A-5BFDD6A2E2B7}" destId="{99BCB51E-A37A-4EB3-AB4C-A979A8A01F38}" srcOrd="1" destOrd="0" presId="urn:microsoft.com/office/officeart/2005/8/layout/list1"/>
    <dgm:cxn modelId="{D1FC2D35-0945-4AEC-B0D8-C273661611E7}" type="presParOf" srcId="{08D7D7EF-76B7-4CDC-A750-CE20C5EC45E9}" destId="{DDAB02D1-C264-4B0C-80D7-C8835D57F01C}" srcOrd="1" destOrd="0" presId="urn:microsoft.com/office/officeart/2005/8/layout/list1"/>
    <dgm:cxn modelId="{F5313E3A-FF22-43DE-B76F-A2F51A61633C}" type="presParOf" srcId="{08D7D7EF-76B7-4CDC-A750-CE20C5EC45E9}" destId="{035A2F41-E1AE-44ED-8F0D-1E9A56A809AA}" srcOrd="2" destOrd="0" presId="urn:microsoft.com/office/officeart/2005/8/layout/list1"/>
    <dgm:cxn modelId="{A01010B7-0697-4075-813B-D959352FC7F3}" type="presParOf" srcId="{08D7D7EF-76B7-4CDC-A750-CE20C5EC45E9}" destId="{3CB82DDF-9C52-4FF2-902A-6E26DE4D7B40}" srcOrd="3" destOrd="0" presId="urn:microsoft.com/office/officeart/2005/8/layout/list1"/>
    <dgm:cxn modelId="{BF23E352-7F41-4B1E-A23F-01743B52EAA6}" type="presParOf" srcId="{08D7D7EF-76B7-4CDC-A750-CE20C5EC45E9}" destId="{0B3F144F-8C8D-4738-90D2-EC7C3946E4A6}" srcOrd="4" destOrd="0" presId="urn:microsoft.com/office/officeart/2005/8/layout/list1"/>
    <dgm:cxn modelId="{C6830B56-C76E-4C8A-902A-132C0A9338AF}" type="presParOf" srcId="{0B3F144F-8C8D-4738-90D2-EC7C3946E4A6}" destId="{05109C4D-C47D-4B53-9FD7-3B9155313FBC}" srcOrd="0" destOrd="0" presId="urn:microsoft.com/office/officeart/2005/8/layout/list1"/>
    <dgm:cxn modelId="{A42D56ED-314B-44CA-9B76-F8CD586EAF81}" type="presParOf" srcId="{0B3F144F-8C8D-4738-90D2-EC7C3946E4A6}" destId="{6816AD51-5A02-4278-9D16-501A620036D8}" srcOrd="1" destOrd="0" presId="urn:microsoft.com/office/officeart/2005/8/layout/list1"/>
    <dgm:cxn modelId="{90C50B8A-C56D-4057-A109-98CC1F6CF383}" type="presParOf" srcId="{08D7D7EF-76B7-4CDC-A750-CE20C5EC45E9}" destId="{1E1D4528-6BD7-4D8F-B6DF-B97F1D510D61}" srcOrd="5" destOrd="0" presId="urn:microsoft.com/office/officeart/2005/8/layout/list1"/>
    <dgm:cxn modelId="{EBF33D04-0AE2-417A-AEE5-1B7997E97D2A}" type="presParOf" srcId="{08D7D7EF-76B7-4CDC-A750-CE20C5EC45E9}" destId="{E1E754EB-A47D-441E-B41B-F4699E1D1E35}" srcOrd="6" destOrd="0" presId="urn:microsoft.com/office/officeart/2005/8/layout/list1"/>
    <dgm:cxn modelId="{F4D49D34-4232-41B6-B6FB-B38E67F611C7}" type="presParOf" srcId="{08D7D7EF-76B7-4CDC-A750-CE20C5EC45E9}" destId="{55F0F1D8-5E09-4529-8BA3-904536D46B3D}" srcOrd="7" destOrd="0" presId="urn:microsoft.com/office/officeart/2005/8/layout/list1"/>
    <dgm:cxn modelId="{A38C2445-F64C-4D67-B2BF-2375F694A25C}" type="presParOf" srcId="{08D7D7EF-76B7-4CDC-A750-CE20C5EC45E9}" destId="{5D0D0A97-EF9C-4166-A52F-7F23995543D9}" srcOrd="8" destOrd="0" presId="urn:microsoft.com/office/officeart/2005/8/layout/list1"/>
    <dgm:cxn modelId="{7F1C07C0-170F-475E-884E-18398F3472FD}" type="presParOf" srcId="{5D0D0A97-EF9C-4166-A52F-7F23995543D9}" destId="{CA752C81-D4F2-4021-96CD-B5BE329B9F92}" srcOrd="0" destOrd="0" presId="urn:microsoft.com/office/officeart/2005/8/layout/list1"/>
    <dgm:cxn modelId="{2ADFFCF8-F268-4051-9D90-1749CE23C8B1}" type="presParOf" srcId="{5D0D0A97-EF9C-4166-A52F-7F23995543D9}" destId="{70C2D828-16E1-4E7F-ADD2-D2B771400BDC}" srcOrd="1" destOrd="0" presId="urn:microsoft.com/office/officeart/2005/8/layout/list1"/>
    <dgm:cxn modelId="{8E19BA3D-A39D-46EF-B701-9ADC5D93A676}" type="presParOf" srcId="{08D7D7EF-76B7-4CDC-A750-CE20C5EC45E9}" destId="{2E1F06BB-40C0-482E-9B9E-3D9E25F8212D}" srcOrd="9" destOrd="0" presId="urn:microsoft.com/office/officeart/2005/8/layout/list1"/>
    <dgm:cxn modelId="{B7119573-0E50-45AD-9D50-CFF13A31B367}" type="presParOf" srcId="{08D7D7EF-76B7-4CDC-A750-CE20C5EC45E9}" destId="{C6229F7B-E540-40D9-88E5-61DB63361BC3}" srcOrd="10" destOrd="0" presId="urn:microsoft.com/office/officeart/2005/8/layout/list1"/>
    <dgm:cxn modelId="{85987134-CB1E-4711-BA67-68A081F9A2F0}" type="presParOf" srcId="{08D7D7EF-76B7-4CDC-A750-CE20C5EC45E9}" destId="{9B46F054-A228-462B-B715-4E633B088F0A}" srcOrd="11" destOrd="0" presId="urn:microsoft.com/office/officeart/2005/8/layout/list1"/>
    <dgm:cxn modelId="{CA1B66F1-AF6B-4A1C-94CE-6E455F141004}" type="presParOf" srcId="{08D7D7EF-76B7-4CDC-A750-CE20C5EC45E9}" destId="{0A214A1C-C876-4B66-876B-396E1DD1316A}" srcOrd="12" destOrd="0" presId="urn:microsoft.com/office/officeart/2005/8/layout/list1"/>
    <dgm:cxn modelId="{4EA5E9F0-E0B1-45AB-8C63-CF5FD955C78A}" type="presParOf" srcId="{0A214A1C-C876-4B66-876B-396E1DD1316A}" destId="{9FDEE972-5FE7-47E5-84FD-4704EBD01C26}" srcOrd="0" destOrd="0" presId="urn:microsoft.com/office/officeart/2005/8/layout/list1"/>
    <dgm:cxn modelId="{2B17BAFE-2AFE-452C-99DD-4A54992D1F08}" type="presParOf" srcId="{0A214A1C-C876-4B66-876B-396E1DD1316A}" destId="{A111E8C8-B161-4A51-ADF9-4158FD7EFA66}" srcOrd="1" destOrd="0" presId="urn:microsoft.com/office/officeart/2005/8/layout/list1"/>
    <dgm:cxn modelId="{43A50AD3-61A7-4B65-92E1-EA6AF400B680}" type="presParOf" srcId="{08D7D7EF-76B7-4CDC-A750-CE20C5EC45E9}" destId="{D7044E05-2AB7-46A3-878C-BE8430BEDCC2}" srcOrd="13" destOrd="0" presId="urn:microsoft.com/office/officeart/2005/8/layout/list1"/>
    <dgm:cxn modelId="{8C75C5AF-54EB-446E-941F-C66D76A57A06}" type="presParOf" srcId="{08D7D7EF-76B7-4CDC-A750-CE20C5EC45E9}" destId="{C31E6C41-A269-4DC1-84CB-AD6D1E8AEEF4}" srcOrd="14" destOrd="0" presId="urn:microsoft.com/office/officeart/2005/8/layout/list1"/>
    <dgm:cxn modelId="{8B2F4B34-FB77-4616-A42C-B1BBAF9069FA}" type="presParOf" srcId="{08D7D7EF-76B7-4CDC-A750-CE20C5EC45E9}" destId="{EA17A932-58D1-4E48-A516-D58E0BD05894}" srcOrd="15" destOrd="0" presId="urn:microsoft.com/office/officeart/2005/8/layout/list1"/>
    <dgm:cxn modelId="{1F60880C-756C-4B23-869F-DAF787C21881}" type="presParOf" srcId="{08D7D7EF-76B7-4CDC-A750-CE20C5EC45E9}" destId="{DAB966F8-BABE-456B-9158-BF45D05C21B7}" srcOrd="16" destOrd="0" presId="urn:microsoft.com/office/officeart/2005/8/layout/list1"/>
    <dgm:cxn modelId="{D1D13A67-DCC0-44B3-8380-C35EE4B58B8F}" type="presParOf" srcId="{DAB966F8-BABE-456B-9158-BF45D05C21B7}" destId="{CDDEB338-6959-46D5-B704-5F317C3409FC}" srcOrd="0" destOrd="0" presId="urn:microsoft.com/office/officeart/2005/8/layout/list1"/>
    <dgm:cxn modelId="{77E1FFF3-F92A-4BFF-8618-DA09A1F6BF1A}" type="presParOf" srcId="{DAB966F8-BABE-456B-9158-BF45D05C21B7}" destId="{B62766A0-C536-46E1-9323-7D560A54E7A6}" srcOrd="1" destOrd="0" presId="urn:microsoft.com/office/officeart/2005/8/layout/list1"/>
    <dgm:cxn modelId="{CD5A4AA7-B7A8-4DAD-86E0-2B42B1897FEA}" type="presParOf" srcId="{08D7D7EF-76B7-4CDC-A750-CE20C5EC45E9}" destId="{09433616-53D7-4405-A475-EB50ADE4FDB4}" srcOrd="17" destOrd="0" presId="urn:microsoft.com/office/officeart/2005/8/layout/list1"/>
    <dgm:cxn modelId="{BFFC4DD0-D05E-4CE2-B46F-A00E12B3FBBD}" type="presParOf" srcId="{08D7D7EF-76B7-4CDC-A750-CE20C5EC45E9}" destId="{30A79C4A-2C06-4425-9E1C-6B202AD79E10}" srcOrd="18" destOrd="0" presId="urn:microsoft.com/office/officeart/2005/8/layout/list1"/>
    <dgm:cxn modelId="{7ED7CCC2-6D7B-4876-BA0C-72AB232FEE9D}" type="presParOf" srcId="{08D7D7EF-76B7-4CDC-A750-CE20C5EC45E9}" destId="{16D056F2-D8AA-4A1B-A500-9E0D80A04919}" srcOrd="19" destOrd="0" presId="urn:microsoft.com/office/officeart/2005/8/layout/list1"/>
    <dgm:cxn modelId="{DB50B538-26CC-43FA-95EE-9182769C0145}" type="presParOf" srcId="{08D7D7EF-76B7-4CDC-A750-CE20C5EC45E9}" destId="{4C7D01CA-F622-4E04-A235-8E7F6E6CEC36}" srcOrd="20" destOrd="0" presId="urn:microsoft.com/office/officeart/2005/8/layout/list1"/>
    <dgm:cxn modelId="{81851ACB-B0E5-41B5-97BC-88239A63A862}" type="presParOf" srcId="{4C7D01CA-F622-4E04-A235-8E7F6E6CEC36}" destId="{62F046EC-7E75-4B58-B70E-D98BA5501664}" srcOrd="0" destOrd="0" presId="urn:microsoft.com/office/officeart/2005/8/layout/list1"/>
    <dgm:cxn modelId="{EF57108B-C059-47DB-82AC-D5A163CAF5BB}" type="presParOf" srcId="{4C7D01CA-F622-4E04-A235-8E7F6E6CEC36}" destId="{1048A9E5-2DB7-4A91-847C-4E9F9492EF99}" srcOrd="1" destOrd="0" presId="urn:microsoft.com/office/officeart/2005/8/layout/list1"/>
    <dgm:cxn modelId="{D883F3C5-DFC9-4821-9EA1-525E7F3353A7}" type="presParOf" srcId="{08D7D7EF-76B7-4CDC-A750-CE20C5EC45E9}" destId="{D2B24D5B-ED63-4244-BC7A-56C9AE6FD8E0}" srcOrd="21" destOrd="0" presId="urn:microsoft.com/office/officeart/2005/8/layout/list1"/>
    <dgm:cxn modelId="{C023B880-6C49-4A1B-A369-39492EC23FF2}" type="presParOf" srcId="{08D7D7EF-76B7-4CDC-A750-CE20C5EC45E9}" destId="{B9C153BC-2DE0-4BED-AF30-EA5347CA0C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0C20CC-C996-45B9-A5B6-EBBB57CEA719}" type="doc">
      <dgm:prSet loTypeId="urn:microsoft.com/office/officeart/2005/8/layout/list1" loCatId="list" qsTypeId="urn:microsoft.com/office/officeart/2005/8/quickstyle/simple3" qsCatId="simple" csTypeId="urn:microsoft.com/office/officeart/2005/8/colors/accent1_2#49" csCatId="accent1" phldr="1"/>
      <dgm:spPr/>
      <dgm:t>
        <a:bodyPr/>
        <a:lstStyle/>
        <a:p>
          <a:endParaRPr lang="en-US"/>
        </a:p>
      </dgm:t>
    </dgm:pt>
    <dgm:pt modelId="{FDDFCEB3-D85D-41D5-BE70-F55F833AB9C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700" b="0" dirty="0" smtClean="0"/>
            <a:t>LANs, MANs, and WANs</a:t>
          </a:r>
          <a:endParaRPr lang="en-US" sz="2700" b="0" dirty="0"/>
        </a:p>
      </dgm:t>
    </dgm:pt>
    <dgm:pt modelId="{CCCB0384-93E7-4507-BE99-B649FF9F8AC0}" type="parTrans" cxnId="{C4ADD700-A771-4140-9F03-38BF5FCB0264}">
      <dgm:prSet/>
      <dgm:spPr/>
      <dgm:t>
        <a:bodyPr/>
        <a:lstStyle/>
        <a:p>
          <a:endParaRPr lang="en-US"/>
        </a:p>
      </dgm:t>
    </dgm:pt>
    <dgm:pt modelId="{2C86EB79-3BC9-445C-A3CE-85562538D985}" type="sibTrans" cxnId="{C4ADD700-A771-4140-9F03-38BF5FCB0264}">
      <dgm:prSet/>
      <dgm:spPr/>
      <dgm:t>
        <a:bodyPr/>
        <a:lstStyle/>
        <a:p>
          <a:endParaRPr lang="en-US"/>
        </a:p>
      </dgm:t>
    </dgm:pt>
    <dgm:pt modelId="{0A081AEC-8248-4DAF-A528-AF8004ED536F}">
      <dgm:prSet phldrT="[Text]" custT="1"/>
      <dgm:spPr/>
      <dgm:t>
        <a:bodyPr/>
        <a:lstStyle/>
        <a:p>
          <a:r>
            <a:rPr lang="en-US" sz="2700" dirty="0" smtClean="0"/>
            <a:t>Access Lines</a:t>
          </a:r>
          <a:endParaRPr lang="en-US" sz="2700" dirty="0"/>
        </a:p>
      </dgm:t>
    </dgm:pt>
    <dgm:pt modelId="{89839BC7-D5B3-4DA7-97D8-7D68B384E422}" type="parTrans" cxnId="{2E57BA3D-0C92-49AF-A315-4620DAE19B50}">
      <dgm:prSet/>
      <dgm:spPr/>
      <dgm:t>
        <a:bodyPr/>
        <a:lstStyle/>
        <a:p>
          <a:endParaRPr lang="en-US"/>
        </a:p>
      </dgm:t>
    </dgm:pt>
    <dgm:pt modelId="{12799D31-3202-44D4-81A7-339C91B043D5}" type="sibTrans" cxnId="{2E57BA3D-0C92-49AF-A315-4620DAE19B50}">
      <dgm:prSet/>
      <dgm:spPr/>
      <dgm:t>
        <a:bodyPr/>
        <a:lstStyle/>
        <a:p>
          <a:endParaRPr lang="en-US"/>
        </a:p>
      </dgm:t>
    </dgm:pt>
    <dgm:pt modelId="{038D6E2C-EF3B-4F45-B09F-052A2F076B8E}">
      <dgm:prSet custT="1"/>
      <dgm:spPr/>
      <dgm:t>
        <a:bodyPr/>
        <a:lstStyle/>
        <a:p>
          <a:r>
            <a:rPr lang="en-US" sz="2700" dirty="0" smtClean="0"/>
            <a:t>The Network Core</a:t>
          </a:r>
          <a:endParaRPr lang="en-US" sz="2700" dirty="0"/>
        </a:p>
      </dgm:t>
    </dgm:pt>
    <dgm:pt modelId="{BB2376E0-31CC-4E89-A075-3566974CC180}" type="parTrans" cxnId="{E5B3FA3C-48C9-4892-95D3-9381C1687DC9}">
      <dgm:prSet/>
      <dgm:spPr/>
      <dgm:t>
        <a:bodyPr/>
        <a:lstStyle/>
        <a:p>
          <a:endParaRPr lang="en-US"/>
        </a:p>
      </dgm:t>
    </dgm:pt>
    <dgm:pt modelId="{26ED8026-FB1D-44BE-8B11-4B1D633EDF66}" type="sibTrans" cxnId="{E5B3FA3C-48C9-4892-95D3-9381C1687DC9}">
      <dgm:prSet/>
      <dgm:spPr/>
      <dgm:t>
        <a:bodyPr/>
        <a:lstStyle/>
        <a:p>
          <a:endParaRPr lang="en-US"/>
        </a:p>
      </dgm:t>
    </dgm:pt>
    <dgm:pt modelId="{05E7C54C-0668-455D-A814-C5155608753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/>
            <a:t>Using the Internet for Wide Area Networking</a:t>
          </a:r>
          <a:endParaRPr lang="en-US" sz="2400" b="1" dirty="0"/>
        </a:p>
      </dgm:t>
    </dgm:pt>
    <dgm:pt modelId="{BB49CBBD-12A1-4194-BD01-31C83CC6D34F}" type="parTrans" cxnId="{52CF4326-883F-4D64-BB39-7C1901229B37}">
      <dgm:prSet/>
      <dgm:spPr/>
      <dgm:t>
        <a:bodyPr/>
        <a:lstStyle/>
        <a:p>
          <a:endParaRPr lang="en-US"/>
        </a:p>
      </dgm:t>
    </dgm:pt>
    <dgm:pt modelId="{E4CA69FE-A0D2-44C6-8ACB-CE2C52119F15}" type="sibTrans" cxnId="{52CF4326-883F-4D64-BB39-7C1901229B37}">
      <dgm:prSet/>
      <dgm:spPr/>
      <dgm:t>
        <a:bodyPr/>
        <a:lstStyle/>
        <a:p>
          <a:endParaRPr lang="en-US"/>
        </a:p>
      </dgm:t>
    </dgm:pt>
    <dgm:pt modelId="{00AF7992-F586-4076-89A1-C009EE2EB095}">
      <dgm:prSet custT="1"/>
      <dgm:spPr/>
      <dgm:t>
        <a:bodyPr/>
        <a:lstStyle/>
        <a:p>
          <a:r>
            <a:rPr lang="en-US" sz="2700" dirty="0" smtClean="0"/>
            <a:t>Cellular Data Service</a:t>
          </a:r>
          <a:endParaRPr lang="en-US" sz="2700" dirty="0"/>
        </a:p>
      </dgm:t>
    </dgm:pt>
    <dgm:pt modelId="{C6276DF3-7AC5-4847-B319-64723ACA2BD6}" type="parTrans" cxnId="{56C9718B-54AA-4034-A51B-27B8E030536C}">
      <dgm:prSet/>
      <dgm:spPr/>
      <dgm:t>
        <a:bodyPr/>
        <a:lstStyle/>
        <a:p>
          <a:endParaRPr lang="en-US"/>
        </a:p>
      </dgm:t>
    </dgm:pt>
    <dgm:pt modelId="{965E6D6C-FC6E-45F4-81B6-8A1C4D470284}" type="sibTrans" cxnId="{56C9718B-54AA-4034-A51B-27B8E030536C}">
      <dgm:prSet/>
      <dgm:spPr/>
      <dgm:t>
        <a:bodyPr/>
        <a:lstStyle/>
        <a:p>
          <a:endParaRPr lang="en-US"/>
        </a:p>
      </dgm:t>
    </dgm:pt>
    <dgm:pt modelId="{734C166E-EDA5-45FF-8FAC-479636500EC8}">
      <dgm:prSet custT="1"/>
      <dgm:spPr/>
      <dgm:t>
        <a:bodyPr/>
        <a:lstStyle/>
        <a:p>
          <a:r>
            <a:rPr lang="en-US" sz="2700" dirty="0" smtClean="0"/>
            <a:t>Virtual WANs</a:t>
          </a:r>
          <a:endParaRPr lang="en-US" sz="2700" dirty="0"/>
        </a:p>
      </dgm:t>
    </dgm:pt>
    <dgm:pt modelId="{571944A3-06F5-408D-88EA-950B6A023211}" type="parTrans" cxnId="{08E5B56B-4200-42EA-A273-1179F51DBB12}">
      <dgm:prSet/>
      <dgm:spPr/>
      <dgm:t>
        <a:bodyPr/>
        <a:lstStyle/>
        <a:p>
          <a:endParaRPr lang="en-US"/>
        </a:p>
      </dgm:t>
    </dgm:pt>
    <dgm:pt modelId="{EDBE3A90-9FC8-4486-B82E-01FB3341A5CE}" type="sibTrans" cxnId="{08E5B56B-4200-42EA-A273-1179F51DBB12}">
      <dgm:prSet/>
      <dgm:spPr/>
      <dgm:t>
        <a:bodyPr/>
        <a:lstStyle/>
        <a:p>
          <a:endParaRPr lang="en-US"/>
        </a:p>
      </dgm:t>
    </dgm:pt>
    <dgm:pt modelId="{08D7D7EF-76B7-4CDC-A750-CE20C5EC45E9}" type="pres">
      <dgm:prSet presAssocID="{440C20CC-C996-45B9-A5B6-EBBB57CEA7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CA5B3-CF4D-4CBB-A57A-5BFDD6A2E2B7}" type="pres">
      <dgm:prSet presAssocID="{FDDFCEB3-D85D-41D5-BE70-F55F833AB9CF}" presName="parentLin" presStyleCnt="0"/>
      <dgm:spPr/>
      <dgm:t>
        <a:bodyPr/>
        <a:lstStyle/>
        <a:p>
          <a:endParaRPr lang="en-US"/>
        </a:p>
      </dgm:t>
    </dgm:pt>
    <dgm:pt modelId="{782BD966-BEB2-467D-95DB-90EBB95FF10B}" type="pres">
      <dgm:prSet presAssocID="{FDDFCEB3-D85D-41D5-BE70-F55F833AB9C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9BCB51E-A37A-4EB3-AB4C-A979A8A01F38}" type="pres">
      <dgm:prSet presAssocID="{FDDFCEB3-D85D-41D5-BE70-F55F833AB9CF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02D1-C264-4B0C-80D7-C8835D57F01C}" type="pres">
      <dgm:prSet presAssocID="{FDDFCEB3-D85D-41D5-BE70-F55F833AB9CF}" presName="negativeSpace" presStyleCnt="0"/>
      <dgm:spPr/>
      <dgm:t>
        <a:bodyPr/>
        <a:lstStyle/>
        <a:p>
          <a:endParaRPr lang="en-US"/>
        </a:p>
      </dgm:t>
    </dgm:pt>
    <dgm:pt modelId="{035A2F41-E1AE-44ED-8F0D-1E9A56A809AA}" type="pres">
      <dgm:prSet presAssocID="{FDDFCEB3-D85D-41D5-BE70-F55F833AB9CF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82DDF-9C52-4FF2-902A-6E26DE4D7B40}" type="pres">
      <dgm:prSet presAssocID="{2C86EB79-3BC9-445C-A3CE-85562538D985}" presName="spaceBetweenRectangles" presStyleCnt="0"/>
      <dgm:spPr/>
      <dgm:t>
        <a:bodyPr/>
        <a:lstStyle/>
        <a:p>
          <a:endParaRPr lang="en-US"/>
        </a:p>
      </dgm:t>
    </dgm:pt>
    <dgm:pt modelId="{0B3F144F-8C8D-4738-90D2-EC7C3946E4A6}" type="pres">
      <dgm:prSet presAssocID="{0A081AEC-8248-4DAF-A528-AF8004ED536F}" presName="parentLin" presStyleCnt="0"/>
      <dgm:spPr/>
      <dgm:t>
        <a:bodyPr/>
        <a:lstStyle/>
        <a:p>
          <a:endParaRPr lang="en-US"/>
        </a:p>
      </dgm:t>
    </dgm:pt>
    <dgm:pt modelId="{05109C4D-C47D-4B53-9FD7-3B9155313FBC}" type="pres">
      <dgm:prSet presAssocID="{0A081AEC-8248-4DAF-A528-AF8004ED536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816AD51-5A02-4278-9D16-501A620036D8}" type="pres">
      <dgm:prSet presAssocID="{0A081AEC-8248-4DAF-A528-AF8004ED536F}" presName="parentText" presStyleLbl="node1" presStyleIdx="1" presStyleCnt="6" custScaleX="142857" custLinFactNeighborX="-2754" custLinFactNeighborY="9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D4528-6BD7-4D8F-B6DF-B97F1D510D61}" type="pres">
      <dgm:prSet presAssocID="{0A081AEC-8248-4DAF-A528-AF8004ED536F}" presName="negativeSpace" presStyleCnt="0"/>
      <dgm:spPr/>
      <dgm:t>
        <a:bodyPr/>
        <a:lstStyle/>
        <a:p>
          <a:endParaRPr lang="en-US"/>
        </a:p>
      </dgm:t>
    </dgm:pt>
    <dgm:pt modelId="{E1E754EB-A47D-441E-B41B-F4699E1D1E35}" type="pres">
      <dgm:prSet presAssocID="{0A081AEC-8248-4DAF-A528-AF8004ED536F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0F1D8-5E09-4529-8BA3-904536D46B3D}" type="pres">
      <dgm:prSet presAssocID="{12799D31-3202-44D4-81A7-339C91B043D5}" presName="spaceBetweenRectangles" presStyleCnt="0"/>
      <dgm:spPr/>
      <dgm:t>
        <a:bodyPr/>
        <a:lstStyle/>
        <a:p>
          <a:endParaRPr lang="en-US"/>
        </a:p>
      </dgm:t>
    </dgm:pt>
    <dgm:pt modelId="{5D0D0A97-EF9C-4166-A52F-7F23995543D9}" type="pres">
      <dgm:prSet presAssocID="{038D6E2C-EF3B-4F45-B09F-052A2F076B8E}" presName="parentLin" presStyleCnt="0"/>
      <dgm:spPr/>
      <dgm:t>
        <a:bodyPr/>
        <a:lstStyle/>
        <a:p>
          <a:endParaRPr lang="en-US"/>
        </a:p>
      </dgm:t>
    </dgm:pt>
    <dgm:pt modelId="{CA752C81-D4F2-4021-96CD-B5BE329B9F92}" type="pres">
      <dgm:prSet presAssocID="{038D6E2C-EF3B-4F45-B09F-052A2F076B8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0C2D828-16E1-4E7F-ADD2-D2B771400BDC}" type="pres">
      <dgm:prSet presAssocID="{038D6E2C-EF3B-4F45-B09F-052A2F076B8E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06BB-40C0-482E-9B9E-3D9E25F8212D}" type="pres">
      <dgm:prSet presAssocID="{038D6E2C-EF3B-4F45-B09F-052A2F076B8E}" presName="negativeSpace" presStyleCnt="0"/>
      <dgm:spPr/>
      <dgm:t>
        <a:bodyPr/>
        <a:lstStyle/>
        <a:p>
          <a:endParaRPr lang="en-US"/>
        </a:p>
      </dgm:t>
    </dgm:pt>
    <dgm:pt modelId="{C6229F7B-E540-40D9-88E5-61DB63361BC3}" type="pres">
      <dgm:prSet presAssocID="{038D6E2C-EF3B-4F45-B09F-052A2F076B8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6F054-A228-462B-B715-4E633B088F0A}" type="pres">
      <dgm:prSet presAssocID="{26ED8026-FB1D-44BE-8B11-4B1D633EDF66}" presName="spaceBetweenRectangles" presStyleCnt="0"/>
      <dgm:spPr/>
      <dgm:t>
        <a:bodyPr/>
        <a:lstStyle/>
        <a:p>
          <a:endParaRPr lang="en-US"/>
        </a:p>
      </dgm:t>
    </dgm:pt>
    <dgm:pt modelId="{0A214A1C-C876-4B66-876B-396E1DD1316A}" type="pres">
      <dgm:prSet presAssocID="{05E7C54C-0668-455D-A814-C5155608753B}" presName="parentLin" presStyleCnt="0"/>
      <dgm:spPr/>
      <dgm:t>
        <a:bodyPr/>
        <a:lstStyle/>
        <a:p>
          <a:endParaRPr lang="en-US"/>
        </a:p>
      </dgm:t>
    </dgm:pt>
    <dgm:pt modelId="{9FDEE972-5FE7-47E5-84FD-4704EBD01C26}" type="pres">
      <dgm:prSet presAssocID="{05E7C54C-0668-455D-A814-C5155608753B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A111E8C8-B161-4A51-ADF9-4158FD7EFA66}" type="pres">
      <dgm:prSet presAssocID="{05E7C54C-0668-455D-A814-C5155608753B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44E05-2AB7-46A3-878C-BE8430BEDCC2}" type="pres">
      <dgm:prSet presAssocID="{05E7C54C-0668-455D-A814-C5155608753B}" presName="negativeSpace" presStyleCnt="0"/>
      <dgm:spPr/>
      <dgm:t>
        <a:bodyPr/>
        <a:lstStyle/>
        <a:p>
          <a:endParaRPr lang="en-US"/>
        </a:p>
      </dgm:t>
    </dgm:pt>
    <dgm:pt modelId="{C31E6C41-A269-4DC1-84CB-AD6D1E8AEEF4}" type="pres">
      <dgm:prSet presAssocID="{05E7C54C-0668-455D-A814-C5155608753B}" presName="childText" presStyleLbl="conFgAcc1" presStyleIdx="3" presStyleCnt="6" custLinFactNeighborX="16667" custLinFactNeighborY="68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7A932-58D1-4E48-A516-D58E0BD05894}" type="pres">
      <dgm:prSet presAssocID="{E4CA69FE-A0D2-44C6-8ACB-CE2C52119F15}" presName="spaceBetweenRectangles" presStyleCnt="0"/>
      <dgm:spPr/>
      <dgm:t>
        <a:bodyPr/>
        <a:lstStyle/>
        <a:p>
          <a:endParaRPr lang="en-US"/>
        </a:p>
      </dgm:t>
    </dgm:pt>
    <dgm:pt modelId="{DAB966F8-BABE-456B-9158-BF45D05C21B7}" type="pres">
      <dgm:prSet presAssocID="{00AF7992-F586-4076-89A1-C009EE2EB095}" presName="parentLin" presStyleCnt="0"/>
      <dgm:spPr/>
      <dgm:t>
        <a:bodyPr/>
        <a:lstStyle/>
        <a:p>
          <a:endParaRPr lang="en-US"/>
        </a:p>
      </dgm:t>
    </dgm:pt>
    <dgm:pt modelId="{CDDEB338-6959-46D5-B704-5F317C3409FC}" type="pres">
      <dgm:prSet presAssocID="{00AF7992-F586-4076-89A1-C009EE2EB09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62766A0-C536-46E1-9323-7D560A54E7A6}" type="pres">
      <dgm:prSet presAssocID="{00AF7992-F586-4076-89A1-C009EE2EB095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33616-53D7-4405-A475-EB50ADE4FDB4}" type="pres">
      <dgm:prSet presAssocID="{00AF7992-F586-4076-89A1-C009EE2EB095}" presName="negativeSpace" presStyleCnt="0"/>
      <dgm:spPr/>
      <dgm:t>
        <a:bodyPr/>
        <a:lstStyle/>
        <a:p>
          <a:endParaRPr lang="en-US"/>
        </a:p>
      </dgm:t>
    </dgm:pt>
    <dgm:pt modelId="{30A79C4A-2C06-4425-9E1C-6B202AD79E10}" type="pres">
      <dgm:prSet presAssocID="{00AF7992-F586-4076-89A1-C009EE2EB095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56F2-D8AA-4A1B-A500-9E0D80A04919}" type="pres">
      <dgm:prSet presAssocID="{965E6D6C-FC6E-45F4-81B6-8A1C4D470284}" presName="spaceBetweenRectangles" presStyleCnt="0"/>
      <dgm:spPr/>
      <dgm:t>
        <a:bodyPr/>
        <a:lstStyle/>
        <a:p>
          <a:endParaRPr lang="en-US"/>
        </a:p>
      </dgm:t>
    </dgm:pt>
    <dgm:pt modelId="{4C7D01CA-F622-4E04-A235-8E7F6E6CEC36}" type="pres">
      <dgm:prSet presAssocID="{734C166E-EDA5-45FF-8FAC-479636500EC8}" presName="parentLin" presStyleCnt="0"/>
      <dgm:spPr/>
      <dgm:t>
        <a:bodyPr/>
        <a:lstStyle/>
        <a:p>
          <a:endParaRPr lang="en-US"/>
        </a:p>
      </dgm:t>
    </dgm:pt>
    <dgm:pt modelId="{62F046EC-7E75-4B58-B70E-D98BA5501664}" type="pres">
      <dgm:prSet presAssocID="{734C166E-EDA5-45FF-8FAC-479636500EC8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048A9E5-2DB7-4A91-847C-4E9F9492EF99}" type="pres">
      <dgm:prSet presAssocID="{734C166E-EDA5-45FF-8FAC-479636500EC8}" presName="parentText" presStyleLbl="node1" presStyleIdx="5" presStyleCnt="6" custScaleX="142857" custScaleY="94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24D5B-ED63-4244-BC7A-56C9AE6FD8E0}" type="pres">
      <dgm:prSet presAssocID="{734C166E-EDA5-45FF-8FAC-479636500EC8}" presName="negativeSpace" presStyleCnt="0"/>
      <dgm:spPr/>
      <dgm:t>
        <a:bodyPr/>
        <a:lstStyle/>
        <a:p>
          <a:endParaRPr lang="en-US"/>
        </a:p>
      </dgm:t>
    </dgm:pt>
    <dgm:pt modelId="{B9C153BC-2DE0-4BED-AF30-EA5347CA0C70}" type="pres">
      <dgm:prSet presAssocID="{734C166E-EDA5-45FF-8FAC-479636500EC8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7D18D1-E620-442E-BA3D-521492B28F39}" type="presOf" srcId="{FDDFCEB3-D85D-41D5-BE70-F55F833AB9CF}" destId="{99BCB51E-A37A-4EB3-AB4C-A979A8A01F38}" srcOrd="1" destOrd="0" presId="urn:microsoft.com/office/officeart/2005/8/layout/list1"/>
    <dgm:cxn modelId="{C418B518-0123-4727-91CF-73A46B550CB2}" type="presOf" srcId="{0A081AEC-8248-4DAF-A528-AF8004ED536F}" destId="{6816AD51-5A02-4278-9D16-501A620036D8}" srcOrd="1" destOrd="0" presId="urn:microsoft.com/office/officeart/2005/8/layout/list1"/>
    <dgm:cxn modelId="{56C9718B-54AA-4034-A51B-27B8E030536C}" srcId="{440C20CC-C996-45B9-A5B6-EBBB57CEA719}" destId="{00AF7992-F586-4076-89A1-C009EE2EB095}" srcOrd="4" destOrd="0" parTransId="{C6276DF3-7AC5-4847-B319-64723ACA2BD6}" sibTransId="{965E6D6C-FC6E-45F4-81B6-8A1C4D470284}"/>
    <dgm:cxn modelId="{08E5B56B-4200-42EA-A273-1179F51DBB12}" srcId="{440C20CC-C996-45B9-A5B6-EBBB57CEA719}" destId="{734C166E-EDA5-45FF-8FAC-479636500EC8}" srcOrd="5" destOrd="0" parTransId="{571944A3-06F5-408D-88EA-950B6A023211}" sibTransId="{EDBE3A90-9FC8-4486-B82E-01FB3341A5CE}"/>
    <dgm:cxn modelId="{FD90FB2A-8692-4786-BDAC-FB907E67D6F7}" type="presOf" srcId="{038D6E2C-EF3B-4F45-B09F-052A2F076B8E}" destId="{70C2D828-16E1-4E7F-ADD2-D2B771400BDC}" srcOrd="1" destOrd="0" presId="urn:microsoft.com/office/officeart/2005/8/layout/list1"/>
    <dgm:cxn modelId="{AD04B633-E621-449A-B2D5-351519A93B6B}" type="presOf" srcId="{05E7C54C-0668-455D-A814-C5155608753B}" destId="{9FDEE972-5FE7-47E5-84FD-4704EBD01C26}" srcOrd="0" destOrd="0" presId="urn:microsoft.com/office/officeart/2005/8/layout/list1"/>
    <dgm:cxn modelId="{86F0D776-DF73-4A87-8E47-BD6F02E48B04}" type="presOf" srcId="{05E7C54C-0668-455D-A814-C5155608753B}" destId="{A111E8C8-B161-4A51-ADF9-4158FD7EFA66}" srcOrd="1" destOrd="0" presId="urn:microsoft.com/office/officeart/2005/8/layout/list1"/>
    <dgm:cxn modelId="{FBD97F6A-4400-440A-8DC7-8DBC35C91BCD}" type="presOf" srcId="{0A081AEC-8248-4DAF-A528-AF8004ED536F}" destId="{05109C4D-C47D-4B53-9FD7-3B9155313FBC}" srcOrd="0" destOrd="0" presId="urn:microsoft.com/office/officeart/2005/8/layout/list1"/>
    <dgm:cxn modelId="{C4ADD700-A771-4140-9F03-38BF5FCB0264}" srcId="{440C20CC-C996-45B9-A5B6-EBBB57CEA719}" destId="{FDDFCEB3-D85D-41D5-BE70-F55F833AB9CF}" srcOrd="0" destOrd="0" parTransId="{CCCB0384-93E7-4507-BE99-B649FF9F8AC0}" sibTransId="{2C86EB79-3BC9-445C-A3CE-85562538D985}"/>
    <dgm:cxn modelId="{37415219-246B-4CD6-8178-83144E47665E}" type="presOf" srcId="{00AF7992-F586-4076-89A1-C009EE2EB095}" destId="{B62766A0-C536-46E1-9323-7D560A54E7A6}" srcOrd="1" destOrd="0" presId="urn:microsoft.com/office/officeart/2005/8/layout/list1"/>
    <dgm:cxn modelId="{B3050FE1-CD48-4F78-B490-521637F1255D}" type="presOf" srcId="{00AF7992-F586-4076-89A1-C009EE2EB095}" destId="{CDDEB338-6959-46D5-B704-5F317C3409FC}" srcOrd="0" destOrd="0" presId="urn:microsoft.com/office/officeart/2005/8/layout/list1"/>
    <dgm:cxn modelId="{D545A53D-2FB3-485A-B925-ED1258C5A14F}" type="presOf" srcId="{FDDFCEB3-D85D-41D5-BE70-F55F833AB9CF}" destId="{782BD966-BEB2-467D-95DB-90EBB95FF10B}" srcOrd="0" destOrd="0" presId="urn:microsoft.com/office/officeart/2005/8/layout/list1"/>
    <dgm:cxn modelId="{2E57BA3D-0C92-49AF-A315-4620DAE19B50}" srcId="{440C20CC-C996-45B9-A5B6-EBBB57CEA719}" destId="{0A081AEC-8248-4DAF-A528-AF8004ED536F}" srcOrd="1" destOrd="0" parTransId="{89839BC7-D5B3-4DA7-97D8-7D68B384E422}" sibTransId="{12799D31-3202-44D4-81A7-339C91B043D5}"/>
    <dgm:cxn modelId="{FE720491-4047-4865-8A2A-1206E0D5E8EB}" type="presOf" srcId="{734C166E-EDA5-45FF-8FAC-479636500EC8}" destId="{62F046EC-7E75-4B58-B70E-D98BA5501664}" srcOrd="0" destOrd="0" presId="urn:microsoft.com/office/officeart/2005/8/layout/list1"/>
    <dgm:cxn modelId="{EDB35A09-93C6-463C-91BC-16E3DEB02DB3}" type="presOf" srcId="{038D6E2C-EF3B-4F45-B09F-052A2F076B8E}" destId="{CA752C81-D4F2-4021-96CD-B5BE329B9F92}" srcOrd="0" destOrd="0" presId="urn:microsoft.com/office/officeart/2005/8/layout/list1"/>
    <dgm:cxn modelId="{52CF4326-883F-4D64-BB39-7C1901229B37}" srcId="{440C20CC-C996-45B9-A5B6-EBBB57CEA719}" destId="{05E7C54C-0668-455D-A814-C5155608753B}" srcOrd="3" destOrd="0" parTransId="{BB49CBBD-12A1-4194-BD01-31C83CC6D34F}" sibTransId="{E4CA69FE-A0D2-44C6-8ACB-CE2C52119F15}"/>
    <dgm:cxn modelId="{E5B3FA3C-48C9-4892-95D3-9381C1687DC9}" srcId="{440C20CC-C996-45B9-A5B6-EBBB57CEA719}" destId="{038D6E2C-EF3B-4F45-B09F-052A2F076B8E}" srcOrd="2" destOrd="0" parTransId="{BB2376E0-31CC-4E89-A075-3566974CC180}" sibTransId="{26ED8026-FB1D-44BE-8B11-4B1D633EDF66}"/>
    <dgm:cxn modelId="{091A0B82-D1BE-4498-A8C3-5705C8FB9844}" type="presOf" srcId="{734C166E-EDA5-45FF-8FAC-479636500EC8}" destId="{1048A9E5-2DB7-4A91-847C-4E9F9492EF99}" srcOrd="1" destOrd="0" presId="urn:microsoft.com/office/officeart/2005/8/layout/list1"/>
    <dgm:cxn modelId="{8744ABE5-9DFA-445F-A3FD-D0E570DEFD9A}" type="presOf" srcId="{440C20CC-C996-45B9-A5B6-EBBB57CEA719}" destId="{08D7D7EF-76B7-4CDC-A750-CE20C5EC45E9}" srcOrd="0" destOrd="0" presId="urn:microsoft.com/office/officeart/2005/8/layout/list1"/>
    <dgm:cxn modelId="{BCB927E8-2A14-4D06-B691-033E6CC14DB0}" type="presParOf" srcId="{08D7D7EF-76B7-4CDC-A750-CE20C5EC45E9}" destId="{F4BCA5B3-CF4D-4CBB-A57A-5BFDD6A2E2B7}" srcOrd="0" destOrd="0" presId="urn:microsoft.com/office/officeart/2005/8/layout/list1"/>
    <dgm:cxn modelId="{7B6C478D-49D3-4BDF-A769-E35960939799}" type="presParOf" srcId="{F4BCA5B3-CF4D-4CBB-A57A-5BFDD6A2E2B7}" destId="{782BD966-BEB2-467D-95DB-90EBB95FF10B}" srcOrd="0" destOrd="0" presId="urn:microsoft.com/office/officeart/2005/8/layout/list1"/>
    <dgm:cxn modelId="{735EF7A6-0933-476A-9F3C-9E8FA09ED2E8}" type="presParOf" srcId="{F4BCA5B3-CF4D-4CBB-A57A-5BFDD6A2E2B7}" destId="{99BCB51E-A37A-4EB3-AB4C-A979A8A01F38}" srcOrd="1" destOrd="0" presId="urn:microsoft.com/office/officeart/2005/8/layout/list1"/>
    <dgm:cxn modelId="{29A1C17B-0B02-448D-9795-86EFFC30F15E}" type="presParOf" srcId="{08D7D7EF-76B7-4CDC-A750-CE20C5EC45E9}" destId="{DDAB02D1-C264-4B0C-80D7-C8835D57F01C}" srcOrd="1" destOrd="0" presId="urn:microsoft.com/office/officeart/2005/8/layout/list1"/>
    <dgm:cxn modelId="{8D549B26-26BB-40D3-A977-CC8A396D6B25}" type="presParOf" srcId="{08D7D7EF-76B7-4CDC-A750-CE20C5EC45E9}" destId="{035A2F41-E1AE-44ED-8F0D-1E9A56A809AA}" srcOrd="2" destOrd="0" presId="urn:microsoft.com/office/officeart/2005/8/layout/list1"/>
    <dgm:cxn modelId="{2A863BDA-6860-4D3C-9F28-6E80AE01BF21}" type="presParOf" srcId="{08D7D7EF-76B7-4CDC-A750-CE20C5EC45E9}" destId="{3CB82DDF-9C52-4FF2-902A-6E26DE4D7B40}" srcOrd="3" destOrd="0" presId="urn:microsoft.com/office/officeart/2005/8/layout/list1"/>
    <dgm:cxn modelId="{723FE11A-08D7-4568-A774-EB9CC3D2A13C}" type="presParOf" srcId="{08D7D7EF-76B7-4CDC-A750-CE20C5EC45E9}" destId="{0B3F144F-8C8D-4738-90D2-EC7C3946E4A6}" srcOrd="4" destOrd="0" presId="urn:microsoft.com/office/officeart/2005/8/layout/list1"/>
    <dgm:cxn modelId="{9ACD93BB-2E6A-4184-8C2D-C90D3D4F5F90}" type="presParOf" srcId="{0B3F144F-8C8D-4738-90D2-EC7C3946E4A6}" destId="{05109C4D-C47D-4B53-9FD7-3B9155313FBC}" srcOrd="0" destOrd="0" presId="urn:microsoft.com/office/officeart/2005/8/layout/list1"/>
    <dgm:cxn modelId="{196AE280-AAC0-4DAF-9A60-ADE4940A7FB7}" type="presParOf" srcId="{0B3F144F-8C8D-4738-90D2-EC7C3946E4A6}" destId="{6816AD51-5A02-4278-9D16-501A620036D8}" srcOrd="1" destOrd="0" presId="urn:microsoft.com/office/officeart/2005/8/layout/list1"/>
    <dgm:cxn modelId="{98583D5F-5652-4352-89F5-39C42A770367}" type="presParOf" srcId="{08D7D7EF-76B7-4CDC-A750-CE20C5EC45E9}" destId="{1E1D4528-6BD7-4D8F-B6DF-B97F1D510D61}" srcOrd="5" destOrd="0" presId="urn:microsoft.com/office/officeart/2005/8/layout/list1"/>
    <dgm:cxn modelId="{FD670A91-E710-48D7-9111-2E62365B2ADD}" type="presParOf" srcId="{08D7D7EF-76B7-4CDC-A750-CE20C5EC45E9}" destId="{E1E754EB-A47D-441E-B41B-F4699E1D1E35}" srcOrd="6" destOrd="0" presId="urn:microsoft.com/office/officeart/2005/8/layout/list1"/>
    <dgm:cxn modelId="{D055B584-0B6E-4AD0-9448-D8962493CC83}" type="presParOf" srcId="{08D7D7EF-76B7-4CDC-A750-CE20C5EC45E9}" destId="{55F0F1D8-5E09-4529-8BA3-904536D46B3D}" srcOrd="7" destOrd="0" presId="urn:microsoft.com/office/officeart/2005/8/layout/list1"/>
    <dgm:cxn modelId="{D365FE6D-853E-4418-AC87-22FDE1F300ED}" type="presParOf" srcId="{08D7D7EF-76B7-4CDC-A750-CE20C5EC45E9}" destId="{5D0D0A97-EF9C-4166-A52F-7F23995543D9}" srcOrd="8" destOrd="0" presId="urn:microsoft.com/office/officeart/2005/8/layout/list1"/>
    <dgm:cxn modelId="{BC1D72AE-D630-41E3-B154-1E196359F55A}" type="presParOf" srcId="{5D0D0A97-EF9C-4166-A52F-7F23995543D9}" destId="{CA752C81-D4F2-4021-96CD-B5BE329B9F92}" srcOrd="0" destOrd="0" presId="urn:microsoft.com/office/officeart/2005/8/layout/list1"/>
    <dgm:cxn modelId="{2BD0CF90-CFF6-4FFD-8D2E-2D509406877F}" type="presParOf" srcId="{5D0D0A97-EF9C-4166-A52F-7F23995543D9}" destId="{70C2D828-16E1-4E7F-ADD2-D2B771400BDC}" srcOrd="1" destOrd="0" presId="urn:microsoft.com/office/officeart/2005/8/layout/list1"/>
    <dgm:cxn modelId="{F7EB984D-FF48-49B7-8D01-7E54CBDEF968}" type="presParOf" srcId="{08D7D7EF-76B7-4CDC-A750-CE20C5EC45E9}" destId="{2E1F06BB-40C0-482E-9B9E-3D9E25F8212D}" srcOrd="9" destOrd="0" presId="urn:microsoft.com/office/officeart/2005/8/layout/list1"/>
    <dgm:cxn modelId="{3E2F60AB-1408-4415-9B6F-883E2846962F}" type="presParOf" srcId="{08D7D7EF-76B7-4CDC-A750-CE20C5EC45E9}" destId="{C6229F7B-E540-40D9-88E5-61DB63361BC3}" srcOrd="10" destOrd="0" presId="urn:microsoft.com/office/officeart/2005/8/layout/list1"/>
    <dgm:cxn modelId="{17C79D53-D82E-477D-9FCE-5B872B6110C5}" type="presParOf" srcId="{08D7D7EF-76B7-4CDC-A750-CE20C5EC45E9}" destId="{9B46F054-A228-462B-B715-4E633B088F0A}" srcOrd="11" destOrd="0" presId="urn:microsoft.com/office/officeart/2005/8/layout/list1"/>
    <dgm:cxn modelId="{B8290E29-72DF-47B0-89E4-95D34C879654}" type="presParOf" srcId="{08D7D7EF-76B7-4CDC-A750-CE20C5EC45E9}" destId="{0A214A1C-C876-4B66-876B-396E1DD1316A}" srcOrd="12" destOrd="0" presId="urn:microsoft.com/office/officeart/2005/8/layout/list1"/>
    <dgm:cxn modelId="{4AAE0D72-33D6-49A0-B99C-8629CC4B9CD5}" type="presParOf" srcId="{0A214A1C-C876-4B66-876B-396E1DD1316A}" destId="{9FDEE972-5FE7-47E5-84FD-4704EBD01C26}" srcOrd="0" destOrd="0" presId="urn:microsoft.com/office/officeart/2005/8/layout/list1"/>
    <dgm:cxn modelId="{834AE2B1-786D-4A49-9AC2-49386749E943}" type="presParOf" srcId="{0A214A1C-C876-4B66-876B-396E1DD1316A}" destId="{A111E8C8-B161-4A51-ADF9-4158FD7EFA66}" srcOrd="1" destOrd="0" presId="urn:microsoft.com/office/officeart/2005/8/layout/list1"/>
    <dgm:cxn modelId="{C57540E3-5EA8-413E-8235-BEC3F4A92FEE}" type="presParOf" srcId="{08D7D7EF-76B7-4CDC-A750-CE20C5EC45E9}" destId="{D7044E05-2AB7-46A3-878C-BE8430BEDCC2}" srcOrd="13" destOrd="0" presId="urn:microsoft.com/office/officeart/2005/8/layout/list1"/>
    <dgm:cxn modelId="{02669D56-4935-4EFC-B240-FBB5CB672030}" type="presParOf" srcId="{08D7D7EF-76B7-4CDC-A750-CE20C5EC45E9}" destId="{C31E6C41-A269-4DC1-84CB-AD6D1E8AEEF4}" srcOrd="14" destOrd="0" presId="urn:microsoft.com/office/officeart/2005/8/layout/list1"/>
    <dgm:cxn modelId="{500EEE17-ACB7-424B-8B99-48169993EDA6}" type="presParOf" srcId="{08D7D7EF-76B7-4CDC-A750-CE20C5EC45E9}" destId="{EA17A932-58D1-4E48-A516-D58E0BD05894}" srcOrd="15" destOrd="0" presId="urn:microsoft.com/office/officeart/2005/8/layout/list1"/>
    <dgm:cxn modelId="{AD4C1533-2078-4C10-9877-C809325E5879}" type="presParOf" srcId="{08D7D7EF-76B7-4CDC-A750-CE20C5EC45E9}" destId="{DAB966F8-BABE-456B-9158-BF45D05C21B7}" srcOrd="16" destOrd="0" presId="urn:microsoft.com/office/officeart/2005/8/layout/list1"/>
    <dgm:cxn modelId="{C92D239F-35F0-4C38-A429-9BF62BEB10AB}" type="presParOf" srcId="{DAB966F8-BABE-456B-9158-BF45D05C21B7}" destId="{CDDEB338-6959-46D5-B704-5F317C3409FC}" srcOrd="0" destOrd="0" presId="urn:microsoft.com/office/officeart/2005/8/layout/list1"/>
    <dgm:cxn modelId="{A2990C93-9B97-4711-8535-3548BC8B22F4}" type="presParOf" srcId="{DAB966F8-BABE-456B-9158-BF45D05C21B7}" destId="{B62766A0-C536-46E1-9323-7D560A54E7A6}" srcOrd="1" destOrd="0" presId="urn:microsoft.com/office/officeart/2005/8/layout/list1"/>
    <dgm:cxn modelId="{057D6E0C-E43D-4E95-96FB-4E89A6897019}" type="presParOf" srcId="{08D7D7EF-76B7-4CDC-A750-CE20C5EC45E9}" destId="{09433616-53D7-4405-A475-EB50ADE4FDB4}" srcOrd="17" destOrd="0" presId="urn:microsoft.com/office/officeart/2005/8/layout/list1"/>
    <dgm:cxn modelId="{5B0FDCF4-7334-445E-B49C-B296716AA82D}" type="presParOf" srcId="{08D7D7EF-76B7-4CDC-A750-CE20C5EC45E9}" destId="{30A79C4A-2C06-4425-9E1C-6B202AD79E10}" srcOrd="18" destOrd="0" presId="urn:microsoft.com/office/officeart/2005/8/layout/list1"/>
    <dgm:cxn modelId="{42D4E3AC-22ED-4F7F-8B1D-E5ABE9952131}" type="presParOf" srcId="{08D7D7EF-76B7-4CDC-A750-CE20C5EC45E9}" destId="{16D056F2-D8AA-4A1B-A500-9E0D80A04919}" srcOrd="19" destOrd="0" presId="urn:microsoft.com/office/officeart/2005/8/layout/list1"/>
    <dgm:cxn modelId="{B793FEDD-B0CD-45D3-94F8-5FB85927DB91}" type="presParOf" srcId="{08D7D7EF-76B7-4CDC-A750-CE20C5EC45E9}" destId="{4C7D01CA-F622-4E04-A235-8E7F6E6CEC36}" srcOrd="20" destOrd="0" presId="urn:microsoft.com/office/officeart/2005/8/layout/list1"/>
    <dgm:cxn modelId="{B69912B2-C26A-48DC-B3C2-8A2367F29529}" type="presParOf" srcId="{4C7D01CA-F622-4E04-A235-8E7F6E6CEC36}" destId="{62F046EC-7E75-4B58-B70E-D98BA5501664}" srcOrd="0" destOrd="0" presId="urn:microsoft.com/office/officeart/2005/8/layout/list1"/>
    <dgm:cxn modelId="{C7A742CF-8E38-4743-8606-6BCB3A5005E8}" type="presParOf" srcId="{4C7D01CA-F622-4E04-A235-8E7F6E6CEC36}" destId="{1048A9E5-2DB7-4A91-847C-4E9F9492EF99}" srcOrd="1" destOrd="0" presId="urn:microsoft.com/office/officeart/2005/8/layout/list1"/>
    <dgm:cxn modelId="{BD5C13C5-028E-46E9-8D7B-BF170E3D80C9}" type="presParOf" srcId="{08D7D7EF-76B7-4CDC-A750-CE20C5EC45E9}" destId="{D2B24D5B-ED63-4244-BC7A-56C9AE6FD8E0}" srcOrd="21" destOrd="0" presId="urn:microsoft.com/office/officeart/2005/8/layout/list1"/>
    <dgm:cxn modelId="{111B4571-B7DF-41EB-B771-4564C7DACA95}" type="presParOf" srcId="{08D7D7EF-76B7-4CDC-A750-CE20C5EC45E9}" destId="{B9C153BC-2DE0-4BED-AF30-EA5347CA0C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0C20CC-C996-45B9-A5B6-EBBB57CEA719}" type="doc">
      <dgm:prSet loTypeId="urn:microsoft.com/office/officeart/2005/8/layout/list1" loCatId="list" qsTypeId="urn:microsoft.com/office/officeart/2005/8/quickstyle/simple3" qsCatId="simple" csTypeId="urn:microsoft.com/office/officeart/2005/8/colors/accent1_2#49" csCatId="accent1" phldr="1"/>
      <dgm:spPr/>
      <dgm:t>
        <a:bodyPr/>
        <a:lstStyle/>
        <a:p>
          <a:endParaRPr lang="en-US"/>
        </a:p>
      </dgm:t>
    </dgm:pt>
    <dgm:pt modelId="{FDDFCEB3-D85D-41D5-BE70-F55F833AB9C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700" b="0" dirty="0" smtClean="0"/>
            <a:t>LANs, MANs, and WANs</a:t>
          </a:r>
          <a:endParaRPr lang="en-US" sz="2700" b="0" dirty="0"/>
        </a:p>
      </dgm:t>
    </dgm:pt>
    <dgm:pt modelId="{CCCB0384-93E7-4507-BE99-B649FF9F8AC0}" type="parTrans" cxnId="{C4ADD700-A771-4140-9F03-38BF5FCB0264}">
      <dgm:prSet/>
      <dgm:spPr/>
      <dgm:t>
        <a:bodyPr/>
        <a:lstStyle/>
        <a:p>
          <a:endParaRPr lang="en-US"/>
        </a:p>
      </dgm:t>
    </dgm:pt>
    <dgm:pt modelId="{2C86EB79-3BC9-445C-A3CE-85562538D985}" type="sibTrans" cxnId="{C4ADD700-A771-4140-9F03-38BF5FCB0264}">
      <dgm:prSet/>
      <dgm:spPr/>
      <dgm:t>
        <a:bodyPr/>
        <a:lstStyle/>
        <a:p>
          <a:endParaRPr lang="en-US"/>
        </a:p>
      </dgm:t>
    </dgm:pt>
    <dgm:pt modelId="{0A081AEC-8248-4DAF-A528-AF8004ED536F}">
      <dgm:prSet phldrT="[Text]" custT="1"/>
      <dgm:spPr/>
      <dgm:t>
        <a:bodyPr/>
        <a:lstStyle/>
        <a:p>
          <a:r>
            <a:rPr lang="en-US" sz="2700" dirty="0" smtClean="0"/>
            <a:t>Access Lines</a:t>
          </a:r>
          <a:endParaRPr lang="en-US" sz="2700" dirty="0"/>
        </a:p>
      </dgm:t>
    </dgm:pt>
    <dgm:pt modelId="{89839BC7-D5B3-4DA7-97D8-7D68B384E422}" type="parTrans" cxnId="{2E57BA3D-0C92-49AF-A315-4620DAE19B50}">
      <dgm:prSet/>
      <dgm:spPr/>
      <dgm:t>
        <a:bodyPr/>
        <a:lstStyle/>
        <a:p>
          <a:endParaRPr lang="en-US"/>
        </a:p>
      </dgm:t>
    </dgm:pt>
    <dgm:pt modelId="{12799D31-3202-44D4-81A7-339C91B043D5}" type="sibTrans" cxnId="{2E57BA3D-0C92-49AF-A315-4620DAE19B50}">
      <dgm:prSet/>
      <dgm:spPr/>
      <dgm:t>
        <a:bodyPr/>
        <a:lstStyle/>
        <a:p>
          <a:endParaRPr lang="en-US"/>
        </a:p>
      </dgm:t>
    </dgm:pt>
    <dgm:pt modelId="{038D6E2C-EF3B-4F45-B09F-052A2F076B8E}">
      <dgm:prSet custT="1"/>
      <dgm:spPr/>
      <dgm:t>
        <a:bodyPr/>
        <a:lstStyle/>
        <a:p>
          <a:r>
            <a:rPr lang="en-US" sz="2700" dirty="0" smtClean="0"/>
            <a:t>The Network Core</a:t>
          </a:r>
          <a:endParaRPr lang="en-US" sz="2700" dirty="0"/>
        </a:p>
      </dgm:t>
    </dgm:pt>
    <dgm:pt modelId="{BB2376E0-31CC-4E89-A075-3566974CC180}" type="parTrans" cxnId="{E5B3FA3C-48C9-4892-95D3-9381C1687DC9}">
      <dgm:prSet/>
      <dgm:spPr/>
      <dgm:t>
        <a:bodyPr/>
        <a:lstStyle/>
        <a:p>
          <a:endParaRPr lang="en-US"/>
        </a:p>
      </dgm:t>
    </dgm:pt>
    <dgm:pt modelId="{26ED8026-FB1D-44BE-8B11-4B1D633EDF66}" type="sibTrans" cxnId="{E5B3FA3C-48C9-4892-95D3-9381C1687DC9}">
      <dgm:prSet/>
      <dgm:spPr/>
      <dgm:t>
        <a:bodyPr/>
        <a:lstStyle/>
        <a:p>
          <a:endParaRPr lang="en-US"/>
        </a:p>
      </dgm:t>
    </dgm:pt>
    <dgm:pt modelId="{05E7C54C-0668-455D-A814-C5155608753B}">
      <dgm:prSet custT="1"/>
      <dgm:spPr/>
      <dgm:t>
        <a:bodyPr/>
        <a:lstStyle/>
        <a:p>
          <a:r>
            <a:rPr lang="en-US" sz="2700" dirty="0" smtClean="0"/>
            <a:t>Using the Internet for Wide Area Networking</a:t>
          </a:r>
          <a:endParaRPr lang="en-US" sz="2700" dirty="0"/>
        </a:p>
      </dgm:t>
    </dgm:pt>
    <dgm:pt modelId="{BB49CBBD-12A1-4194-BD01-31C83CC6D34F}" type="parTrans" cxnId="{52CF4326-883F-4D64-BB39-7C1901229B37}">
      <dgm:prSet/>
      <dgm:spPr/>
      <dgm:t>
        <a:bodyPr/>
        <a:lstStyle/>
        <a:p>
          <a:endParaRPr lang="en-US"/>
        </a:p>
      </dgm:t>
    </dgm:pt>
    <dgm:pt modelId="{E4CA69FE-A0D2-44C6-8ACB-CE2C52119F15}" type="sibTrans" cxnId="{52CF4326-883F-4D64-BB39-7C1901229B37}">
      <dgm:prSet/>
      <dgm:spPr/>
      <dgm:t>
        <a:bodyPr/>
        <a:lstStyle/>
        <a:p>
          <a:endParaRPr lang="en-US"/>
        </a:p>
      </dgm:t>
    </dgm:pt>
    <dgm:pt modelId="{00AF7992-F586-4076-89A1-C009EE2EB09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Cellular Data Service</a:t>
          </a:r>
          <a:endParaRPr lang="en-US" sz="3200" dirty="0"/>
        </a:p>
      </dgm:t>
    </dgm:pt>
    <dgm:pt modelId="{C6276DF3-7AC5-4847-B319-64723ACA2BD6}" type="parTrans" cxnId="{56C9718B-54AA-4034-A51B-27B8E030536C}">
      <dgm:prSet/>
      <dgm:spPr/>
      <dgm:t>
        <a:bodyPr/>
        <a:lstStyle/>
        <a:p>
          <a:endParaRPr lang="en-US"/>
        </a:p>
      </dgm:t>
    </dgm:pt>
    <dgm:pt modelId="{965E6D6C-FC6E-45F4-81B6-8A1C4D470284}" type="sibTrans" cxnId="{56C9718B-54AA-4034-A51B-27B8E030536C}">
      <dgm:prSet/>
      <dgm:spPr/>
      <dgm:t>
        <a:bodyPr/>
        <a:lstStyle/>
        <a:p>
          <a:endParaRPr lang="en-US"/>
        </a:p>
      </dgm:t>
    </dgm:pt>
    <dgm:pt modelId="{734C166E-EDA5-45FF-8FAC-479636500EC8}">
      <dgm:prSet custT="1"/>
      <dgm:spPr/>
      <dgm:t>
        <a:bodyPr/>
        <a:lstStyle/>
        <a:p>
          <a:r>
            <a:rPr lang="en-US" sz="2700" dirty="0" smtClean="0"/>
            <a:t>Virtual WANs</a:t>
          </a:r>
          <a:endParaRPr lang="en-US" sz="2700" dirty="0"/>
        </a:p>
      </dgm:t>
    </dgm:pt>
    <dgm:pt modelId="{571944A3-06F5-408D-88EA-950B6A023211}" type="parTrans" cxnId="{08E5B56B-4200-42EA-A273-1179F51DBB12}">
      <dgm:prSet/>
      <dgm:spPr/>
      <dgm:t>
        <a:bodyPr/>
        <a:lstStyle/>
        <a:p>
          <a:endParaRPr lang="en-US"/>
        </a:p>
      </dgm:t>
    </dgm:pt>
    <dgm:pt modelId="{EDBE3A90-9FC8-4486-B82E-01FB3341A5CE}" type="sibTrans" cxnId="{08E5B56B-4200-42EA-A273-1179F51DBB12}">
      <dgm:prSet/>
      <dgm:spPr/>
      <dgm:t>
        <a:bodyPr/>
        <a:lstStyle/>
        <a:p>
          <a:endParaRPr lang="en-US"/>
        </a:p>
      </dgm:t>
    </dgm:pt>
    <dgm:pt modelId="{08D7D7EF-76B7-4CDC-A750-CE20C5EC45E9}" type="pres">
      <dgm:prSet presAssocID="{440C20CC-C996-45B9-A5B6-EBBB57CEA7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CA5B3-CF4D-4CBB-A57A-5BFDD6A2E2B7}" type="pres">
      <dgm:prSet presAssocID="{FDDFCEB3-D85D-41D5-BE70-F55F833AB9CF}" presName="parentLin" presStyleCnt="0"/>
      <dgm:spPr/>
      <dgm:t>
        <a:bodyPr/>
        <a:lstStyle/>
        <a:p>
          <a:endParaRPr lang="en-US"/>
        </a:p>
      </dgm:t>
    </dgm:pt>
    <dgm:pt modelId="{782BD966-BEB2-467D-95DB-90EBB95FF10B}" type="pres">
      <dgm:prSet presAssocID="{FDDFCEB3-D85D-41D5-BE70-F55F833AB9C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9BCB51E-A37A-4EB3-AB4C-A979A8A01F38}" type="pres">
      <dgm:prSet presAssocID="{FDDFCEB3-D85D-41D5-BE70-F55F833AB9CF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02D1-C264-4B0C-80D7-C8835D57F01C}" type="pres">
      <dgm:prSet presAssocID="{FDDFCEB3-D85D-41D5-BE70-F55F833AB9CF}" presName="negativeSpace" presStyleCnt="0"/>
      <dgm:spPr/>
      <dgm:t>
        <a:bodyPr/>
        <a:lstStyle/>
        <a:p>
          <a:endParaRPr lang="en-US"/>
        </a:p>
      </dgm:t>
    </dgm:pt>
    <dgm:pt modelId="{035A2F41-E1AE-44ED-8F0D-1E9A56A809AA}" type="pres">
      <dgm:prSet presAssocID="{FDDFCEB3-D85D-41D5-BE70-F55F833AB9CF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82DDF-9C52-4FF2-902A-6E26DE4D7B40}" type="pres">
      <dgm:prSet presAssocID="{2C86EB79-3BC9-445C-A3CE-85562538D985}" presName="spaceBetweenRectangles" presStyleCnt="0"/>
      <dgm:spPr/>
      <dgm:t>
        <a:bodyPr/>
        <a:lstStyle/>
        <a:p>
          <a:endParaRPr lang="en-US"/>
        </a:p>
      </dgm:t>
    </dgm:pt>
    <dgm:pt modelId="{0B3F144F-8C8D-4738-90D2-EC7C3946E4A6}" type="pres">
      <dgm:prSet presAssocID="{0A081AEC-8248-4DAF-A528-AF8004ED536F}" presName="parentLin" presStyleCnt="0"/>
      <dgm:spPr/>
      <dgm:t>
        <a:bodyPr/>
        <a:lstStyle/>
        <a:p>
          <a:endParaRPr lang="en-US"/>
        </a:p>
      </dgm:t>
    </dgm:pt>
    <dgm:pt modelId="{05109C4D-C47D-4B53-9FD7-3B9155313FBC}" type="pres">
      <dgm:prSet presAssocID="{0A081AEC-8248-4DAF-A528-AF8004ED536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816AD51-5A02-4278-9D16-501A620036D8}" type="pres">
      <dgm:prSet presAssocID="{0A081AEC-8248-4DAF-A528-AF8004ED536F}" presName="parentText" presStyleLbl="node1" presStyleIdx="1" presStyleCnt="6" custScaleX="142857" custLinFactNeighborX="-2754" custLinFactNeighborY="9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D4528-6BD7-4D8F-B6DF-B97F1D510D61}" type="pres">
      <dgm:prSet presAssocID="{0A081AEC-8248-4DAF-A528-AF8004ED536F}" presName="negativeSpace" presStyleCnt="0"/>
      <dgm:spPr/>
      <dgm:t>
        <a:bodyPr/>
        <a:lstStyle/>
        <a:p>
          <a:endParaRPr lang="en-US"/>
        </a:p>
      </dgm:t>
    </dgm:pt>
    <dgm:pt modelId="{E1E754EB-A47D-441E-B41B-F4699E1D1E35}" type="pres">
      <dgm:prSet presAssocID="{0A081AEC-8248-4DAF-A528-AF8004ED536F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0F1D8-5E09-4529-8BA3-904536D46B3D}" type="pres">
      <dgm:prSet presAssocID="{12799D31-3202-44D4-81A7-339C91B043D5}" presName="spaceBetweenRectangles" presStyleCnt="0"/>
      <dgm:spPr/>
      <dgm:t>
        <a:bodyPr/>
        <a:lstStyle/>
        <a:p>
          <a:endParaRPr lang="en-US"/>
        </a:p>
      </dgm:t>
    </dgm:pt>
    <dgm:pt modelId="{5D0D0A97-EF9C-4166-A52F-7F23995543D9}" type="pres">
      <dgm:prSet presAssocID="{038D6E2C-EF3B-4F45-B09F-052A2F076B8E}" presName="parentLin" presStyleCnt="0"/>
      <dgm:spPr/>
      <dgm:t>
        <a:bodyPr/>
        <a:lstStyle/>
        <a:p>
          <a:endParaRPr lang="en-US"/>
        </a:p>
      </dgm:t>
    </dgm:pt>
    <dgm:pt modelId="{CA752C81-D4F2-4021-96CD-B5BE329B9F92}" type="pres">
      <dgm:prSet presAssocID="{038D6E2C-EF3B-4F45-B09F-052A2F076B8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0C2D828-16E1-4E7F-ADD2-D2B771400BDC}" type="pres">
      <dgm:prSet presAssocID="{038D6E2C-EF3B-4F45-B09F-052A2F076B8E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06BB-40C0-482E-9B9E-3D9E25F8212D}" type="pres">
      <dgm:prSet presAssocID="{038D6E2C-EF3B-4F45-B09F-052A2F076B8E}" presName="negativeSpace" presStyleCnt="0"/>
      <dgm:spPr/>
      <dgm:t>
        <a:bodyPr/>
        <a:lstStyle/>
        <a:p>
          <a:endParaRPr lang="en-US"/>
        </a:p>
      </dgm:t>
    </dgm:pt>
    <dgm:pt modelId="{C6229F7B-E540-40D9-88E5-61DB63361BC3}" type="pres">
      <dgm:prSet presAssocID="{038D6E2C-EF3B-4F45-B09F-052A2F076B8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6F054-A228-462B-B715-4E633B088F0A}" type="pres">
      <dgm:prSet presAssocID="{26ED8026-FB1D-44BE-8B11-4B1D633EDF66}" presName="spaceBetweenRectangles" presStyleCnt="0"/>
      <dgm:spPr/>
      <dgm:t>
        <a:bodyPr/>
        <a:lstStyle/>
        <a:p>
          <a:endParaRPr lang="en-US"/>
        </a:p>
      </dgm:t>
    </dgm:pt>
    <dgm:pt modelId="{0A214A1C-C876-4B66-876B-396E1DD1316A}" type="pres">
      <dgm:prSet presAssocID="{05E7C54C-0668-455D-A814-C5155608753B}" presName="parentLin" presStyleCnt="0"/>
      <dgm:spPr/>
      <dgm:t>
        <a:bodyPr/>
        <a:lstStyle/>
        <a:p>
          <a:endParaRPr lang="en-US"/>
        </a:p>
      </dgm:t>
    </dgm:pt>
    <dgm:pt modelId="{9FDEE972-5FE7-47E5-84FD-4704EBD01C26}" type="pres">
      <dgm:prSet presAssocID="{05E7C54C-0668-455D-A814-C5155608753B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A111E8C8-B161-4A51-ADF9-4158FD7EFA66}" type="pres">
      <dgm:prSet presAssocID="{05E7C54C-0668-455D-A814-C5155608753B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44E05-2AB7-46A3-878C-BE8430BEDCC2}" type="pres">
      <dgm:prSet presAssocID="{05E7C54C-0668-455D-A814-C5155608753B}" presName="negativeSpace" presStyleCnt="0"/>
      <dgm:spPr/>
      <dgm:t>
        <a:bodyPr/>
        <a:lstStyle/>
        <a:p>
          <a:endParaRPr lang="en-US"/>
        </a:p>
      </dgm:t>
    </dgm:pt>
    <dgm:pt modelId="{C31E6C41-A269-4DC1-84CB-AD6D1E8AEEF4}" type="pres">
      <dgm:prSet presAssocID="{05E7C54C-0668-455D-A814-C5155608753B}" presName="childText" presStyleLbl="conFgAcc1" presStyleIdx="3" presStyleCnt="6" custLinFactNeighborX="16667" custLinFactNeighborY="68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7A932-58D1-4E48-A516-D58E0BD05894}" type="pres">
      <dgm:prSet presAssocID="{E4CA69FE-A0D2-44C6-8ACB-CE2C52119F15}" presName="spaceBetweenRectangles" presStyleCnt="0"/>
      <dgm:spPr/>
      <dgm:t>
        <a:bodyPr/>
        <a:lstStyle/>
        <a:p>
          <a:endParaRPr lang="en-US"/>
        </a:p>
      </dgm:t>
    </dgm:pt>
    <dgm:pt modelId="{DAB966F8-BABE-456B-9158-BF45D05C21B7}" type="pres">
      <dgm:prSet presAssocID="{00AF7992-F586-4076-89A1-C009EE2EB095}" presName="parentLin" presStyleCnt="0"/>
      <dgm:spPr/>
      <dgm:t>
        <a:bodyPr/>
        <a:lstStyle/>
        <a:p>
          <a:endParaRPr lang="en-US"/>
        </a:p>
      </dgm:t>
    </dgm:pt>
    <dgm:pt modelId="{CDDEB338-6959-46D5-B704-5F317C3409FC}" type="pres">
      <dgm:prSet presAssocID="{00AF7992-F586-4076-89A1-C009EE2EB09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62766A0-C536-46E1-9323-7D560A54E7A6}" type="pres">
      <dgm:prSet presAssocID="{00AF7992-F586-4076-89A1-C009EE2EB095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33616-53D7-4405-A475-EB50ADE4FDB4}" type="pres">
      <dgm:prSet presAssocID="{00AF7992-F586-4076-89A1-C009EE2EB095}" presName="negativeSpace" presStyleCnt="0"/>
      <dgm:spPr/>
      <dgm:t>
        <a:bodyPr/>
        <a:lstStyle/>
        <a:p>
          <a:endParaRPr lang="en-US"/>
        </a:p>
      </dgm:t>
    </dgm:pt>
    <dgm:pt modelId="{30A79C4A-2C06-4425-9E1C-6B202AD79E10}" type="pres">
      <dgm:prSet presAssocID="{00AF7992-F586-4076-89A1-C009EE2EB095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56F2-D8AA-4A1B-A500-9E0D80A04919}" type="pres">
      <dgm:prSet presAssocID="{965E6D6C-FC6E-45F4-81B6-8A1C4D470284}" presName="spaceBetweenRectangles" presStyleCnt="0"/>
      <dgm:spPr/>
      <dgm:t>
        <a:bodyPr/>
        <a:lstStyle/>
        <a:p>
          <a:endParaRPr lang="en-US"/>
        </a:p>
      </dgm:t>
    </dgm:pt>
    <dgm:pt modelId="{4C7D01CA-F622-4E04-A235-8E7F6E6CEC36}" type="pres">
      <dgm:prSet presAssocID="{734C166E-EDA5-45FF-8FAC-479636500EC8}" presName="parentLin" presStyleCnt="0"/>
      <dgm:spPr/>
      <dgm:t>
        <a:bodyPr/>
        <a:lstStyle/>
        <a:p>
          <a:endParaRPr lang="en-US"/>
        </a:p>
      </dgm:t>
    </dgm:pt>
    <dgm:pt modelId="{62F046EC-7E75-4B58-B70E-D98BA5501664}" type="pres">
      <dgm:prSet presAssocID="{734C166E-EDA5-45FF-8FAC-479636500EC8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048A9E5-2DB7-4A91-847C-4E9F9492EF99}" type="pres">
      <dgm:prSet presAssocID="{734C166E-EDA5-45FF-8FAC-479636500EC8}" presName="parentText" presStyleLbl="node1" presStyleIdx="5" presStyleCnt="6" custScaleX="142857" custScaleY="94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24D5B-ED63-4244-BC7A-56C9AE6FD8E0}" type="pres">
      <dgm:prSet presAssocID="{734C166E-EDA5-45FF-8FAC-479636500EC8}" presName="negativeSpace" presStyleCnt="0"/>
      <dgm:spPr/>
      <dgm:t>
        <a:bodyPr/>
        <a:lstStyle/>
        <a:p>
          <a:endParaRPr lang="en-US"/>
        </a:p>
      </dgm:t>
    </dgm:pt>
    <dgm:pt modelId="{B9C153BC-2DE0-4BED-AF30-EA5347CA0C70}" type="pres">
      <dgm:prSet presAssocID="{734C166E-EDA5-45FF-8FAC-479636500EC8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D8D25-AEBA-4E07-88F5-3084F60E20A6}" type="presOf" srcId="{FDDFCEB3-D85D-41D5-BE70-F55F833AB9CF}" destId="{782BD966-BEB2-467D-95DB-90EBB95FF10B}" srcOrd="0" destOrd="0" presId="urn:microsoft.com/office/officeart/2005/8/layout/list1"/>
    <dgm:cxn modelId="{56C9718B-54AA-4034-A51B-27B8E030536C}" srcId="{440C20CC-C996-45B9-A5B6-EBBB57CEA719}" destId="{00AF7992-F586-4076-89A1-C009EE2EB095}" srcOrd="4" destOrd="0" parTransId="{C6276DF3-7AC5-4847-B319-64723ACA2BD6}" sibTransId="{965E6D6C-FC6E-45F4-81B6-8A1C4D470284}"/>
    <dgm:cxn modelId="{7E44C3EA-CBA4-4946-9B25-DCBCE986B738}" type="presOf" srcId="{0A081AEC-8248-4DAF-A528-AF8004ED536F}" destId="{05109C4D-C47D-4B53-9FD7-3B9155313FBC}" srcOrd="0" destOrd="0" presId="urn:microsoft.com/office/officeart/2005/8/layout/list1"/>
    <dgm:cxn modelId="{A91B373B-CF24-4673-93F2-2CE2F56AC49A}" type="presOf" srcId="{734C166E-EDA5-45FF-8FAC-479636500EC8}" destId="{1048A9E5-2DB7-4A91-847C-4E9F9492EF99}" srcOrd="1" destOrd="0" presId="urn:microsoft.com/office/officeart/2005/8/layout/list1"/>
    <dgm:cxn modelId="{08E5B56B-4200-42EA-A273-1179F51DBB12}" srcId="{440C20CC-C996-45B9-A5B6-EBBB57CEA719}" destId="{734C166E-EDA5-45FF-8FAC-479636500EC8}" srcOrd="5" destOrd="0" parTransId="{571944A3-06F5-408D-88EA-950B6A023211}" sibTransId="{EDBE3A90-9FC8-4486-B82E-01FB3341A5CE}"/>
    <dgm:cxn modelId="{914A9C18-B327-4CCD-BC3A-C6986AF72BC6}" type="presOf" srcId="{00AF7992-F586-4076-89A1-C009EE2EB095}" destId="{CDDEB338-6959-46D5-B704-5F317C3409FC}" srcOrd="0" destOrd="0" presId="urn:microsoft.com/office/officeart/2005/8/layout/list1"/>
    <dgm:cxn modelId="{8FF88F2A-5179-4882-A878-84312645F9AC}" type="presOf" srcId="{734C166E-EDA5-45FF-8FAC-479636500EC8}" destId="{62F046EC-7E75-4B58-B70E-D98BA5501664}" srcOrd="0" destOrd="0" presId="urn:microsoft.com/office/officeart/2005/8/layout/list1"/>
    <dgm:cxn modelId="{D816DDE8-35A6-4A7C-B645-2B4406B5C7A2}" type="presOf" srcId="{440C20CC-C996-45B9-A5B6-EBBB57CEA719}" destId="{08D7D7EF-76B7-4CDC-A750-CE20C5EC45E9}" srcOrd="0" destOrd="0" presId="urn:microsoft.com/office/officeart/2005/8/layout/list1"/>
    <dgm:cxn modelId="{B85847B2-5AC4-43B0-A389-B0C6BA024973}" type="presOf" srcId="{00AF7992-F586-4076-89A1-C009EE2EB095}" destId="{B62766A0-C536-46E1-9323-7D560A54E7A6}" srcOrd="1" destOrd="0" presId="urn:microsoft.com/office/officeart/2005/8/layout/list1"/>
    <dgm:cxn modelId="{4B967E2D-1136-4320-829A-262A3A826964}" type="presOf" srcId="{05E7C54C-0668-455D-A814-C5155608753B}" destId="{9FDEE972-5FE7-47E5-84FD-4704EBD01C26}" srcOrd="0" destOrd="0" presId="urn:microsoft.com/office/officeart/2005/8/layout/list1"/>
    <dgm:cxn modelId="{9F8B27E1-4A61-483E-A234-8BA340F6F33C}" type="presOf" srcId="{0A081AEC-8248-4DAF-A528-AF8004ED536F}" destId="{6816AD51-5A02-4278-9D16-501A620036D8}" srcOrd="1" destOrd="0" presId="urn:microsoft.com/office/officeart/2005/8/layout/list1"/>
    <dgm:cxn modelId="{C1C25C02-5B99-4F97-9A37-55F9B0FCE20E}" type="presOf" srcId="{05E7C54C-0668-455D-A814-C5155608753B}" destId="{A111E8C8-B161-4A51-ADF9-4158FD7EFA66}" srcOrd="1" destOrd="0" presId="urn:microsoft.com/office/officeart/2005/8/layout/list1"/>
    <dgm:cxn modelId="{C4ADD700-A771-4140-9F03-38BF5FCB0264}" srcId="{440C20CC-C996-45B9-A5B6-EBBB57CEA719}" destId="{FDDFCEB3-D85D-41D5-BE70-F55F833AB9CF}" srcOrd="0" destOrd="0" parTransId="{CCCB0384-93E7-4507-BE99-B649FF9F8AC0}" sibTransId="{2C86EB79-3BC9-445C-A3CE-85562538D985}"/>
    <dgm:cxn modelId="{D5A450A2-D8C0-480F-A4F5-3D689F1165FE}" type="presOf" srcId="{FDDFCEB3-D85D-41D5-BE70-F55F833AB9CF}" destId="{99BCB51E-A37A-4EB3-AB4C-A979A8A01F38}" srcOrd="1" destOrd="0" presId="urn:microsoft.com/office/officeart/2005/8/layout/list1"/>
    <dgm:cxn modelId="{710027C4-5DCF-496E-B5E6-C731E01832A5}" type="presOf" srcId="{038D6E2C-EF3B-4F45-B09F-052A2F076B8E}" destId="{70C2D828-16E1-4E7F-ADD2-D2B771400BDC}" srcOrd="1" destOrd="0" presId="urn:microsoft.com/office/officeart/2005/8/layout/list1"/>
    <dgm:cxn modelId="{2E57BA3D-0C92-49AF-A315-4620DAE19B50}" srcId="{440C20CC-C996-45B9-A5B6-EBBB57CEA719}" destId="{0A081AEC-8248-4DAF-A528-AF8004ED536F}" srcOrd="1" destOrd="0" parTransId="{89839BC7-D5B3-4DA7-97D8-7D68B384E422}" sibTransId="{12799D31-3202-44D4-81A7-339C91B043D5}"/>
    <dgm:cxn modelId="{52CF4326-883F-4D64-BB39-7C1901229B37}" srcId="{440C20CC-C996-45B9-A5B6-EBBB57CEA719}" destId="{05E7C54C-0668-455D-A814-C5155608753B}" srcOrd="3" destOrd="0" parTransId="{BB49CBBD-12A1-4194-BD01-31C83CC6D34F}" sibTransId="{E4CA69FE-A0D2-44C6-8ACB-CE2C52119F15}"/>
    <dgm:cxn modelId="{E5B3FA3C-48C9-4892-95D3-9381C1687DC9}" srcId="{440C20CC-C996-45B9-A5B6-EBBB57CEA719}" destId="{038D6E2C-EF3B-4F45-B09F-052A2F076B8E}" srcOrd="2" destOrd="0" parTransId="{BB2376E0-31CC-4E89-A075-3566974CC180}" sibTransId="{26ED8026-FB1D-44BE-8B11-4B1D633EDF66}"/>
    <dgm:cxn modelId="{E40C915E-AC87-4264-842E-69B3475699B5}" type="presOf" srcId="{038D6E2C-EF3B-4F45-B09F-052A2F076B8E}" destId="{CA752C81-D4F2-4021-96CD-B5BE329B9F92}" srcOrd="0" destOrd="0" presId="urn:microsoft.com/office/officeart/2005/8/layout/list1"/>
    <dgm:cxn modelId="{E39A6806-B730-412E-AFDD-582D9EECBAF5}" type="presParOf" srcId="{08D7D7EF-76B7-4CDC-A750-CE20C5EC45E9}" destId="{F4BCA5B3-CF4D-4CBB-A57A-5BFDD6A2E2B7}" srcOrd="0" destOrd="0" presId="urn:microsoft.com/office/officeart/2005/8/layout/list1"/>
    <dgm:cxn modelId="{9FD2FCC1-C641-493B-836B-45C9BB5919CB}" type="presParOf" srcId="{F4BCA5B3-CF4D-4CBB-A57A-5BFDD6A2E2B7}" destId="{782BD966-BEB2-467D-95DB-90EBB95FF10B}" srcOrd="0" destOrd="0" presId="urn:microsoft.com/office/officeart/2005/8/layout/list1"/>
    <dgm:cxn modelId="{EDDC87E5-1C32-4AB8-8E7C-025604AB6826}" type="presParOf" srcId="{F4BCA5B3-CF4D-4CBB-A57A-5BFDD6A2E2B7}" destId="{99BCB51E-A37A-4EB3-AB4C-A979A8A01F38}" srcOrd="1" destOrd="0" presId="urn:microsoft.com/office/officeart/2005/8/layout/list1"/>
    <dgm:cxn modelId="{61D96A3A-E7CB-45C7-BB39-34065A3CE217}" type="presParOf" srcId="{08D7D7EF-76B7-4CDC-A750-CE20C5EC45E9}" destId="{DDAB02D1-C264-4B0C-80D7-C8835D57F01C}" srcOrd="1" destOrd="0" presId="urn:microsoft.com/office/officeart/2005/8/layout/list1"/>
    <dgm:cxn modelId="{0C9E812B-D002-41EF-8EE1-673BFF082AAA}" type="presParOf" srcId="{08D7D7EF-76B7-4CDC-A750-CE20C5EC45E9}" destId="{035A2F41-E1AE-44ED-8F0D-1E9A56A809AA}" srcOrd="2" destOrd="0" presId="urn:microsoft.com/office/officeart/2005/8/layout/list1"/>
    <dgm:cxn modelId="{AA041409-1FFA-4F38-9019-FD34A3DA5F10}" type="presParOf" srcId="{08D7D7EF-76B7-4CDC-A750-CE20C5EC45E9}" destId="{3CB82DDF-9C52-4FF2-902A-6E26DE4D7B40}" srcOrd="3" destOrd="0" presId="urn:microsoft.com/office/officeart/2005/8/layout/list1"/>
    <dgm:cxn modelId="{2454BE5B-AD60-4BC7-9717-E9D7051DEFC4}" type="presParOf" srcId="{08D7D7EF-76B7-4CDC-A750-CE20C5EC45E9}" destId="{0B3F144F-8C8D-4738-90D2-EC7C3946E4A6}" srcOrd="4" destOrd="0" presId="urn:microsoft.com/office/officeart/2005/8/layout/list1"/>
    <dgm:cxn modelId="{FF8B51B8-6005-44BE-A8D8-A6359E7F9B4E}" type="presParOf" srcId="{0B3F144F-8C8D-4738-90D2-EC7C3946E4A6}" destId="{05109C4D-C47D-4B53-9FD7-3B9155313FBC}" srcOrd="0" destOrd="0" presId="urn:microsoft.com/office/officeart/2005/8/layout/list1"/>
    <dgm:cxn modelId="{430C89EF-C015-41D3-91F6-AE574C947CC0}" type="presParOf" srcId="{0B3F144F-8C8D-4738-90D2-EC7C3946E4A6}" destId="{6816AD51-5A02-4278-9D16-501A620036D8}" srcOrd="1" destOrd="0" presId="urn:microsoft.com/office/officeart/2005/8/layout/list1"/>
    <dgm:cxn modelId="{3E87D3AA-3619-4601-9A5D-70656572A0E8}" type="presParOf" srcId="{08D7D7EF-76B7-4CDC-A750-CE20C5EC45E9}" destId="{1E1D4528-6BD7-4D8F-B6DF-B97F1D510D61}" srcOrd="5" destOrd="0" presId="urn:microsoft.com/office/officeart/2005/8/layout/list1"/>
    <dgm:cxn modelId="{1B02C996-D891-4891-AF86-A38A584C176C}" type="presParOf" srcId="{08D7D7EF-76B7-4CDC-A750-CE20C5EC45E9}" destId="{E1E754EB-A47D-441E-B41B-F4699E1D1E35}" srcOrd="6" destOrd="0" presId="urn:microsoft.com/office/officeart/2005/8/layout/list1"/>
    <dgm:cxn modelId="{43376127-D609-4855-82FE-413C330E0F9C}" type="presParOf" srcId="{08D7D7EF-76B7-4CDC-A750-CE20C5EC45E9}" destId="{55F0F1D8-5E09-4529-8BA3-904536D46B3D}" srcOrd="7" destOrd="0" presId="urn:microsoft.com/office/officeart/2005/8/layout/list1"/>
    <dgm:cxn modelId="{C8BAF0BF-92A3-4D19-81DD-00ED9AC89AA7}" type="presParOf" srcId="{08D7D7EF-76B7-4CDC-A750-CE20C5EC45E9}" destId="{5D0D0A97-EF9C-4166-A52F-7F23995543D9}" srcOrd="8" destOrd="0" presId="urn:microsoft.com/office/officeart/2005/8/layout/list1"/>
    <dgm:cxn modelId="{DCB98672-B57D-4FAA-9E14-68D43DFFA82F}" type="presParOf" srcId="{5D0D0A97-EF9C-4166-A52F-7F23995543D9}" destId="{CA752C81-D4F2-4021-96CD-B5BE329B9F92}" srcOrd="0" destOrd="0" presId="urn:microsoft.com/office/officeart/2005/8/layout/list1"/>
    <dgm:cxn modelId="{4F6A1A02-752D-43DB-BA87-A738395CB44C}" type="presParOf" srcId="{5D0D0A97-EF9C-4166-A52F-7F23995543D9}" destId="{70C2D828-16E1-4E7F-ADD2-D2B771400BDC}" srcOrd="1" destOrd="0" presId="urn:microsoft.com/office/officeart/2005/8/layout/list1"/>
    <dgm:cxn modelId="{625A772B-DAF6-4282-9DB5-B6129257368D}" type="presParOf" srcId="{08D7D7EF-76B7-4CDC-A750-CE20C5EC45E9}" destId="{2E1F06BB-40C0-482E-9B9E-3D9E25F8212D}" srcOrd="9" destOrd="0" presId="urn:microsoft.com/office/officeart/2005/8/layout/list1"/>
    <dgm:cxn modelId="{57560301-9889-4429-86FC-5D0AF4839FDC}" type="presParOf" srcId="{08D7D7EF-76B7-4CDC-A750-CE20C5EC45E9}" destId="{C6229F7B-E540-40D9-88E5-61DB63361BC3}" srcOrd="10" destOrd="0" presId="urn:microsoft.com/office/officeart/2005/8/layout/list1"/>
    <dgm:cxn modelId="{D254527A-6659-4243-A24D-21716CDEEEBB}" type="presParOf" srcId="{08D7D7EF-76B7-4CDC-A750-CE20C5EC45E9}" destId="{9B46F054-A228-462B-B715-4E633B088F0A}" srcOrd="11" destOrd="0" presId="urn:microsoft.com/office/officeart/2005/8/layout/list1"/>
    <dgm:cxn modelId="{39BFEF70-79EB-44E7-B210-6BC28FAA8261}" type="presParOf" srcId="{08D7D7EF-76B7-4CDC-A750-CE20C5EC45E9}" destId="{0A214A1C-C876-4B66-876B-396E1DD1316A}" srcOrd="12" destOrd="0" presId="urn:microsoft.com/office/officeart/2005/8/layout/list1"/>
    <dgm:cxn modelId="{12451D25-7A2B-4C40-A640-BEDC5BC31A00}" type="presParOf" srcId="{0A214A1C-C876-4B66-876B-396E1DD1316A}" destId="{9FDEE972-5FE7-47E5-84FD-4704EBD01C26}" srcOrd="0" destOrd="0" presId="urn:microsoft.com/office/officeart/2005/8/layout/list1"/>
    <dgm:cxn modelId="{E2888CE6-CF5B-4BD1-B48E-B32210AC8378}" type="presParOf" srcId="{0A214A1C-C876-4B66-876B-396E1DD1316A}" destId="{A111E8C8-B161-4A51-ADF9-4158FD7EFA66}" srcOrd="1" destOrd="0" presId="urn:microsoft.com/office/officeart/2005/8/layout/list1"/>
    <dgm:cxn modelId="{E0D65616-1EAE-4BDE-B506-9A44DFFF3F29}" type="presParOf" srcId="{08D7D7EF-76B7-4CDC-A750-CE20C5EC45E9}" destId="{D7044E05-2AB7-46A3-878C-BE8430BEDCC2}" srcOrd="13" destOrd="0" presId="urn:microsoft.com/office/officeart/2005/8/layout/list1"/>
    <dgm:cxn modelId="{27E6CD0C-2273-4E31-8F4A-FD383492C745}" type="presParOf" srcId="{08D7D7EF-76B7-4CDC-A750-CE20C5EC45E9}" destId="{C31E6C41-A269-4DC1-84CB-AD6D1E8AEEF4}" srcOrd="14" destOrd="0" presId="urn:microsoft.com/office/officeart/2005/8/layout/list1"/>
    <dgm:cxn modelId="{D52D99E5-7A0F-4FC8-9493-090B42606117}" type="presParOf" srcId="{08D7D7EF-76B7-4CDC-A750-CE20C5EC45E9}" destId="{EA17A932-58D1-4E48-A516-D58E0BD05894}" srcOrd="15" destOrd="0" presId="urn:microsoft.com/office/officeart/2005/8/layout/list1"/>
    <dgm:cxn modelId="{5A57D4AB-8C35-407B-9376-38D3C1007499}" type="presParOf" srcId="{08D7D7EF-76B7-4CDC-A750-CE20C5EC45E9}" destId="{DAB966F8-BABE-456B-9158-BF45D05C21B7}" srcOrd="16" destOrd="0" presId="urn:microsoft.com/office/officeart/2005/8/layout/list1"/>
    <dgm:cxn modelId="{09FD1AF0-EFBC-45C1-9BE9-EE6017993E54}" type="presParOf" srcId="{DAB966F8-BABE-456B-9158-BF45D05C21B7}" destId="{CDDEB338-6959-46D5-B704-5F317C3409FC}" srcOrd="0" destOrd="0" presId="urn:microsoft.com/office/officeart/2005/8/layout/list1"/>
    <dgm:cxn modelId="{12764798-44A4-45D5-9A85-A212D50696C3}" type="presParOf" srcId="{DAB966F8-BABE-456B-9158-BF45D05C21B7}" destId="{B62766A0-C536-46E1-9323-7D560A54E7A6}" srcOrd="1" destOrd="0" presId="urn:microsoft.com/office/officeart/2005/8/layout/list1"/>
    <dgm:cxn modelId="{33B9896E-E587-4C13-A92C-5056071F75D0}" type="presParOf" srcId="{08D7D7EF-76B7-4CDC-A750-CE20C5EC45E9}" destId="{09433616-53D7-4405-A475-EB50ADE4FDB4}" srcOrd="17" destOrd="0" presId="urn:microsoft.com/office/officeart/2005/8/layout/list1"/>
    <dgm:cxn modelId="{4F966BB1-B2A2-427B-84D0-C888A4C83240}" type="presParOf" srcId="{08D7D7EF-76B7-4CDC-A750-CE20C5EC45E9}" destId="{30A79C4A-2C06-4425-9E1C-6B202AD79E10}" srcOrd="18" destOrd="0" presId="urn:microsoft.com/office/officeart/2005/8/layout/list1"/>
    <dgm:cxn modelId="{763503B6-A56D-404D-A1BA-C7FCB25D1911}" type="presParOf" srcId="{08D7D7EF-76B7-4CDC-A750-CE20C5EC45E9}" destId="{16D056F2-D8AA-4A1B-A500-9E0D80A04919}" srcOrd="19" destOrd="0" presId="urn:microsoft.com/office/officeart/2005/8/layout/list1"/>
    <dgm:cxn modelId="{A3F769B8-FBBE-4FE6-B258-779085F3C92D}" type="presParOf" srcId="{08D7D7EF-76B7-4CDC-A750-CE20C5EC45E9}" destId="{4C7D01CA-F622-4E04-A235-8E7F6E6CEC36}" srcOrd="20" destOrd="0" presId="urn:microsoft.com/office/officeart/2005/8/layout/list1"/>
    <dgm:cxn modelId="{34406986-4015-421E-963B-ED2E27DA5675}" type="presParOf" srcId="{4C7D01CA-F622-4E04-A235-8E7F6E6CEC36}" destId="{62F046EC-7E75-4B58-B70E-D98BA5501664}" srcOrd="0" destOrd="0" presId="urn:microsoft.com/office/officeart/2005/8/layout/list1"/>
    <dgm:cxn modelId="{57712AFB-0666-42EE-A7EF-8FBF3D7EAED6}" type="presParOf" srcId="{4C7D01CA-F622-4E04-A235-8E7F6E6CEC36}" destId="{1048A9E5-2DB7-4A91-847C-4E9F9492EF99}" srcOrd="1" destOrd="0" presId="urn:microsoft.com/office/officeart/2005/8/layout/list1"/>
    <dgm:cxn modelId="{F9E1EC55-28A6-49F2-B1A2-119181533AB6}" type="presParOf" srcId="{08D7D7EF-76B7-4CDC-A750-CE20C5EC45E9}" destId="{D2B24D5B-ED63-4244-BC7A-56C9AE6FD8E0}" srcOrd="21" destOrd="0" presId="urn:microsoft.com/office/officeart/2005/8/layout/list1"/>
    <dgm:cxn modelId="{0B751C26-88CB-4679-8BAF-4F9E172BED60}" type="presParOf" srcId="{08D7D7EF-76B7-4CDC-A750-CE20C5EC45E9}" destId="{B9C153BC-2DE0-4BED-AF30-EA5347CA0C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0C20CC-C996-45B9-A5B6-EBBB57CEA719}" type="doc">
      <dgm:prSet loTypeId="urn:microsoft.com/office/officeart/2005/8/layout/list1" loCatId="list" qsTypeId="urn:microsoft.com/office/officeart/2005/8/quickstyle/simple3" qsCatId="simple" csTypeId="urn:microsoft.com/office/officeart/2005/8/colors/accent1_2#49" csCatId="accent1" phldr="1"/>
      <dgm:spPr/>
      <dgm:t>
        <a:bodyPr/>
        <a:lstStyle/>
        <a:p>
          <a:endParaRPr lang="en-US"/>
        </a:p>
      </dgm:t>
    </dgm:pt>
    <dgm:pt modelId="{FDDFCEB3-D85D-41D5-BE70-F55F833AB9C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700" b="0" dirty="0" smtClean="0"/>
            <a:t>LANs, MANs, and WANs</a:t>
          </a:r>
          <a:endParaRPr lang="en-US" sz="2700" b="0" dirty="0"/>
        </a:p>
      </dgm:t>
    </dgm:pt>
    <dgm:pt modelId="{CCCB0384-93E7-4507-BE99-B649FF9F8AC0}" type="parTrans" cxnId="{C4ADD700-A771-4140-9F03-38BF5FCB0264}">
      <dgm:prSet/>
      <dgm:spPr/>
      <dgm:t>
        <a:bodyPr/>
        <a:lstStyle/>
        <a:p>
          <a:endParaRPr lang="en-US"/>
        </a:p>
      </dgm:t>
    </dgm:pt>
    <dgm:pt modelId="{2C86EB79-3BC9-445C-A3CE-85562538D985}" type="sibTrans" cxnId="{C4ADD700-A771-4140-9F03-38BF5FCB0264}">
      <dgm:prSet/>
      <dgm:spPr/>
      <dgm:t>
        <a:bodyPr/>
        <a:lstStyle/>
        <a:p>
          <a:endParaRPr lang="en-US"/>
        </a:p>
      </dgm:t>
    </dgm:pt>
    <dgm:pt modelId="{0A081AEC-8248-4DAF-A528-AF8004ED536F}">
      <dgm:prSet phldrT="[Text]" custT="1"/>
      <dgm:spPr/>
      <dgm:t>
        <a:bodyPr/>
        <a:lstStyle/>
        <a:p>
          <a:r>
            <a:rPr lang="en-US" sz="2700" dirty="0" smtClean="0"/>
            <a:t>Access Lines</a:t>
          </a:r>
          <a:endParaRPr lang="en-US" sz="2700" dirty="0"/>
        </a:p>
      </dgm:t>
    </dgm:pt>
    <dgm:pt modelId="{89839BC7-D5B3-4DA7-97D8-7D68B384E422}" type="parTrans" cxnId="{2E57BA3D-0C92-49AF-A315-4620DAE19B50}">
      <dgm:prSet/>
      <dgm:spPr/>
      <dgm:t>
        <a:bodyPr/>
        <a:lstStyle/>
        <a:p>
          <a:endParaRPr lang="en-US"/>
        </a:p>
      </dgm:t>
    </dgm:pt>
    <dgm:pt modelId="{12799D31-3202-44D4-81A7-339C91B043D5}" type="sibTrans" cxnId="{2E57BA3D-0C92-49AF-A315-4620DAE19B50}">
      <dgm:prSet/>
      <dgm:spPr/>
      <dgm:t>
        <a:bodyPr/>
        <a:lstStyle/>
        <a:p>
          <a:endParaRPr lang="en-US"/>
        </a:p>
      </dgm:t>
    </dgm:pt>
    <dgm:pt modelId="{038D6E2C-EF3B-4F45-B09F-052A2F076B8E}">
      <dgm:prSet custT="1"/>
      <dgm:spPr/>
      <dgm:t>
        <a:bodyPr/>
        <a:lstStyle/>
        <a:p>
          <a:r>
            <a:rPr lang="en-US" sz="2700" dirty="0" smtClean="0"/>
            <a:t>The Network Core</a:t>
          </a:r>
          <a:endParaRPr lang="en-US" sz="2700" dirty="0"/>
        </a:p>
      </dgm:t>
    </dgm:pt>
    <dgm:pt modelId="{BB2376E0-31CC-4E89-A075-3566974CC180}" type="parTrans" cxnId="{E5B3FA3C-48C9-4892-95D3-9381C1687DC9}">
      <dgm:prSet/>
      <dgm:spPr/>
      <dgm:t>
        <a:bodyPr/>
        <a:lstStyle/>
        <a:p>
          <a:endParaRPr lang="en-US"/>
        </a:p>
      </dgm:t>
    </dgm:pt>
    <dgm:pt modelId="{26ED8026-FB1D-44BE-8B11-4B1D633EDF66}" type="sibTrans" cxnId="{E5B3FA3C-48C9-4892-95D3-9381C1687DC9}">
      <dgm:prSet/>
      <dgm:spPr/>
      <dgm:t>
        <a:bodyPr/>
        <a:lstStyle/>
        <a:p>
          <a:endParaRPr lang="en-US"/>
        </a:p>
      </dgm:t>
    </dgm:pt>
    <dgm:pt modelId="{05E7C54C-0668-455D-A814-C5155608753B}">
      <dgm:prSet custT="1"/>
      <dgm:spPr/>
      <dgm:t>
        <a:bodyPr/>
        <a:lstStyle/>
        <a:p>
          <a:r>
            <a:rPr lang="en-US" sz="2700" dirty="0" smtClean="0"/>
            <a:t>Using the Internet for Wide Area Networking</a:t>
          </a:r>
          <a:endParaRPr lang="en-US" sz="2700" dirty="0"/>
        </a:p>
      </dgm:t>
    </dgm:pt>
    <dgm:pt modelId="{BB49CBBD-12A1-4194-BD01-31C83CC6D34F}" type="parTrans" cxnId="{52CF4326-883F-4D64-BB39-7C1901229B37}">
      <dgm:prSet/>
      <dgm:spPr/>
      <dgm:t>
        <a:bodyPr/>
        <a:lstStyle/>
        <a:p>
          <a:endParaRPr lang="en-US"/>
        </a:p>
      </dgm:t>
    </dgm:pt>
    <dgm:pt modelId="{E4CA69FE-A0D2-44C6-8ACB-CE2C52119F15}" type="sibTrans" cxnId="{52CF4326-883F-4D64-BB39-7C1901229B37}">
      <dgm:prSet/>
      <dgm:spPr/>
      <dgm:t>
        <a:bodyPr/>
        <a:lstStyle/>
        <a:p>
          <a:endParaRPr lang="en-US"/>
        </a:p>
      </dgm:t>
    </dgm:pt>
    <dgm:pt modelId="{00AF7992-F586-4076-89A1-C009EE2EB095}">
      <dgm:prSet custT="1"/>
      <dgm:spPr/>
      <dgm:t>
        <a:bodyPr/>
        <a:lstStyle/>
        <a:p>
          <a:r>
            <a:rPr lang="en-US" sz="2700" dirty="0" smtClean="0"/>
            <a:t>Cellular Data Service</a:t>
          </a:r>
          <a:endParaRPr lang="en-US" sz="2700" dirty="0"/>
        </a:p>
      </dgm:t>
    </dgm:pt>
    <dgm:pt modelId="{C6276DF3-7AC5-4847-B319-64723ACA2BD6}" type="parTrans" cxnId="{56C9718B-54AA-4034-A51B-27B8E030536C}">
      <dgm:prSet/>
      <dgm:spPr/>
      <dgm:t>
        <a:bodyPr/>
        <a:lstStyle/>
        <a:p>
          <a:endParaRPr lang="en-US"/>
        </a:p>
      </dgm:t>
    </dgm:pt>
    <dgm:pt modelId="{965E6D6C-FC6E-45F4-81B6-8A1C4D470284}" type="sibTrans" cxnId="{56C9718B-54AA-4034-A51B-27B8E030536C}">
      <dgm:prSet/>
      <dgm:spPr/>
      <dgm:t>
        <a:bodyPr/>
        <a:lstStyle/>
        <a:p>
          <a:endParaRPr lang="en-US"/>
        </a:p>
      </dgm:t>
    </dgm:pt>
    <dgm:pt modelId="{734C166E-EDA5-45FF-8FAC-479636500EC8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Virtual WANs</a:t>
          </a:r>
          <a:endParaRPr lang="en-US" sz="3200" dirty="0"/>
        </a:p>
      </dgm:t>
    </dgm:pt>
    <dgm:pt modelId="{571944A3-06F5-408D-88EA-950B6A023211}" type="parTrans" cxnId="{08E5B56B-4200-42EA-A273-1179F51DBB12}">
      <dgm:prSet/>
      <dgm:spPr/>
      <dgm:t>
        <a:bodyPr/>
        <a:lstStyle/>
        <a:p>
          <a:endParaRPr lang="en-US"/>
        </a:p>
      </dgm:t>
    </dgm:pt>
    <dgm:pt modelId="{EDBE3A90-9FC8-4486-B82E-01FB3341A5CE}" type="sibTrans" cxnId="{08E5B56B-4200-42EA-A273-1179F51DBB12}">
      <dgm:prSet/>
      <dgm:spPr/>
      <dgm:t>
        <a:bodyPr/>
        <a:lstStyle/>
        <a:p>
          <a:endParaRPr lang="en-US"/>
        </a:p>
      </dgm:t>
    </dgm:pt>
    <dgm:pt modelId="{08D7D7EF-76B7-4CDC-A750-CE20C5EC45E9}" type="pres">
      <dgm:prSet presAssocID="{440C20CC-C996-45B9-A5B6-EBBB57CEA7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CA5B3-CF4D-4CBB-A57A-5BFDD6A2E2B7}" type="pres">
      <dgm:prSet presAssocID="{FDDFCEB3-D85D-41D5-BE70-F55F833AB9CF}" presName="parentLin" presStyleCnt="0"/>
      <dgm:spPr/>
      <dgm:t>
        <a:bodyPr/>
        <a:lstStyle/>
        <a:p>
          <a:endParaRPr lang="en-US"/>
        </a:p>
      </dgm:t>
    </dgm:pt>
    <dgm:pt modelId="{782BD966-BEB2-467D-95DB-90EBB95FF10B}" type="pres">
      <dgm:prSet presAssocID="{FDDFCEB3-D85D-41D5-BE70-F55F833AB9C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99BCB51E-A37A-4EB3-AB4C-A979A8A01F38}" type="pres">
      <dgm:prSet presAssocID="{FDDFCEB3-D85D-41D5-BE70-F55F833AB9CF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02D1-C264-4B0C-80D7-C8835D57F01C}" type="pres">
      <dgm:prSet presAssocID="{FDDFCEB3-D85D-41D5-BE70-F55F833AB9CF}" presName="negativeSpace" presStyleCnt="0"/>
      <dgm:spPr/>
      <dgm:t>
        <a:bodyPr/>
        <a:lstStyle/>
        <a:p>
          <a:endParaRPr lang="en-US"/>
        </a:p>
      </dgm:t>
    </dgm:pt>
    <dgm:pt modelId="{035A2F41-E1AE-44ED-8F0D-1E9A56A809AA}" type="pres">
      <dgm:prSet presAssocID="{FDDFCEB3-D85D-41D5-BE70-F55F833AB9CF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82DDF-9C52-4FF2-902A-6E26DE4D7B40}" type="pres">
      <dgm:prSet presAssocID="{2C86EB79-3BC9-445C-A3CE-85562538D985}" presName="spaceBetweenRectangles" presStyleCnt="0"/>
      <dgm:spPr/>
      <dgm:t>
        <a:bodyPr/>
        <a:lstStyle/>
        <a:p>
          <a:endParaRPr lang="en-US"/>
        </a:p>
      </dgm:t>
    </dgm:pt>
    <dgm:pt modelId="{0B3F144F-8C8D-4738-90D2-EC7C3946E4A6}" type="pres">
      <dgm:prSet presAssocID="{0A081AEC-8248-4DAF-A528-AF8004ED536F}" presName="parentLin" presStyleCnt="0"/>
      <dgm:spPr/>
      <dgm:t>
        <a:bodyPr/>
        <a:lstStyle/>
        <a:p>
          <a:endParaRPr lang="en-US"/>
        </a:p>
      </dgm:t>
    </dgm:pt>
    <dgm:pt modelId="{05109C4D-C47D-4B53-9FD7-3B9155313FBC}" type="pres">
      <dgm:prSet presAssocID="{0A081AEC-8248-4DAF-A528-AF8004ED536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6816AD51-5A02-4278-9D16-501A620036D8}" type="pres">
      <dgm:prSet presAssocID="{0A081AEC-8248-4DAF-A528-AF8004ED536F}" presName="parentText" presStyleLbl="node1" presStyleIdx="1" presStyleCnt="6" custScaleX="142857" custLinFactNeighborX="-2754" custLinFactNeighborY="96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D4528-6BD7-4D8F-B6DF-B97F1D510D61}" type="pres">
      <dgm:prSet presAssocID="{0A081AEC-8248-4DAF-A528-AF8004ED536F}" presName="negativeSpace" presStyleCnt="0"/>
      <dgm:spPr/>
      <dgm:t>
        <a:bodyPr/>
        <a:lstStyle/>
        <a:p>
          <a:endParaRPr lang="en-US"/>
        </a:p>
      </dgm:t>
    </dgm:pt>
    <dgm:pt modelId="{E1E754EB-A47D-441E-B41B-F4699E1D1E35}" type="pres">
      <dgm:prSet presAssocID="{0A081AEC-8248-4DAF-A528-AF8004ED536F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0F1D8-5E09-4529-8BA3-904536D46B3D}" type="pres">
      <dgm:prSet presAssocID="{12799D31-3202-44D4-81A7-339C91B043D5}" presName="spaceBetweenRectangles" presStyleCnt="0"/>
      <dgm:spPr/>
      <dgm:t>
        <a:bodyPr/>
        <a:lstStyle/>
        <a:p>
          <a:endParaRPr lang="en-US"/>
        </a:p>
      </dgm:t>
    </dgm:pt>
    <dgm:pt modelId="{5D0D0A97-EF9C-4166-A52F-7F23995543D9}" type="pres">
      <dgm:prSet presAssocID="{038D6E2C-EF3B-4F45-B09F-052A2F076B8E}" presName="parentLin" presStyleCnt="0"/>
      <dgm:spPr/>
      <dgm:t>
        <a:bodyPr/>
        <a:lstStyle/>
        <a:p>
          <a:endParaRPr lang="en-US"/>
        </a:p>
      </dgm:t>
    </dgm:pt>
    <dgm:pt modelId="{CA752C81-D4F2-4021-96CD-B5BE329B9F92}" type="pres">
      <dgm:prSet presAssocID="{038D6E2C-EF3B-4F45-B09F-052A2F076B8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0C2D828-16E1-4E7F-ADD2-D2B771400BDC}" type="pres">
      <dgm:prSet presAssocID="{038D6E2C-EF3B-4F45-B09F-052A2F076B8E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F06BB-40C0-482E-9B9E-3D9E25F8212D}" type="pres">
      <dgm:prSet presAssocID="{038D6E2C-EF3B-4F45-B09F-052A2F076B8E}" presName="negativeSpace" presStyleCnt="0"/>
      <dgm:spPr/>
      <dgm:t>
        <a:bodyPr/>
        <a:lstStyle/>
        <a:p>
          <a:endParaRPr lang="en-US"/>
        </a:p>
      </dgm:t>
    </dgm:pt>
    <dgm:pt modelId="{C6229F7B-E540-40D9-88E5-61DB63361BC3}" type="pres">
      <dgm:prSet presAssocID="{038D6E2C-EF3B-4F45-B09F-052A2F076B8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6F054-A228-462B-B715-4E633B088F0A}" type="pres">
      <dgm:prSet presAssocID="{26ED8026-FB1D-44BE-8B11-4B1D633EDF66}" presName="spaceBetweenRectangles" presStyleCnt="0"/>
      <dgm:spPr/>
      <dgm:t>
        <a:bodyPr/>
        <a:lstStyle/>
        <a:p>
          <a:endParaRPr lang="en-US"/>
        </a:p>
      </dgm:t>
    </dgm:pt>
    <dgm:pt modelId="{0A214A1C-C876-4B66-876B-396E1DD1316A}" type="pres">
      <dgm:prSet presAssocID="{05E7C54C-0668-455D-A814-C5155608753B}" presName="parentLin" presStyleCnt="0"/>
      <dgm:spPr/>
      <dgm:t>
        <a:bodyPr/>
        <a:lstStyle/>
        <a:p>
          <a:endParaRPr lang="en-US"/>
        </a:p>
      </dgm:t>
    </dgm:pt>
    <dgm:pt modelId="{9FDEE972-5FE7-47E5-84FD-4704EBD01C26}" type="pres">
      <dgm:prSet presAssocID="{05E7C54C-0668-455D-A814-C5155608753B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A111E8C8-B161-4A51-ADF9-4158FD7EFA66}" type="pres">
      <dgm:prSet presAssocID="{05E7C54C-0668-455D-A814-C5155608753B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44E05-2AB7-46A3-878C-BE8430BEDCC2}" type="pres">
      <dgm:prSet presAssocID="{05E7C54C-0668-455D-A814-C5155608753B}" presName="negativeSpace" presStyleCnt="0"/>
      <dgm:spPr/>
      <dgm:t>
        <a:bodyPr/>
        <a:lstStyle/>
        <a:p>
          <a:endParaRPr lang="en-US"/>
        </a:p>
      </dgm:t>
    </dgm:pt>
    <dgm:pt modelId="{C31E6C41-A269-4DC1-84CB-AD6D1E8AEEF4}" type="pres">
      <dgm:prSet presAssocID="{05E7C54C-0668-455D-A814-C5155608753B}" presName="childText" presStyleLbl="conFgAcc1" presStyleIdx="3" presStyleCnt="6" custLinFactNeighborX="16667" custLinFactNeighborY="68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7A932-58D1-4E48-A516-D58E0BD05894}" type="pres">
      <dgm:prSet presAssocID="{E4CA69FE-A0D2-44C6-8ACB-CE2C52119F15}" presName="spaceBetweenRectangles" presStyleCnt="0"/>
      <dgm:spPr/>
      <dgm:t>
        <a:bodyPr/>
        <a:lstStyle/>
        <a:p>
          <a:endParaRPr lang="en-US"/>
        </a:p>
      </dgm:t>
    </dgm:pt>
    <dgm:pt modelId="{DAB966F8-BABE-456B-9158-BF45D05C21B7}" type="pres">
      <dgm:prSet presAssocID="{00AF7992-F586-4076-89A1-C009EE2EB095}" presName="parentLin" presStyleCnt="0"/>
      <dgm:spPr/>
      <dgm:t>
        <a:bodyPr/>
        <a:lstStyle/>
        <a:p>
          <a:endParaRPr lang="en-US"/>
        </a:p>
      </dgm:t>
    </dgm:pt>
    <dgm:pt modelId="{CDDEB338-6959-46D5-B704-5F317C3409FC}" type="pres">
      <dgm:prSet presAssocID="{00AF7992-F586-4076-89A1-C009EE2EB09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B62766A0-C536-46E1-9323-7D560A54E7A6}" type="pres">
      <dgm:prSet presAssocID="{00AF7992-F586-4076-89A1-C009EE2EB095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33616-53D7-4405-A475-EB50ADE4FDB4}" type="pres">
      <dgm:prSet presAssocID="{00AF7992-F586-4076-89A1-C009EE2EB095}" presName="negativeSpace" presStyleCnt="0"/>
      <dgm:spPr/>
      <dgm:t>
        <a:bodyPr/>
        <a:lstStyle/>
        <a:p>
          <a:endParaRPr lang="en-US"/>
        </a:p>
      </dgm:t>
    </dgm:pt>
    <dgm:pt modelId="{30A79C4A-2C06-4425-9E1C-6B202AD79E10}" type="pres">
      <dgm:prSet presAssocID="{00AF7992-F586-4076-89A1-C009EE2EB095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56F2-D8AA-4A1B-A500-9E0D80A04919}" type="pres">
      <dgm:prSet presAssocID="{965E6D6C-FC6E-45F4-81B6-8A1C4D470284}" presName="spaceBetweenRectangles" presStyleCnt="0"/>
      <dgm:spPr/>
      <dgm:t>
        <a:bodyPr/>
        <a:lstStyle/>
        <a:p>
          <a:endParaRPr lang="en-US"/>
        </a:p>
      </dgm:t>
    </dgm:pt>
    <dgm:pt modelId="{4C7D01CA-F622-4E04-A235-8E7F6E6CEC36}" type="pres">
      <dgm:prSet presAssocID="{734C166E-EDA5-45FF-8FAC-479636500EC8}" presName="parentLin" presStyleCnt="0"/>
      <dgm:spPr/>
      <dgm:t>
        <a:bodyPr/>
        <a:lstStyle/>
        <a:p>
          <a:endParaRPr lang="en-US"/>
        </a:p>
      </dgm:t>
    </dgm:pt>
    <dgm:pt modelId="{62F046EC-7E75-4B58-B70E-D98BA5501664}" type="pres">
      <dgm:prSet presAssocID="{734C166E-EDA5-45FF-8FAC-479636500EC8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048A9E5-2DB7-4A91-847C-4E9F9492EF99}" type="pres">
      <dgm:prSet presAssocID="{734C166E-EDA5-45FF-8FAC-479636500EC8}" presName="parentText" presStyleLbl="node1" presStyleIdx="5" presStyleCnt="6" custScaleX="142857" custScaleY="947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24D5B-ED63-4244-BC7A-56C9AE6FD8E0}" type="pres">
      <dgm:prSet presAssocID="{734C166E-EDA5-45FF-8FAC-479636500EC8}" presName="negativeSpace" presStyleCnt="0"/>
      <dgm:spPr/>
      <dgm:t>
        <a:bodyPr/>
        <a:lstStyle/>
        <a:p>
          <a:endParaRPr lang="en-US"/>
        </a:p>
      </dgm:t>
    </dgm:pt>
    <dgm:pt modelId="{B9C153BC-2DE0-4BED-AF30-EA5347CA0C70}" type="pres">
      <dgm:prSet presAssocID="{734C166E-EDA5-45FF-8FAC-479636500EC8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9718B-54AA-4034-A51B-27B8E030536C}" srcId="{440C20CC-C996-45B9-A5B6-EBBB57CEA719}" destId="{00AF7992-F586-4076-89A1-C009EE2EB095}" srcOrd="4" destOrd="0" parTransId="{C6276DF3-7AC5-4847-B319-64723ACA2BD6}" sibTransId="{965E6D6C-FC6E-45F4-81B6-8A1C4D470284}"/>
    <dgm:cxn modelId="{CBE39027-AC8D-4652-B85B-5CE3DAD4929B}" type="presOf" srcId="{0A081AEC-8248-4DAF-A528-AF8004ED536F}" destId="{6816AD51-5A02-4278-9D16-501A620036D8}" srcOrd="1" destOrd="0" presId="urn:microsoft.com/office/officeart/2005/8/layout/list1"/>
    <dgm:cxn modelId="{98111F6E-2905-46CD-A3EC-604AF63DFA33}" type="presOf" srcId="{05E7C54C-0668-455D-A814-C5155608753B}" destId="{9FDEE972-5FE7-47E5-84FD-4704EBD01C26}" srcOrd="0" destOrd="0" presId="urn:microsoft.com/office/officeart/2005/8/layout/list1"/>
    <dgm:cxn modelId="{E23FA7C8-7446-4AC0-90E5-C7FB6D1C71BE}" type="presOf" srcId="{05E7C54C-0668-455D-A814-C5155608753B}" destId="{A111E8C8-B161-4A51-ADF9-4158FD7EFA66}" srcOrd="1" destOrd="0" presId="urn:microsoft.com/office/officeart/2005/8/layout/list1"/>
    <dgm:cxn modelId="{AD14E828-B55A-48AF-A13B-D6D63014C0E3}" type="presOf" srcId="{038D6E2C-EF3B-4F45-B09F-052A2F076B8E}" destId="{CA752C81-D4F2-4021-96CD-B5BE329B9F92}" srcOrd="0" destOrd="0" presId="urn:microsoft.com/office/officeart/2005/8/layout/list1"/>
    <dgm:cxn modelId="{67E975AB-8D93-4EFA-A04C-6EEE13EC0C8A}" type="presOf" srcId="{0A081AEC-8248-4DAF-A528-AF8004ED536F}" destId="{05109C4D-C47D-4B53-9FD7-3B9155313FBC}" srcOrd="0" destOrd="0" presId="urn:microsoft.com/office/officeart/2005/8/layout/list1"/>
    <dgm:cxn modelId="{08E5B56B-4200-42EA-A273-1179F51DBB12}" srcId="{440C20CC-C996-45B9-A5B6-EBBB57CEA719}" destId="{734C166E-EDA5-45FF-8FAC-479636500EC8}" srcOrd="5" destOrd="0" parTransId="{571944A3-06F5-408D-88EA-950B6A023211}" sibTransId="{EDBE3A90-9FC8-4486-B82E-01FB3341A5CE}"/>
    <dgm:cxn modelId="{5C2846E2-0505-42C3-B54C-AD661D5DEC39}" type="presOf" srcId="{00AF7992-F586-4076-89A1-C009EE2EB095}" destId="{CDDEB338-6959-46D5-B704-5F317C3409FC}" srcOrd="0" destOrd="0" presId="urn:microsoft.com/office/officeart/2005/8/layout/list1"/>
    <dgm:cxn modelId="{0D1A4D08-2C08-4856-926C-072BA6BA18A3}" type="presOf" srcId="{038D6E2C-EF3B-4F45-B09F-052A2F076B8E}" destId="{70C2D828-16E1-4E7F-ADD2-D2B771400BDC}" srcOrd="1" destOrd="0" presId="urn:microsoft.com/office/officeart/2005/8/layout/list1"/>
    <dgm:cxn modelId="{C488A5C0-487A-434E-86A4-2FA92D2DF005}" type="presOf" srcId="{734C166E-EDA5-45FF-8FAC-479636500EC8}" destId="{62F046EC-7E75-4B58-B70E-D98BA5501664}" srcOrd="0" destOrd="0" presId="urn:microsoft.com/office/officeart/2005/8/layout/list1"/>
    <dgm:cxn modelId="{9FE56081-A2B2-45FF-B747-8C9558C2EB30}" type="presOf" srcId="{FDDFCEB3-D85D-41D5-BE70-F55F833AB9CF}" destId="{99BCB51E-A37A-4EB3-AB4C-A979A8A01F38}" srcOrd="1" destOrd="0" presId="urn:microsoft.com/office/officeart/2005/8/layout/list1"/>
    <dgm:cxn modelId="{FE2B04CC-ECDD-4C36-84EA-0ED9F106B6D9}" type="presOf" srcId="{440C20CC-C996-45B9-A5B6-EBBB57CEA719}" destId="{08D7D7EF-76B7-4CDC-A750-CE20C5EC45E9}" srcOrd="0" destOrd="0" presId="urn:microsoft.com/office/officeart/2005/8/layout/list1"/>
    <dgm:cxn modelId="{A3D3FF09-E9A4-4CB9-B61C-BC9D3D41451C}" type="presOf" srcId="{734C166E-EDA5-45FF-8FAC-479636500EC8}" destId="{1048A9E5-2DB7-4A91-847C-4E9F9492EF99}" srcOrd="1" destOrd="0" presId="urn:microsoft.com/office/officeart/2005/8/layout/list1"/>
    <dgm:cxn modelId="{C4ADD700-A771-4140-9F03-38BF5FCB0264}" srcId="{440C20CC-C996-45B9-A5B6-EBBB57CEA719}" destId="{FDDFCEB3-D85D-41D5-BE70-F55F833AB9CF}" srcOrd="0" destOrd="0" parTransId="{CCCB0384-93E7-4507-BE99-B649FF9F8AC0}" sibTransId="{2C86EB79-3BC9-445C-A3CE-85562538D985}"/>
    <dgm:cxn modelId="{D2927F05-2294-4473-AE2E-8974B41C06A5}" type="presOf" srcId="{00AF7992-F586-4076-89A1-C009EE2EB095}" destId="{B62766A0-C536-46E1-9323-7D560A54E7A6}" srcOrd="1" destOrd="0" presId="urn:microsoft.com/office/officeart/2005/8/layout/list1"/>
    <dgm:cxn modelId="{2E57BA3D-0C92-49AF-A315-4620DAE19B50}" srcId="{440C20CC-C996-45B9-A5B6-EBBB57CEA719}" destId="{0A081AEC-8248-4DAF-A528-AF8004ED536F}" srcOrd="1" destOrd="0" parTransId="{89839BC7-D5B3-4DA7-97D8-7D68B384E422}" sibTransId="{12799D31-3202-44D4-81A7-339C91B043D5}"/>
    <dgm:cxn modelId="{52CF4326-883F-4D64-BB39-7C1901229B37}" srcId="{440C20CC-C996-45B9-A5B6-EBBB57CEA719}" destId="{05E7C54C-0668-455D-A814-C5155608753B}" srcOrd="3" destOrd="0" parTransId="{BB49CBBD-12A1-4194-BD01-31C83CC6D34F}" sibTransId="{E4CA69FE-A0D2-44C6-8ACB-CE2C52119F15}"/>
    <dgm:cxn modelId="{E5B3FA3C-48C9-4892-95D3-9381C1687DC9}" srcId="{440C20CC-C996-45B9-A5B6-EBBB57CEA719}" destId="{038D6E2C-EF3B-4F45-B09F-052A2F076B8E}" srcOrd="2" destOrd="0" parTransId="{BB2376E0-31CC-4E89-A075-3566974CC180}" sibTransId="{26ED8026-FB1D-44BE-8B11-4B1D633EDF66}"/>
    <dgm:cxn modelId="{B43CCEFE-44B3-4FD8-8170-489B1A176E19}" type="presOf" srcId="{FDDFCEB3-D85D-41D5-BE70-F55F833AB9CF}" destId="{782BD966-BEB2-467D-95DB-90EBB95FF10B}" srcOrd="0" destOrd="0" presId="urn:microsoft.com/office/officeart/2005/8/layout/list1"/>
    <dgm:cxn modelId="{3FAEF327-C5D9-457F-8761-69569F1D4BD6}" type="presParOf" srcId="{08D7D7EF-76B7-4CDC-A750-CE20C5EC45E9}" destId="{F4BCA5B3-CF4D-4CBB-A57A-5BFDD6A2E2B7}" srcOrd="0" destOrd="0" presId="urn:microsoft.com/office/officeart/2005/8/layout/list1"/>
    <dgm:cxn modelId="{75F85932-8087-4D2B-95B7-2413F22333E5}" type="presParOf" srcId="{F4BCA5B3-CF4D-4CBB-A57A-5BFDD6A2E2B7}" destId="{782BD966-BEB2-467D-95DB-90EBB95FF10B}" srcOrd="0" destOrd="0" presId="urn:microsoft.com/office/officeart/2005/8/layout/list1"/>
    <dgm:cxn modelId="{3D2381FA-8DE7-4953-8A02-2E65DB1F49A2}" type="presParOf" srcId="{F4BCA5B3-CF4D-4CBB-A57A-5BFDD6A2E2B7}" destId="{99BCB51E-A37A-4EB3-AB4C-A979A8A01F38}" srcOrd="1" destOrd="0" presId="urn:microsoft.com/office/officeart/2005/8/layout/list1"/>
    <dgm:cxn modelId="{9CFF26A4-0D0D-4236-941D-3E726E31F155}" type="presParOf" srcId="{08D7D7EF-76B7-4CDC-A750-CE20C5EC45E9}" destId="{DDAB02D1-C264-4B0C-80D7-C8835D57F01C}" srcOrd="1" destOrd="0" presId="urn:microsoft.com/office/officeart/2005/8/layout/list1"/>
    <dgm:cxn modelId="{DC0A0338-5287-4490-958A-915CEA62C72D}" type="presParOf" srcId="{08D7D7EF-76B7-4CDC-A750-CE20C5EC45E9}" destId="{035A2F41-E1AE-44ED-8F0D-1E9A56A809AA}" srcOrd="2" destOrd="0" presId="urn:microsoft.com/office/officeart/2005/8/layout/list1"/>
    <dgm:cxn modelId="{8391E2B1-384E-4173-83E7-4534386A9099}" type="presParOf" srcId="{08D7D7EF-76B7-4CDC-A750-CE20C5EC45E9}" destId="{3CB82DDF-9C52-4FF2-902A-6E26DE4D7B40}" srcOrd="3" destOrd="0" presId="urn:microsoft.com/office/officeart/2005/8/layout/list1"/>
    <dgm:cxn modelId="{58E21958-EC6C-4FCF-B9B4-2AD15752ADC8}" type="presParOf" srcId="{08D7D7EF-76B7-4CDC-A750-CE20C5EC45E9}" destId="{0B3F144F-8C8D-4738-90D2-EC7C3946E4A6}" srcOrd="4" destOrd="0" presId="urn:microsoft.com/office/officeart/2005/8/layout/list1"/>
    <dgm:cxn modelId="{59D26E4E-D265-458A-8A26-203BB2B85EF1}" type="presParOf" srcId="{0B3F144F-8C8D-4738-90D2-EC7C3946E4A6}" destId="{05109C4D-C47D-4B53-9FD7-3B9155313FBC}" srcOrd="0" destOrd="0" presId="urn:microsoft.com/office/officeart/2005/8/layout/list1"/>
    <dgm:cxn modelId="{7E995633-05E5-474B-A666-26206929C6D8}" type="presParOf" srcId="{0B3F144F-8C8D-4738-90D2-EC7C3946E4A6}" destId="{6816AD51-5A02-4278-9D16-501A620036D8}" srcOrd="1" destOrd="0" presId="urn:microsoft.com/office/officeart/2005/8/layout/list1"/>
    <dgm:cxn modelId="{A6A5F487-BF90-4907-B49D-AD95707D2D16}" type="presParOf" srcId="{08D7D7EF-76B7-4CDC-A750-CE20C5EC45E9}" destId="{1E1D4528-6BD7-4D8F-B6DF-B97F1D510D61}" srcOrd="5" destOrd="0" presId="urn:microsoft.com/office/officeart/2005/8/layout/list1"/>
    <dgm:cxn modelId="{AE296E7D-1D77-4D1C-94F5-496C87776115}" type="presParOf" srcId="{08D7D7EF-76B7-4CDC-A750-CE20C5EC45E9}" destId="{E1E754EB-A47D-441E-B41B-F4699E1D1E35}" srcOrd="6" destOrd="0" presId="urn:microsoft.com/office/officeart/2005/8/layout/list1"/>
    <dgm:cxn modelId="{2F919F73-07C6-4E96-BD27-0010C8979209}" type="presParOf" srcId="{08D7D7EF-76B7-4CDC-A750-CE20C5EC45E9}" destId="{55F0F1D8-5E09-4529-8BA3-904536D46B3D}" srcOrd="7" destOrd="0" presId="urn:microsoft.com/office/officeart/2005/8/layout/list1"/>
    <dgm:cxn modelId="{6DA554D1-03CC-483C-B09D-ABA79D0CD028}" type="presParOf" srcId="{08D7D7EF-76B7-4CDC-A750-CE20C5EC45E9}" destId="{5D0D0A97-EF9C-4166-A52F-7F23995543D9}" srcOrd="8" destOrd="0" presId="urn:microsoft.com/office/officeart/2005/8/layout/list1"/>
    <dgm:cxn modelId="{414C18E9-AB2E-49C9-B1A4-0DAAF4F812F9}" type="presParOf" srcId="{5D0D0A97-EF9C-4166-A52F-7F23995543D9}" destId="{CA752C81-D4F2-4021-96CD-B5BE329B9F92}" srcOrd="0" destOrd="0" presId="urn:microsoft.com/office/officeart/2005/8/layout/list1"/>
    <dgm:cxn modelId="{AF70183A-D16B-400F-85AC-0DC936BB4CE3}" type="presParOf" srcId="{5D0D0A97-EF9C-4166-A52F-7F23995543D9}" destId="{70C2D828-16E1-4E7F-ADD2-D2B771400BDC}" srcOrd="1" destOrd="0" presId="urn:microsoft.com/office/officeart/2005/8/layout/list1"/>
    <dgm:cxn modelId="{043AC9CB-DBB3-4A74-A8A7-196F72E3A0FC}" type="presParOf" srcId="{08D7D7EF-76B7-4CDC-A750-CE20C5EC45E9}" destId="{2E1F06BB-40C0-482E-9B9E-3D9E25F8212D}" srcOrd="9" destOrd="0" presId="urn:microsoft.com/office/officeart/2005/8/layout/list1"/>
    <dgm:cxn modelId="{0CEE3AA0-DA6F-43E5-8CD1-3EDE3C6AFCC4}" type="presParOf" srcId="{08D7D7EF-76B7-4CDC-A750-CE20C5EC45E9}" destId="{C6229F7B-E540-40D9-88E5-61DB63361BC3}" srcOrd="10" destOrd="0" presId="urn:microsoft.com/office/officeart/2005/8/layout/list1"/>
    <dgm:cxn modelId="{6FD89CCC-43B8-40A6-AC06-AC4E49403FAD}" type="presParOf" srcId="{08D7D7EF-76B7-4CDC-A750-CE20C5EC45E9}" destId="{9B46F054-A228-462B-B715-4E633B088F0A}" srcOrd="11" destOrd="0" presId="urn:microsoft.com/office/officeart/2005/8/layout/list1"/>
    <dgm:cxn modelId="{C552B9A2-9B24-43C2-9E2D-7863C4BE0349}" type="presParOf" srcId="{08D7D7EF-76B7-4CDC-A750-CE20C5EC45E9}" destId="{0A214A1C-C876-4B66-876B-396E1DD1316A}" srcOrd="12" destOrd="0" presId="urn:microsoft.com/office/officeart/2005/8/layout/list1"/>
    <dgm:cxn modelId="{7A4DF79E-197E-40CE-AF49-CE412C5A4993}" type="presParOf" srcId="{0A214A1C-C876-4B66-876B-396E1DD1316A}" destId="{9FDEE972-5FE7-47E5-84FD-4704EBD01C26}" srcOrd="0" destOrd="0" presId="urn:microsoft.com/office/officeart/2005/8/layout/list1"/>
    <dgm:cxn modelId="{E435EE5C-0035-46E0-A266-0076D7E53CD9}" type="presParOf" srcId="{0A214A1C-C876-4B66-876B-396E1DD1316A}" destId="{A111E8C8-B161-4A51-ADF9-4158FD7EFA66}" srcOrd="1" destOrd="0" presId="urn:microsoft.com/office/officeart/2005/8/layout/list1"/>
    <dgm:cxn modelId="{85FAA31B-9E5F-4BD6-9CB3-5C15BCD0B6E1}" type="presParOf" srcId="{08D7D7EF-76B7-4CDC-A750-CE20C5EC45E9}" destId="{D7044E05-2AB7-46A3-878C-BE8430BEDCC2}" srcOrd="13" destOrd="0" presId="urn:microsoft.com/office/officeart/2005/8/layout/list1"/>
    <dgm:cxn modelId="{94365881-09AF-40D0-8A9E-849F384CB4E0}" type="presParOf" srcId="{08D7D7EF-76B7-4CDC-A750-CE20C5EC45E9}" destId="{C31E6C41-A269-4DC1-84CB-AD6D1E8AEEF4}" srcOrd="14" destOrd="0" presId="urn:microsoft.com/office/officeart/2005/8/layout/list1"/>
    <dgm:cxn modelId="{78981DB0-E83B-4CE2-BE26-991D2D958DB3}" type="presParOf" srcId="{08D7D7EF-76B7-4CDC-A750-CE20C5EC45E9}" destId="{EA17A932-58D1-4E48-A516-D58E0BD05894}" srcOrd="15" destOrd="0" presId="urn:microsoft.com/office/officeart/2005/8/layout/list1"/>
    <dgm:cxn modelId="{33E72FC3-CE27-4F0F-83FE-C553E63075C4}" type="presParOf" srcId="{08D7D7EF-76B7-4CDC-A750-CE20C5EC45E9}" destId="{DAB966F8-BABE-456B-9158-BF45D05C21B7}" srcOrd="16" destOrd="0" presId="urn:microsoft.com/office/officeart/2005/8/layout/list1"/>
    <dgm:cxn modelId="{28DFB71B-26F4-4483-A249-44DBE4068855}" type="presParOf" srcId="{DAB966F8-BABE-456B-9158-BF45D05C21B7}" destId="{CDDEB338-6959-46D5-B704-5F317C3409FC}" srcOrd="0" destOrd="0" presId="urn:microsoft.com/office/officeart/2005/8/layout/list1"/>
    <dgm:cxn modelId="{ACFFDFB3-376C-43AE-B376-7DF45F6F2B41}" type="presParOf" srcId="{DAB966F8-BABE-456B-9158-BF45D05C21B7}" destId="{B62766A0-C536-46E1-9323-7D560A54E7A6}" srcOrd="1" destOrd="0" presId="urn:microsoft.com/office/officeart/2005/8/layout/list1"/>
    <dgm:cxn modelId="{723F88EF-336A-40B0-A2D3-90EEACB34831}" type="presParOf" srcId="{08D7D7EF-76B7-4CDC-A750-CE20C5EC45E9}" destId="{09433616-53D7-4405-A475-EB50ADE4FDB4}" srcOrd="17" destOrd="0" presId="urn:microsoft.com/office/officeart/2005/8/layout/list1"/>
    <dgm:cxn modelId="{FB9F31B6-14C3-4887-B4B4-820BF627C710}" type="presParOf" srcId="{08D7D7EF-76B7-4CDC-A750-CE20C5EC45E9}" destId="{30A79C4A-2C06-4425-9E1C-6B202AD79E10}" srcOrd="18" destOrd="0" presId="urn:microsoft.com/office/officeart/2005/8/layout/list1"/>
    <dgm:cxn modelId="{EA2BBA07-D8EC-4B4D-BE10-F4CB9C8580E0}" type="presParOf" srcId="{08D7D7EF-76B7-4CDC-A750-CE20C5EC45E9}" destId="{16D056F2-D8AA-4A1B-A500-9E0D80A04919}" srcOrd="19" destOrd="0" presId="urn:microsoft.com/office/officeart/2005/8/layout/list1"/>
    <dgm:cxn modelId="{344A55C8-0118-40CE-A879-02107F63434A}" type="presParOf" srcId="{08D7D7EF-76B7-4CDC-A750-CE20C5EC45E9}" destId="{4C7D01CA-F622-4E04-A235-8E7F6E6CEC36}" srcOrd="20" destOrd="0" presId="urn:microsoft.com/office/officeart/2005/8/layout/list1"/>
    <dgm:cxn modelId="{09C232C7-EA2C-409C-BDC2-7AEAE05BEB2C}" type="presParOf" srcId="{4C7D01CA-F622-4E04-A235-8E7F6E6CEC36}" destId="{62F046EC-7E75-4B58-B70E-D98BA5501664}" srcOrd="0" destOrd="0" presId="urn:microsoft.com/office/officeart/2005/8/layout/list1"/>
    <dgm:cxn modelId="{7FDA1E86-2C69-4301-8E18-FEE7789033AA}" type="presParOf" srcId="{4C7D01CA-F622-4E04-A235-8E7F6E6CEC36}" destId="{1048A9E5-2DB7-4A91-847C-4E9F9492EF99}" srcOrd="1" destOrd="0" presId="urn:microsoft.com/office/officeart/2005/8/layout/list1"/>
    <dgm:cxn modelId="{1E0C70D0-E78F-4E61-A83D-D7F2B0CB9500}" type="presParOf" srcId="{08D7D7EF-76B7-4CDC-A750-CE20C5EC45E9}" destId="{D2B24D5B-ED63-4244-BC7A-56C9AE6FD8E0}" srcOrd="21" destOrd="0" presId="urn:microsoft.com/office/officeart/2005/8/layout/list1"/>
    <dgm:cxn modelId="{1354D83D-7B73-46BB-8B91-251FFFC5A482}" type="presParOf" srcId="{08D7D7EF-76B7-4CDC-A750-CE20C5EC45E9}" destId="{B9C153BC-2DE0-4BED-AF30-EA5347CA0C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220663"/>
            <a:ext cx="3038475" cy="465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10: Wide Area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2400" y="153988"/>
            <a:ext cx="3038475" cy="6842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 dirty="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Panko and Panko</a:t>
            </a:r>
          </a:p>
          <a:p>
            <a:pPr>
              <a:defRPr/>
            </a:pPr>
            <a:r>
              <a:rPr lang="en-US"/>
              <a:t>Business Data Networks and Security</a:t>
            </a:r>
          </a:p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20A9EB0-1ADA-4D44-801C-C5D185F2C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88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7B8B23-BCC0-4201-8762-6F22CA3B041E}" type="datetimeFigureOut">
              <a:rPr lang="en-US"/>
              <a:pPr>
                <a:defRPr/>
              </a:pPr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7AD61CC-F09D-4F2F-96BE-E4385CEFD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1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D767353-0DFB-4F14-9F4A-7D514CF53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76AC6-7F1E-4B0D-AF3D-39152F9AC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3FE4-CA29-487C-8D78-D1E47A1C4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200"/>
              </a:spcBef>
              <a:defRPr sz="2400"/>
            </a:lvl2pPr>
            <a:lvl3pPr>
              <a:spcBef>
                <a:spcPts val="600"/>
              </a:spcBef>
              <a:defRPr sz="24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rtlCol="0"/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408738"/>
            <a:ext cx="1371600" cy="2968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algn="ctr">
              <a:defRPr smtClean="0"/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248400"/>
            <a:ext cx="593725" cy="365125"/>
          </a:xfrm>
        </p:spPr>
        <p:txBody>
          <a:bodyPr/>
          <a:lstStyle>
            <a:lvl1pPr>
              <a:defRPr sz="2000" smtClean="0"/>
            </a:lvl1pPr>
            <a:extLst/>
          </a:lstStyle>
          <a:p>
            <a:pPr>
              <a:defRPr/>
            </a:pPr>
            <a:fld id="{777BD5E4-402C-4F2D-A179-EA70B356D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6D244C-A873-46B9-AE3F-45EA72CC3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4F3FEE-7833-45E7-B34F-93D7F4F0C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B99EA7-7C3B-4103-96EE-A9AFDCC8D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A643-1717-4411-8747-D618B14AE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8E1965-C428-4A53-BCE5-7348A482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A69E8E5-195F-4DA8-A032-26F399645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2013 Pearson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3AF8F92-FDC4-453E-BA9D-DD80C6281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81" r:id="rId7"/>
    <p:sldLayoutId id="2147483690" r:id="rId8"/>
    <p:sldLayoutId id="2147483691" r:id="rId9"/>
    <p:sldLayoutId id="2147483682" r:id="rId10"/>
    <p:sldLayoutId id="214748368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and Q&amp;A</a:t>
            </a:r>
          </a:p>
          <a:p>
            <a:r>
              <a:rPr lang="en-US" dirty="0" smtClean="0"/>
              <a:t>Course objectives review</a:t>
            </a:r>
          </a:p>
          <a:p>
            <a:r>
              <a:rPr lang="en-US" dirty="0" smtClean="0"/>
              <a:t>Lecture – Wide Area Networks (Chapter 10)</a:t>
            </a:r>
          </a:p>
          <a:p>
            <a:r>
              <a:rPr lang="en-US" dirty="0" smtClean="0"/>
              <a:t>Quiz 5 – Chapters 8 and 9</a:t>
            </a:r>
          </a:p>
          <a:p>
            <a:r>
              <a:rPr lang="en-US" dirty="0" smtClean="0"/>
              <a:t>Reminder – Assignment # 6 due tonight, Final Exam next week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smtClean="0"/>
              <a:t>10/21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2013 Pearson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7BD5E4-402C-4F2D-A179-EA70B356D27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457200"/>
          <a:ext cx="8534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B6497F-FF2E-4589-A6CF-235B96C5EB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10.4: PSTN Local Loop</a:t>
            </a:r>
            <a:endParaRPr lang="en-US" sz="3200" dirty="0"/>
          </a:p>
        </p:txBody>
      </p:sp>
      <p:pic>
        <p:nvPicPr>
          <p:cNvPr id="25602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371600"/>
            <a:ext cx="7772400" cy="4799013"/>
          </a:xfrm>
        </p:spPr>
      </p:pic>
      <p:sp>
        <p:nvSpPr>
          <p:cNvPr id="25603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4BB456-9D8D-430A-BB3D-7DC503B14F2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10.4: PSTN Local Loop</a:t>
            </a:r>
            <a:endParaRPr lang="en-US" sz="3200" dirty="0"/>
          </a:p>
        </p:txBody>
      </p:sp>
      <p:pic>
        <p:nvPicPr>
          <p:cNvPr id="2662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474788"/>
            <a:ext cx="8305800" cy="4926012"/>
          </a:xfrm>
        </p:spPr>
      </p:pic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05A574-9151-4DDF-B4BE-5D3668CEBD4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10.4: PSTN Local Loop</a:t>
            </a:r>
          </a:p>
        </p:txBody>
      </p:sp>
      <p:pic>
        <p:nvPicPr>
          <p:cNvPr id="27650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341438"/>
            <a:ext cx="8382000" cy="4983162"/>
          </a:xfrm>
        </p:spPr>
      </p:pic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66D47E-318F-40E9-B519-5EA118227E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924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362200"/>
                <a:gridCol w="4038600"/>
              </a:tblGrid>
              <a:tr h="86523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Purpose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Local Loop Technology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Considerations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3355">
                <a:tc rowSpan="2"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Business Local Loop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2-pair data-grade UTP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For leased lines up to about 2 Mbps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Must be pulled to the customer premises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Not limited to 100 meters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20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Optical fiber (carrier fiber)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For leased lines more than about 2 Mbps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Must be pulled to the customer premises</a:t>
                      </a:r>
                      <a:endParaRPr lang="en-US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10.5: Local Loop Technologies</a:t>
            </a:r>
            <a:endParaRPr lang="en-US" sz="3200" dirty="0"/>
          </a:p>
        </p:txBody>
      </p:sp>
      <p:sp>
        <p:nvSpPr>
          <p:cNvPr id="2869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CAD37B-513B-4617-99F4-DC29F953278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  <p:pic>
        <p:nvPicPr>
          <p:cNvPr id="28692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0463" y="2286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665163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95400"/>
          <a:ext cx="7924800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133600"/>
                <a:gridCol w="4267200"/>
              </a:tblGrid>
              <a:tr h="705852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Local Loop Technology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Considerations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35179">
                <a:tc rowSpan="2"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Residential </a:t>
                      </a:r>
                      <a:r>
                        <a:rPr lang="en-US" sz="2000" dirty="0">
                          <a:effectLst/>
                        </a:rPr>
                        <a:t>Local Loop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1-pair voice-grade UTP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Designed only for voice transmission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Can be used for digital subscriber line (DSL) service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Not limited to 100 meters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effectLst/>
                        </a:rPr>
                        <a:t>Already installed; avoids cost of pulling media</a:t>
                      </a:r>
                      <a:endParaRPr lang="en-US" sz="2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81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Optical fiber (carrier fiber)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Fiber to the home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New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Installed in entire neighborhoods to reduce cost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10.5: Local Loop Technologies</a:t>
            </a:r>
            <a:endParaRPr lang="en-US" sz="3200" dirty="0"/>
          </a:p>
        </p:txBody>
      </p:sp>
      <p:sp>
        <p:nvSpPr>
          <p:cNvPr id="29715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6C6C14-EABC-4F5E-B81A-DDC960A899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7924800" cy="381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362200"/>
                <a:gridCol w="4038600"/>
              </a:tblGrid>
              <a:tr h="105711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Purpose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Local Loop Technology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Considerations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5781">
                <a:tc rowSpan="2"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Internal Data Wiring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4-pair UTP (Category 3-6A)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For inside a site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Usually limited to 100 meters</a:t>
                      </a:r>
                      <a:endParaRPr lang="en-US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Multimode optical fiber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effectLst/>
                        </a:rPr>
                        <a:t>Limited to about 300 meters</a:t>
                      </a:r>
                      <a:endParaRPr lang="en-US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10.5: Local Loop Technologies</a:t>
            </a:r>
            <a:endParaRPr lang="en-US" sz="3200" dirty="0"/>
          </a:p>
        </p:txBody>
      </p:sp>
      <p:sp>
        <p:nvSpPr>
          <p:cNvPr id="3073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B50DD7-C8E3-45C2-BEA1-ADEF5012EA0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295400"/>
            <a:ext cx="7772400" cy="5075238"/>
          </a:xfrm>
        </p:spPr>
      </p:pic>
      <p:sp>
        <p:nvSpPr>
          <p:cNvPr id="317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65DA6E-05B6-4E06-83B4-D2CA9D2BF1F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10.6: Access Lines v Leased Lines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001000" cy="456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71979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Characteristic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Dial-Up Connections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Leased Lines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979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Connectivity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Point-to-any-point</a:t>
                      </a:r>
                      <a:br>
                        <a:rPr lang="en-US" sz="2000" dirty="0" smtClean="0">
                          <a:effectLst/>
                        </a:rPr>
                      </a:br>
                      <a:r>
                        <a:rPr lang="en-US" sz="2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(Any-to-Any)</a:t>
                      </a:r>
                      <a:endParaRPr lang="en-US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Point-to-point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979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Connection Period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Duration of a call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Duration of </a:t>
                      </a:r>
                      <a:r>
                        <a:rPr lang="en-US" sz="2000" dirty="0" smtClean="0">
                          <a:effectLst/>
                        </a:rPr>
                        <a:t>the lease </a:t>
                      </a:r>
                      <a:r>
                        <a:rPr lang="en-US" sz="2000" dirty="0">
                          <a:effectLst/>
                        </a:rPr>
                        <a:t>(always on)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480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Payment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By the minute for long distance calls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Flat rate plus per-use changers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979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Commitment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None (except for cellular plans)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Duration of the lease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979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Data Transmission Speed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Low to moderate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Moderate to high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7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4E7DDD-BDCC-463B-953E-36051FAB1B1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10.7: Dial-Up Lines v Leased Lines</a:t>
            </a:r>
            <a:endParaRPr lang="en-US" sz="2800" dirty="0"/>
          </a:p>
        </p:txBody>
      </p:sp>
      <p:pic>
        <p:nvPicPr>
          <p:cNvPr id="32801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6858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219200"/>
          <a:ext cx="8001000" cy="50291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89777"/>
                <a:gridCol w="2457935"/>
                <a:gridCol w="2953288"/>
              </a:tblGrid>
              <a:tr h="411018">
                <a:tc gridSpan="3"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North American Digital Hierarchy</a:t>
                      </a:r>
                      <a:endParaRPr lang="en-US" sz="20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5891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T1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1.544 Mbps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2-Pair Data-Grade UTP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5636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Fractional T1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128 kbps, 256 kbps, 384 kbps, 512 kbps, 768 kbps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2-Pair Data-Grade UTP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5636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Bonded T1s (multiple T1s acting as a single line)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Small multiples of 1.544 Mbps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2-Pair Data-Grade UTP 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1018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T3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44.736 Mbps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Carrier Optical Fiber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381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367DF8-EC5E-4A30-9662-8B5C6A788A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10.8: Leased Line Speeds</a:t>
            </a:r>
            <a:endParaRPr lang="en-US" sz="2800" dirty="0"/>
          </a:p>
        </p:txBody>
      </p:sp>
      <p:pic>
        <p:nvPicPr>
          <p:cNvPr id="33819" name="Picture 6" descr="Warn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4572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Users\x\Dropbox\000 N9\Images for PPTs\FLIA_Ph3_AALBFLE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-217488"/>
            <a:ext cx="9448800" cy="708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8305800" cy="8772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Wide Area Networks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3581400"/>
            <a:ext cx="2057400" cy="53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R="0">
              <a:spcBef>
                <a:spcPct val="0"/>
              </a:spcBef>
            </a:pPr>
            <a:r>
              <a:rPr lang="en-US" smtClean="0"/>
              <a:t>Chapter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943600"/>
            <a:ext cx="5943600" cy="8159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Panko and Panko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Business Data Networks and Security, 9</a:t>
            </a:r>
            <a:r>
              <a:rPr lang="en-US" baseline="30000" dirty="0">
                <a:latin typeface="+mn-lt"/>
                <a:cs typeface="+mn-cs"/>
              </a:rPr>
              <a:t>th</a:t>
            </a:r>
            <a:r>
              <a:rPr lang="en-US" dirty="0">
                <a:latin typeface="+mn-lt"/>
                <a:cs typeface="+mn-cs"/>
              </a:rPr>
              <a:t> 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+mn-lt"/>
                <a:cs typeface="+mn-cs"/>
              </a:rPr>
              <a:t>© 2013 Pearson</a:t>
            </a:r>
            <a:endParaRPr lang="en-US" sz="1100" dirty="0">
              <a:latin typeface="Lucida Sans Unicode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077202" cy="36575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14443"/>
                <a:gridCol w="2481344"/>
                <a:gridCol w="2981415"/>
              </a:tblGrid>
              <a:tr h="606194">
                <a:tc gridSpan="3"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CEPT </a:t>
                      </a:r>
                      <a:r>
                        <a:rPr lang="en-US" sz="2000" dirty="0" smtClean="0">
                          <a:effectLst/>
                        </a:rPr>
                        <a:t>Hierarchy (Europe)</a:t>
                      </a:r>
                      <a:endParaRPr lang="en-US" sz="20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194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Fractional E1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2-Pair Data-Grade UTP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194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E1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2.048 Mbps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2-Pair Data-Grade UTP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2823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Bonded E1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Small multiples of 2.048 Mbps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2-Pair Data-Grade UTP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194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E3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34.368 Mbps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Carrier Optical Fiber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48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28C2E9-1FEE-48A4-923E-C8CA77BC3B2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10.8: </a:t>
            </a:r>
            <a:r>
              <a:rPr lang="en-US" sz="2800" dirty="0"/>
              <a:t>Leased Line Speeds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524000"/>
          <a:ext cx="8001000" cy="36575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62200"/>
                <a:gridCol w="2514600"/>
                <a:gridCol w="3124200"/>
              </a:tblGrid>
              <a:tr h="592944">
                <a:tc gridSpan="3"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SONET/SDH Speeds</a:t>
                      </a:r>
                      <a:endParaRPr lang="en-US" sz="2000" b="1" dirty="0">
                        <a:solidFill>
                          <a:srgbClr val="1F497D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2931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OC3/STM1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155.52 Mbps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Carrier Optical Fiber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2931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OC12/STM4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622.08 Mbps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Carrier Optical Fiber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2931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OC48/STM16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2,488.32 Mbps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Carrier Optical Fiber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2931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OC192/STM64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9,953.28 Mbps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Carrier Optical Fiber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2931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OC768/STM256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39,813.12 Mbps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Carrier Optical Fiber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58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D2E550-A99B-4C17-BC05-B98DB84D3AF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10.8: </a:t>
            </a:r>
            <a:r>
              <a:rPr lang="en-US" sz="2800" dirty="0"/>
              <a:t>Leased Line Speeds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458202" cy="457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562"/>
                <a:gridCol w="1409562"/>
                <a:gridCol w="1409562"/>
                <a:gridCol w="1409562"/>
                <a:gridCol w="1409562"/>
                <a:gridCol w="1410392"/>
              </a:tblGrid>
              <a:tr h="335377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Feature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ADSL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VHDSL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HSDL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HSDL2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SHDSL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1722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Asymmet-ric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DSL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Very-High-Bit-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 DSL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High-Rate Symmetric DSL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High-Rate Symmetric DSL Version 2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Super-High Rate Symmetric DSL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8712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Uses existing 1-pair </a:t>
                      </a:r>
                      <a:r>
                        <a:rPr lang="en-US" sz="1800" dirty="0" smtClean="0">
                          <a:effectLst/>
                        </a:rPr>
                        <a:t>VG </a:t>
                      </a:r>
                      <a:r>
                        <a:rPr lang="en-US" sz="1800" dirty="0">
                          <a:effectLst/>
                        </a:rPr>
                        <a:t>UTP?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Yes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1800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03427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Target Market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Residences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Residen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</a:p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tial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multi-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tenent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buildings</a:t>
                      </a:r>
                      <a:endParaRPr lang="en-US" sz="20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Business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Business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Business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69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80DCDF-57D1-4706-B696-4644B06E589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79681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10.9: Digital Subscriber Lines (DSLs)</a:t>
            </a:r>
            <a:endParaRPr lang="en-US" sz="2800" dirty="0"/>
          </a:p>
        </p:txBody>
      </p:sp>
      <p:pic>
        <p:nvPicPr>
          <p:cNvPr id="36904" name="Picture 9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2863" y="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905" name="Picture 10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3048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4419600" y="3733800"/>
            <a:ext cx="45720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867400"/>
            <a:ext cx="4267200" cy="369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Duh. That’s the definition of DSLs.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0200" y="3733800"/>
            <a:ext cx="16764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219200"/>
          <a:ext cx="8458202" cy="48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562"/>
                <a:gridCol w="1409562"/>
                <a:gridCol w="1409562"/>
                <a:gridCol w="1409562"/>
                <a:gridCol w="1409562"/>
                <a:gridCol w="1410392"/>
              </a:tblGrid>
              <a:tr h="312602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Feature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ADSL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VHDSL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HSDL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HSDL2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SHDSL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71632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Down-stream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Initially, 1.5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Mbps; now up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12 Mbps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 to 100 Mbps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768 kbps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1.544 Mbps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384 kbps to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2-3 Mbps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6595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Upstream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Initially, up to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 Mbps; now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3.3 Mbps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to 100 Mbps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768 kbps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1.544 Mbps</a:t>
                      </a:r>
                      <a:endParaRPr lang="en-US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384 kbps to 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2-3 Mbps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520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Speed </a:t>
                      </a:r>
                      <a:r>
                        <a:rPr lang="en-US" sz="1800" dirty="0" smtClean="0">
                          <a:effectLst/>
                        </a:rPr>
                        <a:t>Symmetry?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Yes or No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520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QoS SLA?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79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F95C43-747C-4A2D-8274-C32C6469CCB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10.9: Digital Subscriber Lines (DSLs)</a:t>
            </a:r>
          </a:p>
        </p:txBody>
      </p:sp>
      <p:pic>
        <p:nvPicPr>
          <p:cNvPr id="37935" name="Picture 9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7150"/>
            <a:ext cx="1219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36" name="Picture 10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97825" y="169863"/>
            <a:ext cx="10668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419600" y="4648200"/>
            <a:ext cx="4462463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76400" y="4637088"/>
            <a:ext cx="15240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371600"/>
            <a:ext cx="8305800" cy="5030788"/>
          </a:xfrm>
        </p:spPr>
      </p:pic>
      <p:sp>
        <p:nvSpPr>
          <p:cNvPr id="3891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AC276A-BD5A-4A12-9E43-AFE370749CD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ffectLst/>
              </a:rPr>
              <a:t>10.10</a:t>
            </a:r>
            <a:r>
              <a:rPr lang="en-US" sz="2800" dirty="0">
                <a:effectLst/>
              </a:rPr>
              <a:t>: Asymmetric Digital Subscriber Line (DSL) Service</a:t>
            </a:r>
            <a:endParaRPr lang="en-US" sz="2800" dirty="0"/>
          </a:p>
        </p:txBody>
      </p:sp>
      <p:pic>
        <p:nvPicPr>
          <p:cNvPr id="38916" name="Picture 5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2672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0" y="1600200"/>
            <a:ext cx="2971800" cy="2133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06750" y="5338763"/>
            <a:ext cx="2971800" cy="12144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EBF4B6-DC6E-43B2-8264-C80A7CFB8E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ffectLst/>
              </a:rPr>
              <a:t>10.10</a:t>
            </a:r>
            <a:r>
              <a:rPr lang="en-US" sz="2800" dirty="0">
                <a:effectLst/>
              </a:rPr>
              <a:t>: Asymmetric Digital Subscriber Line (DSL) Service</a:t>
            </a:r>
            <a:endParaRPr lang="en-US" sz="2800" dirty="0"/>
          </a:p>
        </p:txBody>
      </p:sp>
      <p:pic>
        <p:nvPicPr>
          <p:cNvPr id="3993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447800"/>
            <a:ext cx="8077200" cy="488315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2133600"/>
            <a:ext cx="2971800" cy="4038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B528C6-4687-4BF9-94BA-0052907F5F2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ffectLst/>
              </a:rPr>
              <a:t>10.10</a:t>
            </a:r>
            <a:r>
              <a:rPr lang="en-US" sz="2800" dirty="0">
                <a:effectLst/>
              </a:rPr>
              <a:t>: Asymmetric Digital Subscriber Line (DSL) Service</a:t>
            </a:r>
            <a:endParaRPr lang="en-US" sz="2800" dirty="0"/>
          </a:p>
        </p:txBody>
      </p:sp>
      <p:pic>
        <p:nvPicPr>
          <p:cNvPr id="4096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371600"/>
            <a:ext cx="8382000" cy="4391025"/>
          </a:xfrm>
        </p:spPr>
      </p:pic>
      <p:sp>
        <p:nvSpPr>
          <p:cNvPr id="40964" name="TextBox 6"/>
          <p:cNvSpPr txBox="1">
            <a:spLocks noChangeArrowheads="1"/>
          </p:cNvSpPr>
          <p:nvPr/>
        </p:nvSpPr>
        <p:spPr bwMode="auto">
          <a:xfrm>
            <a:off x="2209800" y="5867400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Lucida Sans Unicode" pitchFamily="34" charset="0"/>
              </a:rPr>
              <a:t>DSLAM = DSL Access Multiplexer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4000" y="1905000"/>
            <a:ext cx="2438400" cy="3886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7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mtClean="0"/>
              <a:t>Coaxial cable service was created to bring television to homes that had poor over-the- air reception</a:t>
            </a:r>
          </a:p>
          <a:p>
            <a:pPr>
              <a:spcBef>
                <a:spcPts val="2400"/>
              </a:spcBef>
            </a:pPr>
            <a:r>
              <a:rPr lang="en-US" smtClean="0"/>
              <a:t>Now also offers two-way data service called cable modem service</a:t>
            </a:r>
          </a:p>
          <a:p>
            <a:pPr>
              <a:spcBef>
                <a:spcPts val="2400"/>
              </a:spcBef>
            </a:pPr>
            <a:r>
              <a:rPr lang="en-US" smtClean="0"/>
              <a:t>Popular in the United States</a:t>
            </a:r>
          </a:p>
          <a:p>
            <a:pPr>
              <a:spcBef>
                <a:spcPts val="2400"/>
              </a:spcBef>
            </a:pPr>
            <a:r>
              <a:rPr lang="en-US" smtClean="0"/>
              <a:t>Not popular in most countries</a:t>
            </a:r>
          </a:p>
        </p:txBody>
      </p:sp>
      <p:sp>
        <p:nvSpPr>
          <p:cNvPr id="419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BE2D55-5B4D-46FC-B6BF-EDB9B54876D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Cable Modem Service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smtClean="0"/>
              <a:t>Two conductors: central wire and coaxial ring</a:t>
            </a:r>
          </a:p>
        </p:txBody>
      </p:sp>
      <p:sp>
        <p:nvSpPr>
          <p:cNvPr id="4301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4EF674-F58F-40AC-92C3-28385D9ABC4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10.12: Coaxial Cable</a:t>
            </a:r>
            <a:endParaRPr lang="en-US" dirty="0"/>
          </a:p>
        </p:txBody>
      </p:sp>
      <p:pic>
        <p:nvPicPr>
          <p:cNvPr id="4301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2209800"/>
            <a:ext cx="8699500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738313"/>
            <a:ext cx="8153400" cy="3824287"/>
          </a:xfrm>
        </p:spPr>
      </p:pic>
      <p:sp>
        <p:nvSpPr>
          <p:cNvPr id="4403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7ADDF4-531B-4A3A-8EFD-CC255F922D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10.11: Cable Modem Service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457200"/>
          <a:ext cx="8534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BC1E67-8589-4F24-92FD-25E385ED9DE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0FF365-222F-4B0D-AC70-4CF2A91D00C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10.11: Cable Modem Service</a:t>
            </a:r>
          </a:p>
        </p:txBody>
      </p:sp>
      <p:pic>
        <p:nvPicPr>
          <p:cNvPr id="4505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616075"/>
            <a:ext cx="8229600" cy="387032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2667000"/>
            <a:ext cx="3657600" cy="28956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100"/>
          </a:xfrm>
        </p:spPr>
        <p:txBody>
          <a:bodyPr/>
          <a:lstStyle/>
          <a:p>
            <a:r>
              <a:rPr lang="en-US" smtClean="0"/>
              <a:t>In general …</a:t>
            </a:r>
          </a:p>
          <a:p>
            <a:r>
              <a:rPr lang="en-US" smtClean="0"/>
              <a:t>Cable modem service offers somewhat faster individual throughput at a somewhat higher cost.</a:t>
            </a:r>
          </a:p>
          <a:p>
            <a:r>
              <a:rPr lang="en-US" smtClean="0"/>
              <a:t>ADSL service offers somewhat slower individual throughput at a somewhat lower cost.</a:t>
            </a:r>
          </a:p>
        </p:txBody>
      </p:sp>
      <p:sp>
        <p:nvSpPr>
          <p:cNvPr id="4608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340109-33C3-48A5-A30A-BE2A50B71D6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ADSL versus Cable Modem Service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457200"/>
          <a:ext cx="8534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79F1BF-6141-481C-AD0B-D58D38F5872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914400"/>
            <a:ext cx="8280400" cy="5791200"/>
          </a:xfrm>
        </p:spPr>
      </p:pic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2A6640-B39D-4003-9FFB-8CAA9DFA32A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08738"/>
            <a:ext cx="1371600" cy="296862"/>
          </a:xfrm>
        </p:spPr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10.13: Leased Line Data Network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7488" y="1335088"/>
            <a:ext cx="8697912" cy="50657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10.14: Public Switched Data Network (PSDN)</a:t>
            </a:r>
            <a:endParaRPr lang="en-US" sz="2800" dirty="0"/>
          </a:p>
        </p:txBody>
      </p:sp>
      <p:sp>
        <p:nvSpPr>
          <p:cNvPr id="4915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01E657-E9EC-4D7D-9E35-C077F77150B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300"/>
          </a:xfrm>
        </p:spPr>
        <p:txBody>
          <a:bodyPr/>
          <a:lstStyle/>
          <a:p>
            <a:r>
              <a:rPr lang="en-US" smtClean="0"/>
              <a:t>X.25</a:t>
            </a:r>
          </a:p>
          <a:p>
            <a:pPr lvl="1" hangingPunct="0"/>
            <a:r>
              <a:rPr lang="en-US" smtClean="0"/>
              <a:t>1970s technology</a:t>
            </a:r>
          </a:p>
          <a:p>
            <a:pPr lvl="1" hangingPunct="0"/>
            <a:r>
              <a:rPr lang="en-US" smtClean="0"/>
              <a:t>Slow and expensive</a:t>
            </a:r>
          </a:p>
          <a:p>
            <a:pPr lvl="1" hangingPunct="0"/>
            <a:r>
              <a:rPr lang="en-US" smtClean="0"/>
              <a:t>Gone today</a:t>
            </a:r>
          </a:p>
          <a:p>
            <a:r>
              <a:rPr lang="en-US" smtClean="0"/>
              <a:t>Frame Relay</a:t>
            </a:r>
          </a:p>
          <a:p>
            <a:r>
              <a:rPr lang="en-US" smtClean="0"/>
              <a:t>ATM</a:t>
            </a:r>
          </a:p>
          <a:p>
            <a:r>
              <a:rPr lang="en-US" smtClean="0"/>
              <a:t>Metropolitan Area Ethernet</a:t>
            </a:r>
          </a:p>
        </p:txBody>
      </p:sp>
      <p:sp>
        <p:nvSpPr>
          <p:cNvPr id="5017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07E899-6557-4DEC-84FD-103867A5973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10.15: Switched Data Network Standards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mtClean="0"/>
              <a:t>Frame Relay</a:t>
            </a:r>
          </a:p>
          <a:p>
            <a:pPr lvl="1" hangingPunct="0"/>
            <a:r>
              <a:rPr lang="en-US" smtClean="0"/>
              <a:t>Started to grow in the 1990s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Inexpensive and fast compared to X.25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256 kbps to about 40 Mbps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This is the range of greatest corporate demand for WAN speeds</a:t>
            </a:r>
          </a:p>
        </p:txBody>
      </p:sp>
      <p:sp>
        <p:nvSpPr>
          <p:cNvPr id="512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41C9AF-A3E7-4270-8AD5-E0ECD1A832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10.15: Switched Data Network Standards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mtClean="0"/>
              <a:t>Frame Relay</a:t>
            </a:r>
          </a:p>
          <a:p>
            <a:pPr lvl="1" hangingPunct="0"/>
            <a:r>
              <a:rPr lang="en-US" smtClean="0"/>
              <a:t>Grew rapidly in the 1990s thanks to low prices</a:t>
            </a:r>
          </a:p>
          <a:p>
            <a:pPr lvl="1" hangingPunct="0"/>
            <a:r>
              <a:rPr lang="en-US" smtClean="0"/>
              <a:t>Took market share away from leased line corporate networks</a:t>
            </a:r>
          </a:p>
          <a:p>
            <a:pPr lvl="1" hangingPunct="0"/>
            <a:r>
              <a:rPr lang="en-US" smtClean="0"/>
              <a:t>Carriers have raised their prices to improve profit margins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This has reduced growth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Many companies are going back to leased lines for many links</a:t>
            </a:r>
          </a:p>
        </p:txBody>
      </p:sp>
      <p:sp>
        <p:nvSpPr>
          <p:cNvPr id="522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7B77AC-42D9-40A6-BEE2-67DEA641E6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10.15: Switched Data Network Standards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smtClean="0"/>
              <a:t>ATM</a:t>
            </a:r>
          </a:p>
          <a:p>
            <a:pPr lvl="1" hangingPunct="0"/>
            <a:r>
              <a:rPr lang="en-US" smtClean="0"/>
              <a:t>Much higher speeds than Frame Relay, at much higher prices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Speeds of 1 Mbps to gigabits per second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Adoption for PSDN service has been limited</a:t>
            </a:r>
          </a:p>
          <a:p>
            <a:pPr lvl="1" hangingPunct="0">
              <a:spcBef>
                <a:spcPts val="1800"/>
              </a:spcBef>
            </a:pPr>
            <a:r>
              <a:rPr lang="en-US" smtClean="0"/>
              <a:t>Created to replace the core of the Public Switched Telephone Network</a:t>
            </a:r>
          </a:p>
          <a:p>
            <a:pPr lvl="2" hangingPunct="0">
              <a:spcBef>
                <a:spcPts val="1200"/>
              </a:spcBef>
            </a:pPr>
            <a:r>
              <a:rPr lang="en-US" smtClean="0"/>
              <a:t>Widely adopted for the Public Switched Telephone Network core</a:t>
            </a:r>
          </a:p>
        </p:txBody>
      </p:sp>
      <p:sp>
        <p:nvSpPr>
          <p:cNvPr id="532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C61FE8-3110-4402-B5D1-6D1C716542F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10.15: Switched Data Network Standards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smtClean="0"/>
              <a:t>Metropolitan Area Ethernet</a:t>
            </a:r>
          </a:p>
          <a:p>
            <a:pPr lvl="1" hangingPunct="0"/>
            <a:r>
              <a:rPr lang="en-US" smtClean="0"/>
              <a:t>Metropolitan area network (MAN): city &amp;environs</a:t>
            </a:r>
          </a:p>
          <a:p>
            <a:pPr lvl="1" hangingPunct="0"/>
            <a:r>
              <a:rPr lang="en-US" smtClean="0"/>
              <a:t>Smaller distances than national or international WANs, so lower prices and higher speeds</a:t>
            </a:r>
          </a:p>
          <a:p>
            <a:pPr lvl="1" hangingPunct="0"/>
            <a:r>
              <a:rPr lang="en-US" smtClean="0"/>
              <a:t>Speeds of 1 Mbps to 100 Mbps</a:t>
            </a:r>
          </a:p>
          <a:p>
            <a:pPr lvl="1" hangingPunct="0"/>
            <a:r>
              <a:rPr lang="en-US" smtClean="0"/>
              <a:t>No learning is needed because all firms are familiar with Ethernet</a:t>
            </a:r>
          </a:p>
          <a:p>
            <a:pPr lvl="1" hangingPunct="0"/>
            <a:r>
              <a:rPr lang="en-US" smtClean="0"/>
              <a:t>Carrier can provision or re-provision service speed rapidly, giving flexibility</a:t>
            </a:r>
          </a:p>
          <a:p>
            <a:pPr lvl="1" hangingPunct="0"/>
            <a:r>
              <a:rPr lang="en-US" smtClean="0"/>
              <a:t>The only PSDN service growing rapidly</a:t>
            </a:r>
          </a:p>
        </p:txBody>
      </p:sp>
      <p:sp>
        <p:nvSpPr>
          <p:cNvPr id="5427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AB409D-35BE-4B61-A1E9-FC25F47C6E2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10.15: Switched Data Network Standards</a:t>
            </a:r>
            <a:endParaRPr lang="en-US" sz="2800" dirty="0"/>
          </a:p>
        </p:txBody>
      </p:sp>
      <p:pic>
        <p:nvPicPr>
          <p:cNvPr id="54276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334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100"/>
          </a:xfrm>
        </p:spPr>
        <p:txBody>
          <a:bodyPr/>
          <a:lstStyle/>
          <a:p>
            <a:r>
              <a:rPr lang="en-US" smtClean="0"/>
              <a:t>Local Area Networks (LANs)</a:t>
            </a:r>
          </a:p>
          <a:p>
            <a:pPr lvl="1"/>
            <a:r>
              <a:rPr lang="en-US" smtClean="0"/>
              <a:t>On the customer premises</a:t>
            </a:r>
          </a:p>
          <a:p>
            <a:r>
              <a:rPr lang="en-US" smtClean="0"/>
              <a:t>Wide Area Networks (WANs)</a:t>
            </a:r>
          </a:p>
          <a:p>
            <a:pPr lvl="1"/>
            <a:r>
              <a:rPr lang="en-US" smtClean="0"/>
              <a:t>Connect sites across a region, country, the world</a:t>
            </a:r>
          </a:p>
          <a:p>
            <a:r>
              <a:rPr lang="en-US" smtClean="0"/>
              <a:t>Metropolitan Area Networks (MANs)</a:t>
            </a:r>
          </a:p>
          <a:p>
            <a:pPr lvl="1"/>
            <a:r>
              <a:rPr lang="en-US" smtClean="0"/>
              <a:t>Connect sites in a single metropolitan area (a city and its suburbs)</a:t>
            </a:r>
          </a:p>
          <a:p>
            <a:pPr lvl="1"/>
            <a:r>
              <a:rPr lang="en-US" smtClean="0"/>
              <a:t>A type of WAN</a:t>
            </a:r>
          </a:p>
          <a:p>
            <a:pPr lvl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10.1: </a:t>
            </a:r>
            <a:r>
              <a:rPr lang="en-US" dirty="0"/>
              <a:t>LANs, MANs, and WANs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F1D151-605A-4555-A9FD-90F90FDF9F9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447800"/>
            <a:ext cx="8229600" cy="4421188"/>
          </a:xfrm>
        </p:spPr>
      </p:pic>
      <p:sp>
        <p:nvSpPr>
          <p:cNvPr id="5529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418C1B-4BBC-4926-82B9-13436E01F43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10.16: Virtual Circuit Operation</a:t>
            </a:r>
            <a:endParaRPr lang="en-US" sz="2800" dirty="0"/>
          </a:p>
        </p:txBody>
      </p:sp>
      <p:sp>
        <p:nvSpPr>
          <p:cNvPr id="2" name="Rounded Rectangle 1"/>
          <p:cNvSpPr/>
          <p:nvPr/>
        </p:nvSpPr>
        <p:spPr>
          <a:xfrm>
            <a:off x="7772400" y="304800"/>
            <a:ext cx="11430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Box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AAB94CD-F754-4948-97BC-05A0622200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10.16: Virtual Circuit Operation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304800"/>
            <a:ext cx="11430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Box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pic>
        <p:nvPicPr>
          <p:cNvPr id="5632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446213"/>
            <a:ext cx="8610600" cy="45735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10.16: Virtual Circuit Operation</a:t>
            </a:r>
            <a:endParaRPr lang="en-US" sz="2800" dirty="0"/>
          </a:p>
        </p:txBody>
      </p:sp>
      <p:pic>
        <p:nvPicPr>
          <p:cNvPr id="5734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143000"/>
            <a:ext cx="8534400" cy="5229225"/>
          </a:xfrm>
        </p:spPr>
      </p:pic>
      <p:sp>
        <p:nvSpPr>
          <p:cNvPr id="573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14665A-894F-47F7-A276-CABF379CFEE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72400" y="304800"/>
            <a:ext cx="1143000" cy="685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Box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457200"/>
          <a:ext cx="8534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E93416-0264-4FCE-AD56-456E85F13BD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46600"/>
          </a:xfrm>
        </p:spPr>
        <p:txBody>
          <a:bodyPr/>
          <a:lstStyle/>
          <a:p>
            <a:pPr hangingPunct="0"/>
            <a:r>
              <a:rPr lang="en-US" b="1" smtClean="0"/>
              <a:t>The Internet is a Wide Area Network</a:t>
            </a:r>
          </a:p>
          <a:p>
            <a:pPr lvl="1" hangingPunct="0">
              <a:spcBef>
                <a:spcPts val="1800"/>
              </a:spcBef>
            </a:pPr>
            <a:r>
              <a:rPr lang="en-US" smtClean="0"/>
              <a:t>Many corporations are beginning to use the Internet for some part of their WAN traffic.</a:t>
            </a:r>
          </a:p>
          <a:p>
            <a:pPr lvl="1" hangingPunct="0">
              <a:spcBef>
                <a:spcPts val="1800"/>
              </a:spcBef>
            </a:pPr>
            <a:r>
              <a:rPr lang="en-US" smtClean="0"/>
              <a:t>In the future, the Internet is likely to carry most corporate site-to-site traffic and other WAN traffic.</a:t>
            </a:r>
          </a:p>
        </p:txBody>
      </p:sp>
      <p:sp>
        <p:nvSpPr>
          <p:cNvPr id="5939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6FDF49-0805-48C6-AD20-54558AEC796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10.17: Using the Internet for Wide Area Networking</a:t>
            </a:r>
            <a:endParaRPr lang="en-US" dirty="0"/>
          </a:p>
        </p:txBody>
      </p:sp>
      <p:pic>
        <p:nvPicPr>
          <p:cNvPr id="59396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9213" y="7064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hangingPunct="0"/>
            <a:r>
              <a:rPr lang="en-US" b="1" smtClean="0"/>
              <a:t>Attractions</a:t>
            </a:r>
          </a:p>
          <a:p>
            <a:pPr lvl="1" hangingPunct="0"/>
            <a:r>
              <a:rPr lang="en-US" smtClean="0"/>
              <a:t>The price per bit transmitted is very low because of large economies of scale.</a:t>
            </a:r>
          </a:p>
          <a:p>
            <a:pPr lvl="1" hangingPunct="0"/>
            <a:r>
              <a:rPr lang="en-US" smtClean="0"/>
              <a:t>All corporate sites, employees, customers, suppliers, and other business partners are connected to the Internet.</a:t>
            </a:r>
          </a:p>
          <a:p>
            <a:pPr hangingPunct="0"/>
            <a:r>
              <a:rPr lang="en-US" b="1" smtClean="0"/>
              <a:t>Issues</a:t>
            </a:r>
          </a:p>
          <a:p>
            <a:pPr lvl="1" hangingPunct="0"/>
            <a:r>
              <a:rPr lang="en-US" smtClean="0"/>
              <a:t>The security of traffic flowing over the Internet</a:t>
            </a:r>
          </a:p>
          <a:p>
            <a:pPr lvl="1" hangingPunct="0"/>
            <a:r>
              <a:rPr lang="en-US" smtClean="0"/>
              <a:t>Variable quality of service, with no guarantees</a:t>
            </a:r>
          </a:p>
          <a:p>
            <a:endParaRPr lang="en-US" smtClean="0"/>
          </a:p>
        </p:txBody>
      </p:sp>
      <p:sp>
        <p:nvSpPr>
          <p:cNvPr id="604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AF9711-059E-4D0F-93A5-1FB5989288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10.17: Using the Internet for Wide Area Networking</a:t>
            </a:r>
            <a:endParaRPr lang="en-US" dirty="0"/>
          </a:p>
        </p:txBody>
      </p:sp>
      <p:pic>
        <p:nvPicPr>
          <p:cNvPr id="60420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7620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100"/>
          </a:xfrm>
        </p:spPr>
        <p:txBody>
          <a:bodyPr/>
          <a:lstStyle/>
          <a:p>
            <a:r>
              <a:rPr lang="en-US" smtClean="0"/>
              <a:t>Border firewall at each site</a:t>
            </a:r>
          </a:p>
          <a:p>
            <a:r>
              <a:rPr lang="en-US" smtClean="0"/>
              <a:t>Virtual private networks</a:t>
            </a:r>
          </a:p>
          <a:p>
            <a:pPr lvl="1"/>
            <a:r>
              <a:rPr lang="en-US" smtClean="0"/>
              <a:t>IPsec encryption for sensitive information</a:t>
            </a:r>
          </a:p>
          <a:p>
            <a:pPr lvl="1"/>
            <a:r>
              <a:rPr lang="en-US" smtClean="0"/>
              <a:t>SSL/TLS for less sensitive information</a:t>
            </a:r>
          </a:p>
          <a:p>
            <a:r>
              <a:rPr lang="en-US" smtClean="0"/>
              <a:t>Antivirus filtering</a:t>
            </a:r>
          </a:p>
        </p:txBody>
      </p:sp>
      <p:sp>
        <p:nvSpPr>
          <p:cNvPr id="6144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A22C5B-EE2E-4D4F-9DB1-DB5C6D68E69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Securing the Internet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447800"/>
            <a:ext cx="8532813" cy="4724400"/>
          </a:xfrm>
        </p:spPr>
      </p:pic>
      <p:sp>
        <p:nvSpPr>
          <p:cNvPr id="62466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153400" y="6400800"/>
            <a:ext cx="5937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9BF890-E6F9-4903-ADC8-4317E819E20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10.18: Connecting All Corporate Sites to a Single ISP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0025" y="4876800"/>
            <a:ext cx="2743200" cy="1447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If all sites connect to a single ISP, the ISP can provide </a:t>
            </a:r>
            <a:r>
              <a:rPr lang="en-US" sz="2000" dirty="0" err="1"/>
              <a:t>QoS</a:t>
            </a:r>
            <a:r>
              <a:rPr lang="en-US" sz="2000" dirty="0"/>
              <a:t> guarantees.</a:t>
            </a:r>
          </a:p>
        </p:txBody>
      </p:sp>
      <p:pic>
        <p:nvPicPr>
          <p:cNvPr id="62469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8763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457200"/>
          <a:ext cx="8534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68390C-BF9C-4999-B815-7A9D9093C63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r="12518"/>
          <a:stretch>
            <a:fillRect/>
          </a:stretch>
        </p:blipFill>
        <p:spPr>
          <a:xfrm>
            <a:off x="914400" y="990600"/>
            <a:ext cx="7858125" cy="5519738"/>
          </a:xfrm>
        </p:spPr>
      </p:pic>
      <p:sp>
        <p:nvSpPr>
          <p:cNvPr id="6451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6508DC-341A-4D1A-BDC0-4AA9647CDF0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10.19: Cellular Technology</a:t>
            </a:r>
            <a:endParaRPr lang="en-US" sz="2800" dirty="0"/>
          </a:p>
        </p:txBody>
      </p:sp>
      <p:pic>
        <p:nvPicPr>
          <p:cNvPr id="64516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858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7" descr="Warnin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8138" y="56515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0800" y="6477000"/>
            <a:ext cx="1473200" cy="296863"/>
          </a:xfrm>
        </p:spPr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1524000"/>
                <a:gridCol w="1447800"/>
                <a:gridCol w="1447800"/>
              </a:tblGrid>
              <a:tr h="63953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WAN</a:t>
                      </a:r>
                      <a:endParaRPr lang="en-US" sz="2400" dirty="0"/>
                    </a:p>
                  </a:txBody>
                  <a:tcPr/>
                </a:tc>
              </a:tr>
              <a:tr h="63953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Carrier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Carrier</a:t>
                      </a:r>
                      <a:endParaRPr lang="en-US" sz="2400" dirty="0"/>
                    </a:p>
                  </a:txBody>
                  <a:tcPr/>
                </a:tc>
              </a:tr>
              <a:tr h="1151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Ability to choose technology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</a:tr>
              <a:tr h="1151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Who manages</a:t>
                      </a:r>
                      <a:r>
                        <a:rPr lang="en-US" sz="2400" baseline="0" dirty="0" smtClean="0"/>
                        <a:t> the network?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Carrier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Carrier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10.1: </a:t>
            </a:r>
            <a:r>
              <a:rPr lang="en-US" dirty="0"/>
              <a:t>LANs, MANs, and WANs</a:t>
            </a:r>
          </a:p>
        </p:txBody>
      </p:sp>
      <p:sp>
        <p:nvSpPr>
          <p:cNvPr id="19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C822B7-38F9-4C6A-B064-F371669DF81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92D850-3D69-4D58-8DAD-601344413CC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10.20: Cellsite for Mobile Telephones</a:t>
            </a:r>
            <a:endParaRPr lang="en-US" sz="2800" dirty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/>
          <a:srcRect b="13763"/>
          <a:stretch>
            <a:fillRect/>
          </a:stretch>
        </p:blipFill>
        <p:spPr bwMode="auto">
          <a:xfrm>
            <a:off x="1416050" y="1041400"/>
            <a:ext cx="6781800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743200" y="3328988"/>
            <a:ext cx="1828800" cy="838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Cellsite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76900" y="1600200"/>
            <a:ext cx="1828800" cy="917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Cellular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Antennas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10275" y="3189288"/>
            <a:ext cx="1970088" cy="19827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Point-to-Point Microwave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Antenna to MTSO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99088" y="3365500"/>
            <a:ext cx="533400" cy="177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219200"/>
            <a:ext cx="8855075" cy="4572000"/>
          </a:xfrm>
        </p:spPr>
      </p:pic>
      <p:sp>
        <p:nvSpPr>
          <p:cNvPr id="665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24EBEB-6C48-4662-A2FD-96B01E33415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04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10.19: Cellular Technology</a:t>
            </a:r>
            <a:endParaRPr lang="en-US" sz="2800" dirty="0"/>
          </a:p>
        </p:txBody>
      </p:sp>
      <p:pic>
        <p:nvPicPr>
          <p:cNvPr id="66564" name="Picture 6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12858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7" descr="Warnin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1938" y="56515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sz="2800" smtClean="0"/>
              <a:t>Channel Reuse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The same channel can be used in multiple cells.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This allows subscribers to use the same channel if they are in different sites.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Consequently, the carrier can serve more customers per channel.</a:t>
            </a:r>
          </a:p>
        </p:txBody>
      </p:sp>
      <p:sp>
        <p:nvSpPr>
          <p:cNvPr id="6758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E5523C-958C-4897-BBBD-8CDC7DCE60D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04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10.21: Cellular Technology</a:t>
            </a:r>
            <a:endParaRPr lang="en-US" dirty="0"/>
          </a:p>
        </p:txBody>
      </p:sp>
      <p:pic>
        <p:nvPicPr>
          <p:cNvPr id="67588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2858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1938" y="56515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sz="2800" smtClean="0"/>
              <a:t>Channel Reuse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Channel reuse in adjacent cells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The concern is interference between cellsites and customers using the same channel in adjacent cells.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Some cellular technologies allow channel reuse in adjacent cells, others do not.</a:t>
            </a:r>
          </a:p>
        </p:txBody>
      </p:sp>
      <p:sp>
        <p:nvSpPr>
          <p:cNvPr id="6861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89FD82-BACF-4A94-83B5-0E9D0158769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10.21: Cellular Technology</a:t>
            </a:r>
            <a:endParaRPr lang="en-US" dirty="0"/>
          </a:p>
        </p:txBody>
      </p:sp>
      <p:pic>
        <p:nvPicPr>
          <p:cNvPr id="68612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2858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1938" y="56515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sz="2800" smtClean="0"/>
              <a:t>Channel Reuse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Example without channel reuse: 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500 channels, so only 500 simultaneous subscribers can be served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Channel reuse factor (varies): 20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Number of simultaneous calls supported: 10,000</a:t>
            </a:r>
          </a:p>
        </p:txBody>
      </p:sp>
      <p:sp>
        <p:nvSpPr>
          <p:cNvPr id="6963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63FFB5-EE60-4A52-9C11-A58445C5137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10.21: Cellular Technology</a:t>
            </a:r>
            <a:endParaRPr lang="en-US" dirty="0"/>
          </a:p>
        </p:txBody>
      </p:sp>
      <p:pic>
        <p:nvPicPr>
          <p:cNvPr id="69636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2858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1938" y="56515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219200"/>
            <a:ext cx="8305800" cy="52990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10.19: Cellular Technology</a:t>
            </a:r>
            <a:endParaRPr lang="en-US" dirty="0"/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2FD112-ABC9-4FCB-83F3-DC1104FF1CF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38300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514600"/>
                <a:gridCol w="2438400"/>
                <a:gridCol w="1600200"/>
              </a:tblGrid>
              <a:tr h="6627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Handoff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Roaming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</a:t>
                      </a:r>
                      <a:r>
                        <a:rPr lang="en-US" sz="2400" baseline="0" dirty="0" smtClean="0"/>
                        <a:t> the Same Thing?</a:t>
                      </a:r>
                      <a:endParaRPr lang="en-US" sz="2400" dirty="0"/>
                    </a:p>
                  </a:txBody>
                  <a:tcPr/>
                </a:tc>
              </a:tr>
              <a:tr h="950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802.11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one access point to another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From one access point to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18153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Cellular telephony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one cellsite to another within the same carrier’s system in a 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 a system in one city to a carrier system in another city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0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4AF0C5-B906-4D6A-A422-6A8898B311B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9445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10.22: Handoff and Roaming in 802.11 and Cellular Networks</a:t>
            </a:r>
            <a:endParaRPr lang="en-US" sz="2800" dirty="0"/>
          </a:p>
        </p:txBody>
      </p:sp>
      <p:pic>
        <p:nvPicPr>
          <p:cNvPr id="71705" name="Picture 7" descr="Warni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334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700"/>
          </a:xfrm>
        </p:spPr>
        <p:txBody>
          <a:bodyPr/>
          <a:lstStyle/>
          <a:p>
            <a:r>
              <a:rPr lang="en-US" smtClean="0"/>
              <a:t>Cellular telephony has gone through several technological generations.</a:t>
            </a:r>
          </a:p>
          <a:p>
            <a:pPr hangingPunct="0"/>
            <a:r>
              <a:rPr lang="en-US" smtClean="0"/>
              <a:t>Generation 1 (1G)</a:t>
            </a:r>
          </a:p>
          <a:p>
            <a:pPr lvl="1"/>
            <a:r>
              <a:rPr lang="en-US" smtClean="0"/>
              <a:t>1980s</a:t>
            </a:r>
          </a:p>
          <a:p>
            <a:pPr lvl="1"/>
            <a:r>
              <a:rPr lang="en-US" smtClean="0"/>
              <a:t>Analog signaling</a:t>
            </a:r>
          </a:p>
          <a:p>
            <a:pPr lvl="1"/>
            <a:r>
              <a:rPr lang="en-US" smtClean="0"/>
              <a:t>Data transmission difficult, limited to 10 kbps</a:t>
            </a:r>
          </a:p>
        </p:txBody>
      </p:sp>
      <p:sp>
        <p:nvSpPr>
          <p:cNvPr id="727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633172-F82B-476A-AFF3-5725CB803C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10.23: Generations of Cellular Service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700"/>
          </a:xfrm>
        </p:spPr>
        <p:txBody>
          <a:bodyPr/>
          <a:lstStyle/>
          <a:p>
            <a:pPr hangingPunct="0"/>
            <a:r>
              <a:rPr lang="en-US" smtClean="0"/>
              <a:t>Generation 2 (2G)</a:t>
            </a:r>
          </a:p>
          <a:p>
            <a:pPr lvl="1"/>
            <a:r>
              <a:rPr lang="en-US" smtClean="0"/>
              <a:t>1990s</a:t>
            </a:r>
          </a:p>
          <a:p>
            <a:pPr lvl="1"/>
            <a:r>
              <a:rPr lang="en-US" smtClean="0"/>
              <a:t>Digital signaling</a:t>
            </a:r>
          </a:p>
          <a:p>
            <a:pPr lvl="1"/>
            <a:r>
              <a:rPr lang="en-US" smtClean="0"/>
              <a:t>Data transmission easier but still limited to 10 to 20 kbps</a:t>
            </a:r>
          </a:p>
          <a:p>
            <a:pPr lvl="1"/>
            <a:r>
              <a:rPr lang="en-US" smtClean="0"/>
              <a:t>Sufficient for texting</a:t>
            </a:r>
          </a:p>
        </p:txBody>
      </p:sp>
      <p:sp>
        <p:nvSpPr>
          <p:cNvPr id="7373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DDA0AB-5A5D-4A37-B8A1-CA7E10A9F1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10.23: Generations of Cellular Service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hangingPunct="0"/>
            <a:r>
              <a:rPr lang="en-US" smtClean="0"/>
              <a:t>Generation 3 (3G)</a:t>
            </a:r>
          </a:p>
          <a:p>
            <a:pPr lvl="1"/>
            <a:r>
              <a:rPr lang="en-US" smtClean="0"/>
              <a:t>Around 2001</a:t>
            </a:r>
          </a:p>
          <a:p>
            <a:pPr lvl="1"/>
            <a:r>
              <a:rPr lang="en-US" smtClean="0"/>
              <a:t>Requirement to give at least 2 Mbps download speeds to stationary customers</a:t>
            </a:r>
          </a:p>
          <a:p>
            <a:pPr lvl="1"/>
            <a:r>
              <a:rPr lang="en-US" smtClean="0"/>
              <a:t>Requirement to give at least 384 kbps download speeds to moving customers</a:t>
            </a:r>
          </a:p>
          <a:p>
            <a:pPr lvl="1"/>
            <a:r>
              <a:rPr lang="en-US" smtClean="0"/>
              <a:t>Throughput far lower in practice initially, typically about 100 to 500 kbps stationary but still far higher than 2G</a:t>
            </a:r>
          </a:p>
        </p:txBody>
      </p:sp>
      <p:sp>
        <p:nvSpPr>
          <p:cNvPr id="747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9D49FE-1A61-423C-AF90-B14D8BA29B2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10.23: Generations of Cellular Service</a:t>
            </a:r>
          </a:p>
        </p:txBody>
      </p:sp>
      <p:pic>
        <p:nvPicPr>
          <p:cNvPr id="74756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620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057400"/>
                <a:gridCol w="1981200"/>
                <a:gridCol w="1600200"/>
              </a:tblGrid>
              <a:tr h="64594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WAN</a:t>
                      </a:r>
                      <a:endParaRPr lang="en-US" sz="2400" dirty="0"/>
                    </a:p>
                  </a:txBody>
                  <a:tcPr/>
                </a:tc>
              </a:tr>
              <a:tr h="13435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Highly related to 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Highly </a:t>
                      </a:r>
                      <a:r>
                        <a:rPr lang="en-US" sz="2400" dirty="0" err="1" smtClean="0"/>
                        <a:t>unpre-dictable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Highly </a:t>
                      </a:r>
                      <a:r>
                        <a:rPr lang="en-US" sz="2400" dirty="0" err="1" smtClean="0"/>
                        <a:t>unpre-dictable</a:t>
                      </a:r>
                      <a:endParaRPr lang="en-US" sz="2400" dirty="0"/>
                    </a:p>
                  </a:txBody>
                  <a:tcPr/>
                </a:tc>
              </a:tr>
              <a:tr h="116270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 per bit transmitted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Medium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</a:t>
                      </a:r>
                      <a:endParaRPr lang="en-US" sz="2400" dirty="0"/>
                    </a:p>
                  </a:txBody>
                  <a:tcPr/>
                </a:tc>
              </a:tr>
              <a:tr h="13435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Therefore, typical speed range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Mbps to 1 Gbps or more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to 100 Mbps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to 50 Mbps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10.1: LANs, MANs, and WANs</a:t>
            </a:r>
            <a:endParaRPr lang="en-US" dirty="0"/>
          </a:p>
        </p:txBody>
      </p:sp>
      <p:sp>
        <p:nvSpPr>
          <p:cNvPr id="2050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914431-8E15-445E-BA67-DDB48AD39F8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  <p:pic>
        <p:nvPicPr>
          <p:cNvPr id="20510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3048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05400"/>
          </a:xfrm>
        </p:spPr>
        <p:txBody>
          <a:bodyPr/>
          <a:lstStyle/>
          <a:p>
            <a:pPr hangingPunct="0"/>
            <a:r>
              <a:rPr lang="en-US" smtClean="0"/>
              <a:t>Generation 3 (3G)</a:t>
            </a:r>
          </a:p>
          <a:p>
            <a:pPr lvl="1"/>
            <a:r>
              <a:rPr lang="en-US" smtClean="0"/>
              <a:t>Created an explosion in data use.</a:t>
            </a:r>
          </a:p>
          <a:p>
            <a:pPr lvl="1"/>
            <a:r>
              <a:rPr lang="en-US" smtClean="0"/>
              <a:t>Web surfing, streaming video, file synchronization, and so on are possible.</a:t>
            </a:r>
          </a:p>
          <a:p>
            <a:pPr lvl="1"/>
            <a:r>
              <a:rPr lang="en-US" smtClean="0"/>
              <a:t>Soon, some laptop computers used 3G service.</a:t>
            </a:r>
          </a:p>
          <a:p>
            <a:pPr lvl="1"/>
            <a:r>
              <a:rPr lang="en-US" smtClean="0"/>
              <a:t>Eventually, tablets and other devices used 3G.</a:t>
            </a:r>
          </a:p>
          <a:p>
            <a:pPr lvl="1"/>
            <a:r>
              <a:rPr lang="en-US" smtClean="0"/>
              <a:t>Cellular service was not just for phones anymore.</a:t>
            </a:r>
          </a:p>
        </p:txBody>
      </p:sp>
      <p:sp>
        <p:nvSpPr>
          <p:cNvPr id="7577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1946F2-347E-4FA6-9155-56EEC506554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10.23: Generations of Cellular Service</a:t>
            </a:r>
          </a:p>
        </p:txBody>
      </p:sp>
      <p:pic>
        <p:nvPicPr>
          <p:cNvPr id="75780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7620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hangingPunct="0"/>
            <a:r>
              <a:rPr lang="en-US" smtClean="0"/>
              <a:t>Generation 4 (4G)</a:t>
            </a:r>
          </a:p>
          <a:p>
            <a:pPr lvl="1"/>
            <a:r>
              <a:rPr lang="en-US" smtClean="0"/>
              <a:t>Speed Requirements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Designed to give at least 1 Gbps download speeds to stationary customers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Designed to give at least 200 Mbps download speeds to moving customers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Makes wireless as good as or better than wired Internet access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Sufficient for heavy Web downloading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Sufficient for high-quality streaming video</a:t>
            </a:r>
          </a:p>
        </p:txBody>
      </p:sp>
      <p:sp>
        <p:nvSpPr>
          <p:cNvPr id="768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5FF619-9F70-4253-911C-29A4F06CEC5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10.23: Generations of Cellular Service</a:t>
            </a:r>
          </a:p>
        </p:txBody>
      </p:sp>
      <p:pic>
        <p:nvPicPr>
          <p:cNvPr id="76804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7620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hangingPunct="0"/>
            <a:r>
              <a:rPr lang="en-US" smtClean="0"/>
              <a:t>Generation 4 (4G)</a:t>
            </a:r>
          </a:p>
          <a:p>
            <a:pPr lvl="1"/>
            <a:r>
              <a:rPr lang="en-US" smtClean="0"/>
              <a:t>Technical Characteristics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Uses IP, typically IPv6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MIMO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Scalable bandwidth 5 to 20 MHz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2400" smtClean="0"/>
              <a:t>From high but economical speeds to ultrahigh speeds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mtClean="0"/>
              <a:t>Strong quality of service management</a:t>
            </a:r>
          </a:p>
        </p:txBody>
      </p:sp>
      <p:sp>
        <p:nvSpPr>
          <p:cNvPr id="778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51D34D-111B-4B47-B95E-43D8B650D80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10.23: Generations of Cellular Service</a:t>
            </a:r>
          </a:p>
        </p:txBody>
      </p:sp>
      <p:pic>
        <p:nvPicPr>
          <p:cNvPr id="77828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11430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smtClean="0"/>
              <a:t>3G systems grew well beyond the initial requirements.</a:t>
            </a:r>
          </a:p>
          <a:p>
            <a:r>
              <a:rPr lang="en-US" smtClean="0"/>
              <a:t>2013: two services are dominant</a:t>
            </a:r>
          </a:p>
          <a:p>
            <a:pPr lvl="1"/>
            <a:r>
              <a:rPr lang="en-US" smtClean="0"/>
              <a:t>HSPA+ (High-Speed Packet Access)</a:t>
            </a:r>
          </a:p>
          <a:p>
            <a:pPr lvl="2"/>
            <a:r>
              <a:rPr lang="en-US" smtClean="0"/>
              <a:t>42 Mbps rated speed in the best systems</a:t>
            </a:r>
          </a:p>
          <a:p>
            <a:pPr lvl="2"/>
            <a:r>
              <a:rPr lang="en-US" smtClean="0"/>
              <a:t>Half that in most</a:t>
            </a:r>
          </a:p>
          <a:p>
            <a:pPr lvl="2"/>
            <a:r>
              <a:rPr lang="en-US" smtClean="0"/>
              <a:t>Actual typical speed is 7 Mbps down, 1 Mbps up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LTE (Long-Term Evolution)</a:t>
            </a:r>
          </a:p>
          <a:p>
            <a:pPr lvl="2"/>
            <a:r>
              <a:rPr lang="en-US" smtClean="0"/>
              <a:t>Actual typical speed: 10 Mbps down, 6 Mbps up</a:t>
            </a:r>
          </a:p>
        </p:txBody>
      </p:sp>
      <p:sp>
        <p:nvSpPr>
          <p:cNvPr id="788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63D2F3-6D4A-4D3C-8F86-F4B7F4B180D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Today: Closing the Gap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LTE</a:t>
            </a:r>
            <a:r>
              <a:rPr lang="en-US" dirty="0" smtClean="0"/>
              <a:t> Advanced</a:t>
            </a:r>
          </a:p>
          <a:p>
            <a:pPr marL="621792" lvl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Will be a full 4G service</a:t>
            </a:r>
          </a:p>
          <a:p>
            <a:pPr marL="621792" lvl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Likely </a:t>
            </a:r>
            <a:r>
              <a:rPr lang="en-US" dirty="0"/>
              <a:t>to dominate </a:t>
            </a:r>
            <a:r>
              <a:rPr lang="en-US" dirty="0" smtClean="0"/>
              <a:t>4G eventually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LTE</a:t>
            </a:r>
            <a:endParaRPr lang="en-US" dirty="0" smtClean="0"/>
          </a:p>
          <a:p>
            <a:pPr marL="621792" lvl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International Telecommunications Union 2010</a:t>
            </a:r>
          </a:p>
          <a:p>
            <a:pPr marL="621792" lvl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Said that precursors of </a:t>
            </a:r>
            <a:r>
              <a:rPr lang="en-US" dirty="0" err="1" smtClean="0"/>
              <a:t>4G</a:t>
            </a:r>
            <a:r>
              <a:rPr lang="en-US" dirty="0" smtClean="0"/>
              <a:t> may be called </a:t>
            </a:r>
            <a:r>
              <a:rPr lang="en-US" dirty="0" err="1" smtClean="0"/>
              <a:t>4G</a:t>
            </a:r>
            <a:endParaRPr lang="en-US" dirty="0" smtClean="0"/>
          </a:p>
          <a:p>
            <a:pPr marL="621792" lvl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This applied to </a:t>
            </a:r>
            <a:r>
              <a:rPr lang="en-US" dirty="0" err="1" smtClean="0"/>
              <a:t>LTE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/>
              <a:t>HSPA</a:t>
            </a:r>
            <a:r>
              <a:rPr lang="en-US" dirty="0" smtClean="0"/>
              <a:t>+</a:t>
            </a:r>
          </a:p>
          <a:p>
            <a:pPr marL="621792" lvl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Not a precursor to a 4G system, so not a 4G service</a:t>
            </a:r>
          </a:p>
        </p:txBody>
      </p:sp>
      <p:sp>
        <p:nvSpPr>
          <p:cNvPr id="7987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8250B0-EE16-44C7-AD54-5379A15F96E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Which Services are 4G?</a:t>
            </a:r>
            <a:endParaRPr lang="en-US" dirty="0"/>
          </a:p>
        </p:txBody>
      </p:sp>
      <p:pic>
        <p:nvPicPr>
          <p:cNvPr id="79876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3810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100"/>
          </a:xfrm>
        </p:spPr>
        <p:txBody>
          <a:bodyPr/>
          <a:lstStyle/>
          <a:p>
            <a:r>
              <a:rPr lang="en-US" smtClean="0"/>
              <a:t>Competitor for LTE</a:t>
            </a:r>
          </a:p>
          <a:p>
            <a:r>
              <a:rPr lang="en-US" smtClean="0"/>
              <a:t>Highly comparable to LTE</a:t>
            </a:r>
          </a:p>
          <a:p>
            <a:r>
              <a:rPr lang="en-US" smtClean="0"/>
              <a:t>Not thriving in the marketplace</a:t>
            </a:r>
          </a:p>
          <a:p>
            <a:r>
              <a:rPr lang="en-US" smtClean="0"/>
              <a:t>Probably a dead-end or niche technology</a:t>
            </a:r>
          </a:p>
          <a:p>
            <a:endParaRPr lang="en-US" smtClean="0"/>
          </a:p>
        </p:txBody>
      </p:sp>
      <p:sp>
        <p:nvSpPr>
          <p:cNvPr id="8089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87A50B-04BB-4D72-90CE-CF2C9D7D252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WiMAX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029200"/>
          </a:xfrm>
        </p:spPr>
        <p:txBody>
          <a:bodyPr/>
          <a:lstStyle/>
          <a:p>
            <a:r>
              <a:rPr lang="en-US" smtClean="0"/>
              <a:t>Customer Throughput Varies with Many Factors</a:t>
            </a:r>
          </a:p>
          <a:p>
            <a:pPr lvl="1"/>
            <a:r>
              <a:rPr lang="en-US" smtClean="0"/>
              <a:t>Specific technology used (e.g., LTE)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Specific options used for the technology (very large effect)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Channel bandwidth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smtClean="0"/>
              <a:t>MIMO or not</a:t>
            </a:r>
          </a:p>
        </p:txBody>
      </p:sp>
      <p:sp>
        <p:nvSpPr>
          <p:cNvPr id="8192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1D1B6C-BEB8-48FF-BCCD-70C9E36A4B0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10.24: </a:t>
            </a:r>
            <a:r>
              <a:rPr lang="en-US" sz="2800" dirty="0">
                <a:effectLst/>
              </a:rPr>
              <a:t>Lies, Damned Lies, and Service </a:t>
            </a:r>
            <a:r>
              <a:rPr lang="en-US" sz="2800" dirty="0" smtClean="0">
                <a:effectLst/>
              </a:rPr>
              <a:t>Speeds</a:t>
            </a:r>
            <a:endParaRPr lang="en-US" sz="2800" dirty="0"/>
          </a:p>
        </p:txBody>
      </p:sp>
      <p:pic>
        <p:nvPicPr>
          <p:cNvPr id="81924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6063" y="48974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53340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76800"/>
          </a:xfrm>
        </p:spPr>
        <p:txBody>
          <a:bodyPr/>
          <a:lstStyle/>
          <a:p>
            <a:r>
              <a:rPr lang="en-US" smtClean="0"/>
              <a:t>Customer Throughput Varies with Many Factors</a:t>
            </a:r>
          </a:p>
          <a:p>
            <a:pPr lvl="1"/>
            <a:r>
              <a:rPr lang="en-US" smtClean="0"/>
              <a:t>Time of Day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During the day, there are variations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More traffic in the day, so slower</a:t>
            </a:r>
          </a:p>
        </p:txBody>
      </p:sp>
      <p:sp>
        <p:nvSpPr>
          <p:cNvPr id="829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3E339-AA41-4A0B-89E0-04EC4E6869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27038"/>
            <a:ext cx="8534400" cy="7159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10.24: </a:t>
            </a:r>
            <a:r>
              <a:rPr lang="en-US" sz="2800" dirty="0">
                <a:effectLst/>
              </a:rPr>
              <a:t>Lies, Damned Lies, and Service Speeds </a:t>
            </a:r>
            <a:endParaRPr lang="en-US" sz="2800" dirty="0"/>
          </a:p>
        </p:txBody>
      </p:sp>
      <p:pic>
        <p:nvPicPr>
          <p:cNvPr id="82948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6063" y="48974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53340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76800"/>
          </a:xfrm>
        </p:spPr>
        <p:txBody>
          <a:bodyPr/>
          <a:lstStyle/>
          <a:p>
            <a:pPr marL="392113" lvl="1" indent="0">
              <a:spcBef>
                <a:spcPts val="1800"/>
              </a:spcBef>
              <a:buFont typeface="Verdana" pitchFamily="34" charset="0"/>
              <a:buNone/>
            </a:pPr>
            <a:r>
              <a:rPr lang="en-US" smtClean="0"/>
              <a:t>Customer Location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Customer is near center or edge of cell (distance hurts)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Building or terrain obstructions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In some locations, there may be</a:t>
            </a:r>
            <a:br>
              <a:rPr lang="en-US" smtClean="0"/>
            </a:br>
            <a:r>
              <a:rPr lang="en-US" smtClean="0"/>
              <a:t>too few cellsites</a:t>
            </a:r>
          </a:p>
        </p:txBody>
      </p:sp>
      <p:sp>
        <p:nvSpPr>
          <p:cNvPr id="8397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4D4392-C61B-4164-80DD-6CEB9AFF85C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27038"/>
            <a:ext cx="85344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10.24: </a:t>
            </a:r>
            <a:r>
              <a:rPr lang="en-US" sz="2800" dirty="0">
                <a:effectLst/>
              </a:rPr>
              <a:t>Lies, Damned Lies, and Service Speeds </a:t>
            </a:r>
            <a:endParaRPr lang="en-US" sz="2800" dirty="0"/>
          </a:p>
        </p:txBody>
      </p:sp>
      <p:pic>
        <p:nvPicPr>
          <p:cNvPr id="83972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6063" y="4897438"/>
            <a:ext cx="12192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53340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Content Placeholder 1"/>
          <p:cNvSpPr>
            <a:spLocks noGrp="1"/>
          </p:cNvSpPr>
          <p:nvPr>
            <p:ph idx="1"/>
          </p:nvPr>
        </p:nvSpPr>
        <p:spPr>
          <a:xfrm>
            <a:off x="381000" y="1700213"/>
            <a:ext cx="8458200" cy="4700587"/>
          </a:xfrm>
        </p:spPr>
        <p:txBody>
          <a:bodyPr/>
          <a:lstStyle/>
          <a:p>
            <a:r>
              <a:rPr lang="en-US" smtClean="0"/>
              <a:t>Customer Throughput Varies with Many Factors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Number of customers sharing the cell at the moment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Speed decreases approximately linearly with the number of customers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Whether the carrier minimizes this by having many cells (more expensive for the carrier)</a:t>
            </a:r>
          </a:p>
        </p:txBody>
      </p:sp>
      <p:sp>
        <p:nvSpPr>
          <p:cNvPr id="8499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0FD4ED-273E-4759-B047-F62449A9128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448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10.24: </a:t>
            </a:r>
            <a:r>
              <a:rPr lang="en-US" sz="2800" dirty="0">
                <a:effectLst/>
              </a:rPr>
              <a:t>Lies, Damned Lies, and Service Speeds  </a:t>
            </a:r>
            <a:endParaRPr lang="en-US" sz="2800" dirty="0"/>
          </a:p>
        </p:txBody>
      </p:sp>
      <p:pic>
        <p:nvPicPr>
          <p:cNvPr id="84996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6858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1176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30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057400"/>
                <a:gridCol w="1981200"/>
                <a:gridCol w="1600200"/>
              </a:tblGrid>
              <a:tr h="6532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WAN</a:t>
                      </a:r>
                      <a:endParaRPr lang="en-US" sz="2400" dirty="0"/>
                    </a:p>
                  </a:txBody>
                  <a:tcPr/>
                </a:tc>
              </a:tr>
              <a:tr h="1480342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Can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use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witched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echnology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117586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Can </a:t>
                      </a:r>
                      <a:r>
                        <a:rPr lang="en-US" sz="2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use </a:t>
                      </a:r>
                      <a:r>
                        <a:rPr lang="en-US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2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outed </a:t>
                      </a:r>
                      <a:r>
                        <a:rPr lang="en-US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2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echnology</a:t>
                      </a:r>
                      <a:r>
                        <a:rPr lang="en-US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10.1: LANs, MANs, and WANs</a:t>
            </a:r>
            <a:endParaRPr lang="en-US" dirty="0"/>
          </a:p>
        </p:txBody>
      </p:sp>
      <p:sp>
        <p:nvSpPr>
          <p:cNvPr id="21528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2ACDDA-5A11-46FE-BCB2-A40A751848C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Content Placeholder 1"/>
          <p:cNvSpPr>
            <a:spLocks noGrp="1"/>
          </p:cNvSpPr>
          <p:nvPr>
            <p:ph idx="1"/>
          </p:nvPr>
        </p:nvSpPr>
        <p:spPr>
          <a:xfrm>
            <a:off x="381000" y="1700213"/>
            <a:ext cx="8458200" cy="4700587"/>
          </a:xfrm>
        </p:spPr>
        <p:txBody>
          <a:bodyPr/>
          <a:lstStyle/>
          <a:p>
            <a:r>
              <a:rPr lang="en-US" smtClean="0"/>
              <a:t>Customer Throughput Varies with Many Factors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Smartphone technology and engineering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Most older smartphones cannot handle the latest carrier offerings at full speed</a:t>
            </a:r>
          </a:p>
          <a:p>
            <a:pPr lvl="2">
              <a:spcBef>
                <a:spcPts val="1800"/>
              </a:spcBef>
            </a:pPr>
            <a:r>
              <a:rPr lang="en-US" smtClean="0"/>
              <a:t>They will communicate using a slower older standard</a:t>
            </a:r>
          </a:p>
          <a:p>
            <a:pPr lvl="1"/>
            <a:endParaRPr lang="en-US" smtClean="0"/>
          </a:p>
        </p:txBody>
      </p:sp>
      <p:sp>
        <p:nvSpPr>
          <p:cNvPr id="860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020589-D188-43F1-9AF8-52B6CF8861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448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10.24: </a:t>
            </a:r>
            <a:r>
              <a:rPr lang="en-US" sz="2800" dirty="0">
                <a:effectLst/>
              </a:rPr>
              <a:t>Lies, Damned Lies, and Service Speeds  </a:t>
            </a:r>
            <a:endParaRPr lang="en-US" sz="2800" dirty="0"/>
          </a:p>
        </p:txBody>
      </p:sp>
      <p:pic>
        <p:nvPicPr>
          <p:cNvPr id="86020" name="Picture 5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375" y="6858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066800"/>
            <a:ext cx="10668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smtClean="0"/>
              <a:t>Traditional Roles</a:t>
            </a:r>
          </a:p>
          <a:p>
            <a:pPr lvl="1"/>
            <a:r>
              <a:rPr lang="en-US" smtClean="0"/>
              <a:t>802.11 devices received service within a building.</a:t>
            </a:r>
          </a:p>
          <a:p>
            <a:pPr lvl="1"/>
            <a:r>
              <a:rPr lang="en-US" smtClean="0"/>
              <a:t>Mobile phones received cellular service outside.</a:t>
            </a:r>
          </a:p>
        </p:txBody>
      </p:sp>
      <p:sp>
        <p:nvSpPr>
          <p:cNvPr id="8704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354EC1-2171-46EF-8C29-6FC5B012AEE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10.25: Cellular-802.11 Convergence</a:t>
            </a:r>
            <a:endParaRPr lang="en-US" dirty="0"/>
          </a:p>
        </p:txBody>
      </p:sp>
      <p:pic>
        <p:nvPicPr>
          <p:cNvPr id="87044" name="Picture 4" descr="C:\Users\Owner\AppData\Local\Microsoft\Windows\Temporary Internet Files\Content.IE5\USMEXPWB\MP900400675[1].jpg"/>
          <p:cNvPicPr>
            <a:picLocks noChangeAspect="1" noChangeArrowheads="1"/>
          </p:cNvPicPr>
          <p:nvPr/>
        </p:nvPicPr>
        <p:blipFill>
          <a:blip r:embed="rId2"/>
          <a:srcRect l="15573" t="7300" r="8508" b="12402"/>
          <a:stretch>
            <a:fillRect/>
          </a:stretch>
        </p:blipFill>
        <p:spPr bwMode="auto">
          <a:xfrm>
            <a:off x="685800" y="4038600"/>
            <a:ext cx="121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2" descr="C:\Users\Owner\AppData\Local\Microsoft\Windows\Temporary Internet Files\Content.IE5\USMEXPWB\MC900439798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962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5" descr="C:\Users\Owner\AppData\Local\Microsoft\Windows\Temporary Internet Files\Content.IE5\USMEXPWB\MC900322691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3657600"/>
            <a:ext cx="887413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981200" y="45720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8" name="Picture 2" descr="C:\Users\Owner\AppData\Local\Microsoft\Windows\Temporary Internet Files\Content.IE5\USMEXPWB\MC900432567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35052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6705600" y="4572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50" name="TextBox 10"/>
          <p:cNvSpPr txBox="1">
            <a:spLocks noChangeArrowheads="1"/>
          </p:cNvSpPr>
          <p:nvPr/>
        </p:nvSpPr>
        <p:spPr bwMode="auto">
          <a:xfrm>
            <a:off x="1905000" y="3962400"/>
            <a:ext cx="1252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802.11</a:t>
            </a:r>
          </a:p>
        </p:txBody>
      </p:sp>
      <p:sp>
        <p:nvSpPr>
          <p:cNvPr id="87051" name="TextBox 11"/>
          <p:cNvSpPr txBox="1">
            <a:spLocks noChangeArrowheads="1"/>
          </p:cNvSpPr>
          <p:nvPr/>
        </p:nvSpPr>
        <p:spPr bwMode="auto">
          <a:xfrm>
            <a:off x="6477000" y="4038600"/>
            <a:ext cx="1325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 Unicode" pitchFamily="34" charset="0"/>
              </a:rPr>
              <a:t>Cellular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smtClean="0"/>
              <a:t>Dual Mode Smartphones</a:t>
            </a:r>
          </a:p>
          <a:p>
            <a:pPr lvl="1"/>
            <a:r>
              <a:rPr lang="en-US" smtClean="0"/>
              <a:t>By default, use cellular network for calls.</a:t>
            </a:r>
          </a:p>
          <a:p>
            <a:pPr lvl="1"/>
            <a:r>
              <a:rPr lang="en-US" smtClean="0"/>
              <a:t>Also connect directly to 802.11 WLANs.</a:t>
            </a:r>
          </a:p>
          <a:p>
            <a:pPr lvl="1"/>
            <a:r>
              <a:rPr lang="en-US" smtClean="0"/>
              <a:t>Customers like this because it gives faster speeds than cellular transmission.</a:t>
            </a:r>
          </a:p>
          <a:p>
            <a:pPr lvl="1"/>
            <a:r>
              <a:rPr lang="en-US" smtClean="0"/>
              <a:t>Customers like this because it helps them stay under their transmission quota limits.</a:t>
            </a:r>
          </a:p>
          <a:p>
            <a:pPr lvl="1"/>
            <a:r>
              <a:rPr lang="en-US" smtClean="0"/>
              <a:t>Cellular companies like offloading traffic from flat-fee users.</a:t>
            </a:r>
          </a:p>
        </p:txBody>
      </p:sp>
      <p:sp>
        <p:nvSpPr>
          <p:cNvPr id="880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9A3595-B944-4232-9513-E5ECF9D6FE6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10.25: Cellular-802.11 Convergence</a:t>
            </a:r>
          </a:p>
        </p:txBody>
      </p:sp>
      <p:pic>
        <p:nvPicPr>
          <p:cNvPr id="88068" name="Picture 2" descr="C:\Users\Owner\AppData\Local\Microsoft\Windows\Temporary Internet Files\Content.IE5\USMEXPWB\MC9004397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50545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 descr="C:\Users\Owner\AppData\Local\Microsoft\Windows\Temporary Internet Files\Content.IE5\USMEXPWB\MC90032269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5200650"/>
            <a:ext cx="8874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70" name="Picture 2" descr="C:\Users\Owner\AppData\Local\Microsoft\Windows\Temporary Internet Files\Content.IE5\USMEXPWB\MC900432567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51054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477000" y="611505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6096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mtClean="0"/>
              <a:t>Some Smartphones Can Act as Access Points</a:t>
            </a:r>
          </a:p>
          <a:p>
            <a:pPr lvl="1"/>
            <a:r>
              <a:rPr lang="en-US" smtClean="0"/>
              <a:t>Provide service to multiple 802.11 devices.</a:t>
            </a:r>
          </a:p>
          <a:p>
            <a:pPr lvl="1"/>
            <a:r>
              <a:rPr lang="en-US" smtClean="0"/>
              <a:t>Carriers charge a premium for this because it adds to their cost.</a:t>
            </a:r>
          </a:p>
        </p:txBody>
      </p:sp>
      <p:sp>
        <p:nvSpPr>
          <p:cNvPr id="8909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6ED315-56CB-4394-B67E-DE571574F80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10.25: Cellular-802.11 Convergence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4538663"/>
            <a:ext cx="4267200" cy="87153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093" name="Picture 5" descr="C:\Users\Owner\AppData\Local\Microsoft\Windows\Temporary Internet Files\Content.IE5\USMEXPWB\MP900400675[1].jpg"/>
          <p:cNvPicPr>
            <a:picLocks noChangeAspect="1" noChangeArrowheads="1"/>
          </p:cNvPicPr>
          <p:nvPr/>
        </p:nvPicPr>
        <p:blipFill>
          <a:blip r:embed="rId2"/>
          <a:srcRect l="15573" t="7300" r="8508" b="12402"/>
          <a:stretch>
            <a:fillRect/>
          </a:stretch>
        </p:blipFill>
        <p:spPr bwMode="auto">
          <a:xfrm>
            <a:off x="7010400" y="4800600"/>
            <a:ext cx="121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4" name="Picture 5" descr="C:\Users\Owner\AppData\Local\Microsoft\Windows\Temporary Internet Files\Content.IE5\USMEXPWB\MP900400675[1].jpg"/>
          <p:cNvPicPr>
            <a:picLocks noChangeAspect="1" noChangeArrowheads="1"/>
          </p:cNvPicPr>
          <p:nvPr/>
        </p:nvPicPr>
        <p:blipFill>
          <a:blip r:embed="rId2"/>
          <a:srcRect l="15573" t="7300" r="8508" b="12402"/>
          <a:stretch>
            <a:fillRect/>
          </a:stretch>
        </p:blipFill>
        <p:spPr bwMode="auto">
          <a:xfrm>
            <a:off x="7010400" y="3657600"/>
            <a:ext cx="1219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455863" y="4518025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Cellular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Carrier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973513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ISP</a:t>
            </a:r>
          </a:p>
        </p:txBody>
      </p:sp>
      <p:cxnSp>
        <p:nvCxnSpPr>
          <p:cNvPr id="10" name="Straight Connector 9"/>
          <p:cNvCxnSpPr>
            <a:endCxn id="7" idx="1"/>
          </p:cNvCxnSpPr>
          <p:nvPr/>
        </p:nvCxnSpPr>
        <p:spPr>
          <a:xfrm flipV="1">
            <a:off x="5181600" y="4173538"/>
            <a:ext cx="1828800" cy="1160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410200" y="5029200"/>
            <a:ext cx="1600200" cy="287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99" name="TextBox 11"/>
          <p:cNvSpPr txBox="1">
            <a:spLocks noChangeArrowheads="1"/>
          </p:cNvSpPr>
          <p:nvPr/>
        </p:nvSpPr>
        <p:spPr bwMode="auto">
          <a:xfrm>
            <a:off x="5334000" y="3894138"/>
            <a:ext cx="1436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Lucida Sans Unicode" pitchFamily="34" charset="0"/>
              </a:rPr>
              <a:t>802.11</a:t>
            </a:r>
          </a:p>
        </p:txBody>
      </p:sp>
      <p:pic>
        <p:nvPicPr>
          <p:cNvPr id="89100" name="Picture 2" descr="C:\Users\Owner\AppData\Local\Microsoft\Windows\Temporary Internet Files\Content.IE5\USMEXPWB\MC900439798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343400"/>
            <a:ext cx="17367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457200"/>
          <a:ext cx="85344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4FAA08-1444-48B3-AE9D-EE80811F925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Most companies have multiple WAN technology components</a:t>
            </a:r>
          </a:p>
          <a:p>
            <a:pPr marL="621792" lvl="1" fontAlgn="auto">
              <a:spcBef>
                <a:spcPts val="18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Leased line networks</a:t>
            </a:r>
          </a:p>
          <a:p>
            <a:pPr marL="621792" lvl="1" fontAlgn="auto">
              <a:spcBef>
                <a:spcPts val="18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 smtClean="0"/>
              <a:t>PSDNs</a:t>
            </a:r>
            <a:r>
              <a:rPr lang="en-US" dirty="0" smtClean="0"/>
              <a:t> of different types</a:t>
            </a:r>
          </a:p>
          <a:p>
            <a:pPr marL="621792" lvl="1" fontAlgn="auto">
              <a:spcBef>
                <a:spcPts val="18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Internet transmission</a:t>
            </a:r>
          </a:p>
          <a:p>
            <a:pPr marL="621792" lvl="1" fontAlgn="auto">
              <a:spcBef>
                <a:spcPts val="18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Cellular transmission</a:t>
            </a:r>
          </a:p>
          <a:p>
            <a:pPr marL="621792" lvl="1" fontAlgn="auto">
              <a:spcBef>
                <a:spcPts val="18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Different access link technologies</a:t>
            </a:r>
          </a:p>
          <a:p>
            <a:pPr marL="393192" lvl="1" indent="0" fontAlgn="auto">
              <a:spcBef>
                <a:spcPts val="1800"/>
              </a:spcBef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</p:txBody>
      </p:sp>
      <p:sp>
        <p:nvSpPr>
          <p:cNvPr id="9113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DA415D-3673-4CA8-B5D7-D2888EB186D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/>
              </a:rPr>
              <a:t>10.26: </a:t>
            </a:r>
            <a:r>
              <a:rPr lang="en-US" dirty="0">
                <a:effectLst/>
              </a:rPr>
              <a:t>Virtual WANs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495800"/>
          </a:xfrm>
        </p:spPr>
        <p:txBody>
          <a:bodyPr/>
          <a:lstStyle/>
          <a:p>
            <a:r>
              <a:rPr lang="en-US" smtClean="0"/>
              <a:t>Traditionally, each component has been managed separately.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However, traffic between hosts often passes through multiple components.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This makes it difficult to manage overall performance and efficiency.</a:t>
            </a:r>
          </a:p>
        </p:txBody>
      </p:sp>
      <p:sp>
        <p:nvSpPr>
          <p:cNvPr id="9216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6F24BC-00CC-4D86-9681-F9F2BD7579C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/>
              </a:rPr>
              <a:t>10.26: </a:t>
            </a:r>
            <a:r>
              <a:rPr lang="en-US" dirty="0">
                <a:effectLst/>
              </a:rPr>
              <a:t>Virtual WANs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1371600"/>
          </a:xfrm>
        </p:spPr>
        <p:txBody>
          <a:bodyPr/>
          <a:lstStyle/>
          <a:p>
            <a:r>
              <a:rPr lang="en-US" smtClean="0"/>
              <a:t>Virtual WAN software provides overall management of the individual WAN components.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/>
              </a:rPr>
              <a:t>10.26: </a:t>
            </a:r>
            <a:r>
              <a:rPr lang="en-US" dirty="0">
                <a:effectLst/>
              </a:rPr>
              <a:t>Virtual WANs</a:t>
            </a:r>
            <a:endParaRPr lang="en-US" dirty="0"/>
          </a:p>
        </p:txBody>
      </p:sp>
      <p:pic>
        <p:nvPicPr>
          <p:cNvPr id="93187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524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  <p:pic>
        <p:nvPicPr>
          <p:cNvPr id="93189" name="Picture 6"/>
          <p:cNvPicPr>
            <a:picLocks noChangeAspect="1"/>
          </p:cNvPicPr>
          <p:nvPr/>
        </p:nvPicPr>
        <p:blipFill>
          <a:blip r:embed="rId3"/>
          <a:srcRect t="2618" b="2818"/>
          <a:stretch>
            <a:fillRect/>
          </a:stretch>
        </p:blipFill>
        <p:spPr bwMode="auto">
          <a:xfrm>
            <a:off x="-14288" y="2909888"/>
            <a:ext cx="9082088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0" name="Slide Number Placeholder 2"/>
          <p:cNvSpPr>
            <a:spLocks noGrp="1"/>
          </p:cNvSpPr>
          <p:nvPr>
            <p:ph type="sldNum" sz="quarter" idx="11"/>
          </p:nvPr>
        </p:nvSpPr>
        <p:spPr bwMode="auto">
          <a:xfrm>
            <a:off x="8305800" y="6340475"/>
            <a:ext cx="5937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BA4D67-D687-4C8C-98B8-AA5767FD268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r>
              <a:rPr lang="en-US" smtClean="0"/>
              <a:t>Virtual WAN software provides overall management of the individual WAN components.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Allows the overall management of performance and efficiency.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Individual components can be added, dropped, or changed easily as technology changes.</a:t>
            </a:r>
          </a:p>
          <a:p>
            <a:pPr lvl="1">
              <a:spcBef>
                <a:spcPts val="1800"/>
              </a:spcBef>
            </a:pPr>
            <a:r>
              <a:rPr lang="en-US" smtClean="0"/>
              <a:t>It may be possible to simulate the effects of changes before implementation.</a:t>
            </a:r>
          </a:p>
          <a:p>
            <a:pPr lvl="1"/>
            <a:endParaRPr lang="en-US" smtClean="0"/>
          </a:p>
        </p:txBody>
      </p:sp>
      <p:sp>
        <p:nvSpPr>
          <p:cNvPr id="9421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7BBE3E-65BC-499C-BA87-F4193F4D5F2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/>
              </a:rPr>
              <a:t>10.26: </a:t>
            </a:r>
            <a:r>
              <a:rPr lang="en-US" dirty="0">
                <a:effectLst/>
              </a:rPr>
              <a:t>Virtual WANs</a:t>
            </a:r>
            <a:endParaRPr lang="en-US" dirty="0"/>
          </a:p>
        </p:txBody>
      </p:sp>
      <p:pic>
        <p:nvPicPr>
          <p:cNvPr id="94212" name="Picture 4" descr="CEP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524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905000"/>
          <a:ext cx="71627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1371600"/>
                <a:gridCol w="1295399"/>
              </a:tblGrid>
              <a:tr h="66675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Technology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LAN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WAN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3350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Can be a single switched or wireless network?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815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Can be an internet?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Yes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Yes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10.2: Single Networks versus Internets</a:t>
            </a:r>
            <a:endParaRPr lang="en-US" dirty="0"/>
          </a:p>
        </p:txBody>
      </p:sp>
      <p:sp>
        <p:nvSpPr>
          <p:cNvPr id="22548" name="Rectangle 1"/>
          <p:cNvSpPr>
            <a:spLocks noChangeArrowheads="1"/>
          </p:cNvSpPr>
          <p:nvPr/>
        </p:nvSpPr>
        <p:spPr bwMode="auto">
          <a:xfrm>
            <a:off x="2657475" y="35067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789BFE-F6F1-48EA-A089-5E6F596019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752600"/>
            <a:ext cx="8229600" cy="3775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10.3: Components of a WAN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15145C-EE43-4F6E-B97F-C7A4156734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2013 Pearson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1309</TotalTime>
  <Words>2822</Words>
  <Application>Microsoft Office PowerPoint</Application>
  <PresentationFormat>On-screen Show (4:3)</PresentationFormat>
  <Paragraphs>678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Agenda 10/21</vt:lpstr>
      <vt:lpstr>Wide Area Networks </vt:lpstr>
      <vt:lpstr>PowerPoint Presentation</vt:lpstr>
      <vt:lpstr>10.1: LANs, MANs, and WANs</vt:lpstr>
      <vt:lpstr>10.1: LANs, MANs, and WANs</vt:lpstr>
      <vt:lpstr>10.1: LANs, MANs, and WANs</vt:lpstr>
      <vt:lpstr>10.1: LANs, MANs, and WANs</vt:lpstr>
      <vt:lpstr>10.2: Single Networks versus Internets</vt:lpstr>
      <vt:lpstr>10.3: Components of a WAN</vt:lpstr>
      <vt:lpstr>PowerPoint Presentation</vt:lpstr>
      <vt:lpstr>10.4: PSTN Local Loop</vt:lpstr>
      <vt:lpstr>10.4: PSTN Local Loop</vt:lpstr>
      <vt:lpstr>10.4: PSTN Local Loop</vt:lpstr>
      <vt:lpstr>10.5: Local Loop Technologies</vt:lpstr>
      <vt:lpstr>10.5: Local Loop Technologies</vt:lpstr>
      <vt:lpstr>10.5: Local Loop Technologies</vt:lpstr>
      <vt:lpstr>10.6: Access Lines v Leased Lines</vt:lpstr>
      <vt:lpstr>10.7: Dial-Up Lines v Leased Lines</vt:lpstr>
      <vt:lpstr>10.8: Leased Line Speeds</vt:lpstr>
      <vt:lpstr>10.8: Leased Line Speeds</vt:lpstr>
      <vt:lpstr>10.8: Leased Line Speeds</vt:lpstr>
      <vt:lpstr>10.9: Digital Subscriber Lines (DSLs)</vt:lpstr>
      <vt:lpstr>10.9: Digital Subscriber Lines (DSLs)</vt:lpstr>
      <vt:lpstr>10.10: Asymmetric Digital Subscriber Line (DSL) Service</vt:lpstr>
      <vt:lpstr>10.10: Asymmetric Digital Subscriber Line (DSL) Service</vt:lpstr>
      <vt:lpstr>10.10: Asymmetric Digital Subscriber Line (DSL) Service</vt:lpstr>
      <vt:lpstr>Cable Modem Service</vt:lpstr>
      <vt:lpstr>10.12: Coaxial Cable</vt:lpstr>
      <vt:lpstr>10.11: Cable Modem Service</vt:lpstr>
      <vt:lpstr>10.11: Cable Modem Service</vt:lpstr>
      <vt:lpstr>ADSL versus Cable Modem Service</vt:lpstr>
      <vt:lpstr>PowerPoint Presentation</vt:lpstr>
      <vt:lpstr>10.13: Leased Line Data Network</vt:lpstr>
      <vt:lpstr>10.14: Public Switched Data Network (PSDN)</vt:lpstr>
      <vt:lpstr>10.15: Switched Data Network Standards</vt:lpstr>
      <vt:lpstr>10.15: Switched Data Network Standards</vt:lpstr>
      <vt:lpstr>10.15: Switched Data Network Standards</vt:lpstr>
      <vt:lpstr>10.15: Switched Data Network Standards</vt:lpstr>
      <vt:lpstr>10.15: Switched Data Network Standards</vt:lpstr>
      <vt:lpstr>10.16: Virtual Circuit Operation</vt:lpstr>
      <vt:lpstr>10.16: Virtual Circuit Operation</vt:lpstr>
      <vt:lpstr>10.16: Virtual Circuit Operation</vt:lpstr>
      <vt:lpstr>PowerPoint Presentation</vt:lpstr>
      <vt:lpstr>10.17: Using the Internet for Wide Area Networking</vt:lpstr>
      <vt:lpstr>10.17: Using the Internet for Wide Area Networking</vt:lpstr>
      <vt:lpstr>Securing the Internet</vt:lpstr>
      <vt:lpstr>10.18: Connecting All Corporate Sites to a Single ISP</vt:lpstr>
      <vt:lpstr>PowerPoint Presentation</vt:lpstr>
      <vt:lpstr>10.19: Cellular Technology</vt:lpstr>
      <vt:lpstr>10.20: Cellsite for Mobile Telephones</vt:lpstr>
      <vt:lpstr>10.19: Cellular Technology</vt:lpstr>
      <vt:lpstr>10.21: Cellular Technology</vt:lpstr>
      <vt:lpstr>10.21: Cellular Technology</vt:lpstr>
      <vt:lpstr>10.21: Cellular Technology</vt:lpstr>
      <vt:lpstr>10.19: Cellular Technology</vt:lpstr>
      <vt:lpstr>10.22: Handoff and Roaming in 802.11 and Cellular Networks</vt:lpstr>
      <vt:lpstr>10.23: Generations of Cellular Service</vt:lpstr>
      <vt:lpstr>10.23: Generations of Cellular Service</vt:lpstr>
      <vt:lpstr>10.23: Generations of Cellular Service</vt:lpstr>
      <vt:lpstr>10.23: Generations of Cellular Service</vt:lpstr>
      <vt:lpstr>10.23: Generations of Cellular Service</vt:lpstr>
      <vt:lpstr>10.23: Generations of Cellular Service</vt:lpstr>
      <vt:lpstr>Today: Closing the Gap</vt:lpstr>
      <vt:lpstr>Which Services are 4G?</vt:lpstr>
      <vt:lpstr>WiMAX</vt:lpstr>
      <vt:lpstr>10.24: Lies, Damned Lies, and Service Speeds</vt:lpstr>
      <vt:lpstr>10.24: Lies, Damned Lies, and Service Speeds </vt:lpstr>
      <vt:lpstr>10.24: Lies, Damned Lies, and Service Speeds </vt:lpstr>
      <vt:lpstr>10.24: Lies, Damned Lies, and Service Speeds  </vt:lpstr>
      <vt:lpstr>10.24: Lies, Damned Lies, and Service Speeds  </vt:lpstr>
      <vt:lpstr>10.25: Cellular-802.11 Convergence</vt:lpstr>
      <vt:lpstr>10.25: Cellular-802.11 Convergence</vt:lpstr>
      <vt:lpstr>10.25: Cellular-802.11 Convergence</vt:lpstr>
      <vt:lpstr>PowerPoint Presentation</vt:lpstr>
      <vt:lpstr>10.26: Virtual WANs</vt:lpstr>
      <vt:lpstr>10.26: Virtual WANs</vt:lpstr>
      <vt:lpstr>10.26: Virtual WANs</vt:lpstr>
      <vt:lpstr>10.26: Virtual WANs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Area Networks (WANs)</dc:title>
  <dc:creator>Owner</dc:creator>
  <cp:lastModifiedBy>Jon Soldan</cp:lastModifiedBy>
  <cp:revision>107</cp:revision>
  <cp:lastPrinted>2012-12-20T06:54:30Z</cp:lastPrinted>
  <dcterms:created xsi:type="dcterms:W3CDTF">2011-12-01T06:19:53Z</dcterms:created>
  <dcterms:modified xsi:type="dcterms:W3CDTF">2014-08-25T06:59:39Z</dcterms:modified>
</cp:coreProperties>
</file>