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356" r:id="rId2"/>
    <p:sldId id="256" r:id="rId3"/>
    <p:sldId id="338" r:id="rId4"/>
    <p:sldId id="257" r:id="rId5"/>
    <p:sldId id="258" r:id="rId6"/>
    <p:sldId id="259" r:id="rId7"/>
    <p:sldId id="260" r:id="rId8"/>
    <p:sldId id="261" r:id="rId9"/>
    <p:sldId id="344" r:id="rId10"/>
    <p:sldId id="288" r:id="rId11"/>
    <p:sldId id="302" r:id="rId12"/>
    <p:sldId id="304" r:id="rId13"/>
    <p:sldId id="289" r:id="rId14"/>
    <p:sldId id="347" r:id="rId15"/>
    <p:sldId id="293" r:id="rId16"/>
    <p:sldId id="348" r:id="rId17"/>
    <p:sldId id="349" r:id="rId18"/>
    <p:sldId id="350" r:id="rId19"/>
    <p:sldId id="345" r:id="rId20"/>
    <p:sldId id="290" r:id="rId21"/>
    <p:sldId id="291" r:id="rId22"/>
    <p:sldId id="305" r:id="rId23"/>
    <p:sldId id="294" r:id="rId24"/>
    <p:sldId id="295" r:id="rId25"/>
    <p:sldId id="266" r:id="rId26"/>
    <p:sldId id="267" r:id="rId27"/>
    <p:sldId id="268" r:id="rId28"/>
    <p:sldId id="269" r:id="rId29"/>
    <p:sldId id="299" r:id="rId30"/>
    <p:sldId id="273" r:id="rId31"/>
    <p:sldId id="274" r:id="rId32"/>
    <p:sldId id="354" r:id="rId33"/>
    <p:sldId id="270" r:id="rId34"/>
    <p:sldId id="296" r:id="rId35"/>
    <p:sldId id="297" r:id="rId36"/>
    <p:sldId id="298" r:id="rId37"/>
    <p:sldId id="355" r:id="rId38"/>
    <p:sldId id="306" r:id="rId39"/>
    <p:sldId id="275" r:id="rId40"/>
    <p:sldId id="276" r:id="rId41"/>
    <p:sldId id="277" r:id="rId42"/>
    <p:sldId id="307" r:id="rId43"/>
    <p:sldId id="272" r:id="rId44"/>
    <p:sldId id="308" r:id="rId45"/>
    <p:sldId id="309" r:id="rId46"/>
    <p:sldId id="278" r:id="rId47"/>
    <p:sldId id="300" r:id="rId48"/>
    <p:sldId id="279" r:id="rId49"/>
    <p:sldId id="313" r:id="rId50"/>
    <p:sldId id="310" r:id="rId51"/>
    <p:sldId id="312" r:id="rId52"/>
    <p:sldId id="311" r:id="rId53"/>
    <p:sldId id="314" r:id="rId54"/>
    <p:sldId id="343" r:id="rId55"/>
    <p:sldId id="280" r:id="rId56"/>
    <p:sldId id="351" r:id="rId57"/>
    <p:sldId id="281" r:id="rId58"/>
    <p:sldId id="342" r:id="rId59"/>
    <p:sldId id="283" r:id="rId60"/>
    <p:sldId id="284" r:id="rId61"/>
    <p:sldId id="285" r:id="rId62"/>
    <p:sldId id="286" r:id="rId63"/>
    <p:sldId id="287" r:id="rId64"/>
    <p:sldId id="339" r:id="rId65"/>
    <p:sldId id="341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40" r:id="rId77"/>
    <p:sldId id="346" r:id="rId7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91652" autoAdjust="0"/>
  </p:normalViewPr>
  <p:slideViewPr>
    <p:cSldViewPr>
      <p:cViewPr varScale="1">
        <p:scale>
          <a:sx n="82" d="100"/>
          <a:sy n="82" d="100"/>
        </p:scale>
        <p:origin x="148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52"/>
    </p:cViewPr>
  </p:sorterViewPr>
  <p:notesViewPr>
    <p:cSldViewPr>
      <p:cViewPr varScale="1">
        <p:scale>
          <a:sx n="61" d="100"/>
          <a:sy n="61" d="100"/>
        </p:scale>
        <p:origin x="-28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228B8-6D47-43C0-ABA8-D2FA4BE5BCA7}" type="doc">
      <dgm:prSet loTypeId="urn:microsoft.com/office/officeart/2005/8/layout/list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408CC9E2-1AE8-4ACA-A9E8-903AE19D2C6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 smtClean="0"/>
            <a:t>Definitions and concepts</a:t>
          </a:r>
          <a:endParaRPr lang="en-US" sz="2800" b="1" dirty="0"/>
        </a:p>
      </dgm:t>
    </dgm:pt>
    <dgm:pt modelId="{5791F59C-1ADA-4392-988F-F648E3A7F85B}" type="parTrans" cxnId="{250926BE-05AA-4F1F-B511-233D0B604403}">
      <dgm:prSet/>
      <dgm:spPr/>
      <dgm:t>
        <a:bodyPr/>
        <a:lstStyle/>
        <a:p>
          <a:endParaRPr lang="en-US"/>
        </a:p>
      </dgm:t>
    </dgm:pt>
    <dgm:pt modelId="{C2DEAE43-E151-4597-9B1D-487529D888CF}" type="sibTrans" cxnId="{250926BE-05AA-4F1F-B511-233D0B604403}">
      <dgm:prSet/>
      <dgm:spPr/>
      <dgm:t>
        <a:bodyPr/>
        <a:lstStyle/>
        <a:p>
          <a:endParaRPr lang="en-US"/>
        </a:p>
      </dgm:t>
    </dgm:pt>
    <dgm:pt modelId="{04F8B57C-ED11-44C8-90F3-A3AA7C1692A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Message ordering and reliability</a:t>
          </a:r>
          <a:endParaRPr lang="en-US" sz="2400" dirty="0"/>
        </a:p>
      </dgm:t>
    </dgm:pt>
    <dgm:pt modelId="{BBF8A46B-6E71-4A4B-9E5F-C80948D85DA2}" type="parTrans" cxnId="{670E8EE1-4B5C-47CE-8D9A-79B3BFE6D709}">
      <dgm:prSet/>
      <dgm:spPr/>
      <dgm:t>
        <a:bodyPr/>
        <a:lstStyle/>
        <a:p>
          <a:endParaRPr lang="en-US"/>
        </a:p>
      </dgm:t>
    </dgm:pt>
    <dgm:pt modelId="{82299FF6-2175-41B9-8675-9F5B03E78FBD}" type="sibTrans" cxnId="{670E8EE1-4B5C-47CE-8D9A-79B3BFE6D709}">
      <dgm:prSet/>
      <dgm:spPr/>
      <dgm:t>
        <a:bodyPr/>
        <a:lstStyle/>
        <a:p>
          <a:endParaRPr lang="en-US"/>
        </a:p>
      </dgm:t>
    </dgm:pt>
    <dgm:pt modelId="{34BC1E9B-3FAA-4708-AA64-1C2EA650176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Semantics and syntax</a:t>
          </a:r>
          <a:endParaRPr lang="en-US" sz="2400" dirty="0"/>
        </a:p>
      </dgm:t>
    </dgm:pt>
    <dgm:pt modelId="{56B2F489-9B62-413B-9897-0DDC781386E0}" type="parTrans" cxnId="{746345CA-F9A0-45C2-AFB9-38BD0751A223}">
      <dgm:prSet/>
      <dgm:spPr/>
      <dgm:t>
        <a:bodyPr/>
        <a:lstStyle/>
        <a:p>
          <a:endParaRPr lang="en-US"/>
        </a:p>
      </dgm:t>
    </dgm:pt>
    <dgm:pt modelId="{F23FF286-AF28-4E07-A953-A782EFD57140}" type="sibTrans" cxnId="{746345CA-F9A0-45C2-AFB9-38BD0751A223}">
      <dgm:prSet/>
      <dgm:spPr/>
      <dgm:t>
        <a:bodyPr/>
        <a:lstStyle/>
        <a:p>
          <a:endParaRPr lang="en-US"/>
        </a:p>
      </dgm:t>
    </dgm:pt>
    <dgm:pt modelId="{E9AB3F74-A5E3-4D37-87D5-2B7ECA849296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Encoding application messages</a:t>
          </a:r>
          <a:endParaRPr lang="en-US" sz="2400" dirty="0"/>
        </a:p>
      </dgm:t>
    </dgm:pt>
    <dgm:pt modelId="{D12F8AEA-4B4C-4E02-B853-502E29CD6F3E}" type="parTrans" cxnId="{C5F949BE-B3E8-4CD5-9A93-A3D804EDF690}">
      <dgm:prSet/>
      <dgm:spPr/>
      <dgm:t>
        <a:bodyPr/>
        <a:lstStyle/>
        <a:p>
          <a:endParaRPr lang="en-US"/>
        </a:p>
      </dgm:t>
    </dgm:pt>
    <dgm:pt modelId="{C6F91D12-58E0-4CF6-9140-02646DA0D135}" type="sibTrans" cxnId="{C5F949BE-B3E8-4CD5-9A93-A3D804EDF690}">
      <dgm:prSet/>
      <dgm:spPr/>
      <dgm:t>
        <a:bodyPr/>
        <a:lstStyle/>
        <a:p>
          <a:endParaRPr lang="en-US"/>
        </a:p>
      </dgm:t>
    </dgm:pt>
    <dgm:pt modelId="{DDA18B2C-5406-4841-8A2D-6B7E556B1F2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Vertical communication on the source host</a:t>
          </a:r>
          <a:endParaRPr lang="en-US" sz="2400" dirty="0"/>
        </a:p>
      </dgm:t>
    </dgm:pt>
    <dgm:pt modelId="{DE770959-9F9C-40CA-AC18-17A1E612BC31}" type="parTrans" cxnId="{AB6EAD09-F588-47FE-B98A-F3BAA44822D2}">
      <dgm:prSet/>
      <dgm:spPr/>
      <dgm:t>
        <a:bodyPr/>
        <a:lstStyle/>
        <a:p>
          <a:endParaRPr lang="en-US"/>
        </a:p>
      </dgm:t>
    </dgm:pt>
    <dgm:pt modelId="{31646C36-D375-4299-B621-2003FECF24EA}" type="sibTrans" cxnId="{AB6EAD09-F588-47FE-B98A-F3BAA44822D2}">
      <dgm:prSet/>
      <dgm:spPr/>
      <dgm:t>
        <a:bodyPr/>
        <a:lstStyle/>
        <a:p>
          <a:endParaRPr lang="en-US"/>
        </a:p>
      </dgm:t>
    </dgm:pt>
    <dgm:pt modelId="{942A6C6D-36D0-4EF3-9460-875CE1F9DC8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Standards architectures</a:t>
          </a:r>
          <a:endParaRPr lang="en-US" sz="2400" dirty="0"/>
        </a:p>
      </dgm:t>
    </dgm:pt>
    <dgm:pt modelId="{473E5A79-A15A-4A67-A9B7-2C6C3D096F0A}" type="parTrans" cxnId="{4C5646FC-96C7-4C48-8A08-EA23DD4ABB17}">
      <dgm:prSet/>
      <dgm:spPr/>
      <dgm:t>
        <a:bodyPr/>
        <a:lstStyle/>
        <a:p>
          <a:endParaRPr lang="en-US"/>
        </a:p>
      </dgm:t>
    </dgm:pt>
    <dgm:pt modelId="{BACDD623-22E4-4E6A-BAA1-496C5BA288C3}" type="sibTrans" cxnId="{4C5646FC-96C7-4C48-8A08-EA23DD4ABB17}">
      <dgm:prSet/>
      <dgm:spPr/>
      <dgm:t>
        <a:bodyPr/>
        <a:lstStyle/>
        <a:p>
          <a:endParaRPr lang="en-US"/>
        </a:p>
      </dgm:t>
    </dgm:pt>
    <dgm:pt modelId="{84A65CFD-9B42-423B-9E32-8232B3C499ED}" type="pres">
      <dgm:prSet presAssocID="{FA9228B8-6D47-43C0-ABA8-D2FA4BE5BC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972434-9942-4770-817B-090AE9268432}" type="pres">
      <dgm:prSet presAssocID="{408CC9E2-1AE8-4ACA-A9E8-903AE19D2C69}" presName="parentLin" presStyleCnt="0"/>
      <dgm:spPr/>
    </dgm:pt>
    <dgm:pt modelId="{C9394F8B-E330-47A2-8A75-32779E172DE5}" type="pres">
      <dgm:prSet presAssocID="{408CC9E2-1AE8-4ACA-A9E8-903AE19D2C6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70B345A-BD16-4072-8E9A-A32A1299AD9A}" type="pres">
      <dgm:prSet presAssocID="{408CC9E2-1AE8-4ACA-A9E8-903AE19D2C69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B094C-3781-4C1B-93C4-DBA9CD0D07AC}" type="pres">
      <dgm:prSet presAssocID="{408CC9E2-1AE8-4ACA-A9E8-903AE19D2C69}" presName="negativeSpace" presStyleCnt="0"/>
      <dgm:spPr/>
    </dgm:pt>
    <dgm:pt modelId="{8BA8BF57-6337-4816-830F-12E532E27604}" type="pres">
      <dgm:prSet presAssocID="{408CC9E2-1AE8-4ACA-A9E8-903AE19D2C69}" presName="childText" presStyleLbl="conFgAcc1" presStyleIdx="0" presStyleCnt="6">
        <dgm:presLayoutVars>
          <dgm:bulletEnabled val="1"/>
        </dgm:presLayoutVars>
      </dgm:prSet>
      <dgm:spPr/>
    </dgm:pt>
    <dgm:pt modelId="{4333AB9A-D7C8-4C32-A18A-43BE6BEF9FE1}" type="pres">
      <dgm:prSet presAssocID="{C2DEAE43-E151-4597-9B1D-487529D888CF}" presName="spaceBetweenRectangles" presStyleCnt="0"/>
      <dgm:spPr/>
    </dgm:pt>
    <dgm:pt modelId="{3B3D441F-A259-4BF4-B881-9DC3033BF63C}" type="pres">
      <dgm:prSet presAssocID="{04F8B57C-ED11-44C8-90F3-A3AA7C1692AE}" presName="parentLin" presStyleCnt="0"/>
      <dgm:spPr/>
    </dgm:pt>
    <dgm:pt modelId="{69E45FF5-4D8E-418F-9CED-A5C946FD7A54}" type="pres">
      <dgm:prSet presAssocID="{04F8B57C-ED11-44C8-90F3-A3AA7C1692AE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D2C9400-CD44-4121-8579-CA1C1F98CF30}" type="pres">
      <dgm:prSet presAssocID="{04F8B57C-ED11-44C8-90F3-A3AA7C1692AE}" presName="parentText" presStyleLbl="node1" presStyleIdx="1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B139D-3542-43B8-8B8F-1840B072C313}" type="pres">
      <dgm:prSet presAssocID="{04F8B57C-ED11-44C8-90F3-A3AA7C1692AE}" presName="negativeSpace" presStyleCnt="0"/>
      <dgm:spPr/>
    </dgm:pt>
    <dgm:pt modelId="{5B65F782-DC55-437F-861D-86ED73F9DA09}" type="pres">
      <dgm:prSet presAssocID="{04F8B57C-ED11-44C8-90F3-A3AA7C1692AE}" presName="childText" presStyleLbl="conFgAcc1" presStyleIdx="1" presStyleCnt="6">
        <dgm:presLayoutVars>
          <dgm:bulletEnabled val="1"/>
        </dgm:presLayoutVars>
      </dgm:prSet>
      <dgm:spPr/>
    </dgm:pt>
    <dgm:pt modelId="{371246C6-B365-4D93-9C02-891B245EFC93}" type="pres">
      <dgm:prSet presAssocID="{82299FF6-2175-41B9-8675-9F5B03E78FBD}" presName="spaceBetweenRectangles" presStyleCnt="0"/>
      <dgm:spPr/>
    </dgm:pt>
    <dgm:pt modelId="{760A43C5-80FC-4C9F-A25B-BEA104E463BE}" type="pres">
      <dgm:prSet presAssocID="{34BC1E9B-3FAA-4708-AA64-1C2EA650176D}" presName="parentLin" presStyleCnt="0"/>
      <dgm:spPr/>
    </dgm:pt>
    <dgm:pt modelId="{E441239C-99DF-44BD-839C-7E3FFAC75386}" type="pres">
      <dgm:prSet presAssocID="{34BC1E9B-3FAA-4708-AA64-1C2EA650176D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D2A6558-715E-4F79-A700-E40D4AE641C6}" type="pres">
      <dgm:prSet presAssocID="{34BC1E9B-3FAA-4708-AA64-1C2EA650176D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8EB7B-877A-4F8A-913E-E9ED55FFD14E}" type="pres">
      <dgm:prSet presAssocID="{34BC1E9B-3FAA-4708-AA64-1C2EA650176D}" presName="negativeSpace" presStyleCnt="0"/>
      <dgm:spPr/>
    </dgm:pt>
    <dgm:pt modelId="{48E5B8E3-C632-44A7-9990-0C517C0B030F}" type="pres">
      <dgm:prSet presAssocID="{34BC1E9B-3FAA-4708-AA64-1C2EA650176D}" presName="childText" presStyleLbl="conFgAcc1" presStyleIdx="2" presStyleCnt="6">
        <dgm:presLayoutVars>
          <dgm:bulletEnabled val="1"/>
        </dgm:presLayoutVars>
      </dgm:prSet>
      <dgm:spPr/>
    </dgm:pt>
    <dgm:pt modelId="{504A37B0-9BE1-45DA-961C-E5996A6054C6}" type="pres">
      <dgm:prSet presAssocID="{F23FF286-AF28-4E07-A953-A782EFD57140}" presName="spaceBetweenRectangles" presStyleCnt="0"/>
      <dgm:spPr/>
    </dgm:pt>
    <dgm:pt modelId="{4A6D3F63-06CF-4FEF-97C5-A935333C6D6A}" type="pres">
      <dgm:prSet presAssocID="{E9AB3F74-A5E3-4D37-87D5-2B7ECA849296}" presName="parentLin" presStyleCnt="0"/>
      <dgm:spPr/>
    </dgm:pt>
    <dgm:pt modelId="{F50D36B2-B0D0-4C64-9A4C-CA502CDDA431}" type="pres">
      <dgm:prSet presAssocID="{E9AB3F74-A5E3-4D37-87D5-2B7ECA84929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70EDDB87-2469-4AC8-98A5-8E100C96229D}" type="pres">
      <dgm:prSet presAssocID="{E9AB3F74-A5E3-4D37-87D5-2B7ECA849296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4D783-4E67-4AEC-9D5F-EF81BAF5F113}" type="pres">
      <dgm:prSet presAssocID="{E9AB3F74-A5E3-4D37-87D5-2B7ECA849296}" presName="negativeSpace" presStyleCnt="0"/>
      <dgm:spPr/>
    </dgm:pt>
    <dgm:pt modelId="{47DA5000-864A-4FF7-B4D7-A26E031887A8}" type="pres">
      <dgm:prSet presAssocID="{E9AB3F74-A5E3-4D37-87D5-2B7ECA849296}" presName="childText" presStyleLbl="conFgAcc1" presStyleIdx="3" presStyleCnt="6">
        <dgm:presLayoutVars>
          <dgm:bulletEnabled val="1"/>
        </dgm:presLayoutVars>
      </dgm:prSet>
      <dgm:spPr/>
    </dgm:pt>
    <dgm:pt modelId="{27849114-49E4-4B63-86EE-15ADFA7641D8}" type="pres">
      <dgm:prSet presAssocID="{C6F91D12-58E0-4CF6-9140-02646DA0D135}" presName="spaceBetweenRectangles" presStyleCnt="0"/>
      <dgm:spPr/>
    </dgm:pt>
    <dgm:pt modelId="{DE37207A-A465-424D-972D-94C78834F747}" type="pres">
      <dgm:prSet presAssocID="{DDA18B2C-5406-4841-8A2D-6B7E556B1F2D}" presName="parentLin" presStyleCnt="0"/>
      <dgm:spPr/>
    </dgm:pt>
    <dgm:pt modelId="{EA6975D6-2E04-46CA-84A3-A0F6F26979AE}" type="pres">
      <dgm:prSet presAssocID="{DDA18B2C-5406-4841-8A2D-6B7E556B1F2D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D55E3CB6-5BD9-44A0-A6AA-95572D072BE6}" type="pres">
      <dgm:prSet presAssocID="{DDA18B2C-5406-4841-8A2D-6B7E556B1F2D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5778C-C82F-45C0-B56A-8322AEE560E6}" type="pres">
      <dgm:prSet presAssocID="{DDA18B2C-5406-4841-8A2D-6B7E556B1F2D}" presName="negativeSpace" presStyleCnt="0"/>
      <dgm:spPr/>
    </dgm:pt>
    <dgm:pt modelId="{C558DE64-2B22-426D-A537-686BB151F0AD}" type="pres">
      <dgm:prSet presAssocID="{DDA18B2C-5406-4841-8A2D-6B7E556B1F2D}" presName="childText" presStyleLbl="conFgAcc1" presStyleIdx="4" presStyleCnt="6">
        <dgm:presLayoutVars>
          <dgm:bulletEnabled val="1"/>
        </dgm:presLayoutVars>
      </dgm:prSet>
      <dgm:spPr/>
    </dgm:pt>
    <dgm:pt modelId="{4F3C036D-3809-4BDC-B942-8C10200D87EE}" type="pres">
      <dgm:prSet presAssocID="{31646C36-D375-4299-B621-2003FECF24EA}" presName="spaceBetweenRectangles" presStyleCnt="0"/>
      <dgm:spPr/>
    </dgm:pt>
    <dgm:pt modelId="{58848D2C-7106-4ED5-A923-319A5167772F}" type="pres">
      <dgm:prSet presAssocID="{942A6C6D-36D0-4EF3-9460-875CE1F9DC81}" presName="parentLin" presStyleCnt="0"/>
      <dgm:spPr/>
    </dgm:pt>
    <dgm:pt modelId="{98316665-52D0-4DEE-B202-645A753BCC5B}" type="pres">
      <dgm:prSet presAssocID="{942A6C6D-36D0-4EF3-9460-875CE1F9DC81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8623213A-5E61-429F-81E7-BC79E43D96C4}" type="pres">
      <dgm:prSet presAssocID="{942A6C6D-36D0-4EF3-9460-875CE1F9DC81}" presName="parentText" presStyleLbl="node1" presStyleIdx="5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EA350-4422-4FFA-A151-866FF61374B2}" type="pres">
      <dgm:prSet presAssocID="{942A6C6D-36D0-4EF3-9460-875CE1F9DC81}" presName="negativeSpace" presStyleCnt="0"/>
      <dgm:spPr/>
    </dgm:pt>
    <dgm:pt modelId="{DCBD95A0-4749-47D5-A5ED-CBDA656CEF67}" type="pres">
      <dgm:prSet presAssocID="{942A6C6D-36D0-4EF3-9460-875CE1F9DC8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BA7F5F4-D9A4-47C8-9CA2-31823C6DC8FD}" type="presOf" srcId="{34BC1E9B-3FAA-4708-AA64-1C2EA650176D}" destId="{E441239C-99DF-44BD-839C-7E3FFAC75386}" srcOrd="0" destOrd="0" presId="urn:microsoft.com/office/officeart/2005/8/layout/list1"/>
    <dgm:cxn modelId="{374AE513-7CFE-4E30-91FE-7FF849E1E3EE}" type="presOf" srcId="{E9AB3F74-A5E3-4D37-87D5-2B7ECA849296}" destId="{70EDDB87-2469-4AC8-98A5-8E100C96229D}" srcOrd="1" destOrd="0" presId="urn:microsoft.com/office/officeart/2005/8/layout/list1"/>
    <dgm:cxn modelId="{AB6EAD09-F588-47FE-B98A-F3BAA44822D2}" srcId="{FA9228B8-6D47-43C0-ABA8-D2FA4BE5BCA7}" destId="{DDA18B2C-5406-4841-8A2D-6B7E556B1F2D}" srcOrd="4" destOrd="0" parTransId="{DE770959-9F9C-40CA-AC18-17A1E612BC31}" sibTransId="{31646C36-D375-4299-B621-2003FECF24EA}"/>
    <dgm:cxn modelId="{77D6728D-DD40-44FD-818A-02E81799A463}" type="presOf" srcId="{E9AB3F74-A5E3-4D37-87D5-2B7ECA849296}" destId="{F50D36B2-B0D0-4C64-9A4C-CA502CDDA431}" srcOrd="0" destOrd="0" presId="urn:microsoft.com/office/officeart/2005/8/layout/list1"/>
    <dgm:cxn modelId="{250926BE-05AA-4F1F-B511-233D0B604403}" srcId="{FA9228B8-6D47-43C0-ABA8-D2FA4BE5BCA7}" destId="{408CC9E2-1AE8-4ACA-A9E8-903AE19D2C69}" srcOrd="0" destOrd="0" parTransId="{5791F59C-1ADA-4392-988F-F648E3A7F85B}" sibTransId="{C2DEAE43-E151-4597-9B1D-487529D888CF}"/>
    <dgm:cxn modelId="{072CA4F1-6B01-47AC-B7FD-9AF5171EECAF}" type="presOf" srcId="{DDA18B2C-5406-4841-8A2D-6B7E556B1F2D}" destId="{D55E3CB6-5BD9-44A0-A6AA-95572D072BE6}" srcOrd="1" destOrd="0" presId="urn:microsoft.com/office/officeart/2005/8/layout/list1"/>
    <dgm:cxn modelId="{C5F949BE-B3E8-4CD5-9A93-A3D804EDF690}" srcId="{FA9228B8-6D47-43C0-ABA8-D2FA4BE5BCA7}" destId="{E9AB3F74-A5E3-4D37-87D5-2B7ECA849296}" srcOrd="3" destOrd="0" parTransId="{D12F8AEA-4B4C-4E02-B853-502E29CD6F3E}" sibTransId="{C6F91D12-58E0-4CF6-9140-02646DA0D135}"/>
    <dgm:cxn modelId="{383CC60B-7728-4A7B-9052-4135DDB70B9C}" type="presOf" srcId="{34BC1E9B-3FAA-4708-AA64-1C2EA650176D}" destId="{7D2A6558-715E-4F79-A700-E40D4AE641C6}" srcOrd="1" destOrd="0" presId="urn:microsoft.com/office/officeart/2005/8/layout/list1"/>
    <dgm:cxn modelId="{74B1C424-18B0-4F1E-A189-05C55F81DA7A}" type="presOf" srcId="{408CC9E2-1AE8-4ACA-A9E8-903AE19D2C69}" destId="{370B345A-BD16-4072-8E9A-A32A1299AD9A}" srcOrd="1" destOrd="0" presId="urn:microsoft.com/office/officeart/2005/8/layout/list1"/>
    <dgm:cxn modelId="{746345CA-F9A0-45C2-AFB9-38BD0751A223}" srcId="{FA9228B8-6D47-43C0-ABA8-D2FA4BE5BCA7}" destId="{34BC1E9B-3FAA-4708-AA64-1C2EA650176D}" srcOrd="2" destOrd="0" parTransId="{56B2F489-9B62-413B-9897-0DDC781386E0}" sibTransId="{F23FF286-AF28-4E07-A953-A782EFD57140}"/>
    <dgm:cxn modelId="{B307A5E1-33FA-4B16-B0E8-BDFB76372501}" type="presOf" srcId="{942A6C6D-36D0-4EF3-9460-875CE1F9DC81}" destId="{98316665-52D0-4DEE-B202-645A753BCC5B}" srcOrd="0" destOrd="0" presId="urn:microsoft.com/office/officeart/2005/8/layout/list1"/>
    <dgm:cxn modelId="{10BDB925-86F2-4A2D-9FBC-1DB811B2ADD2}" type="presOf" srcId="{04F8B57C-ED11-44C8-90F3-A3AA7C1692AE}" destId="{69E45FF5-4D8E-418F-9CED-A5C946FD7A54}" srcOrd="0" destOrd="0" presId="urn:microsoft.com/office/officeart/2005/8/layout/list1"/>
    <dgm:cxn modelId="{728FBD8D-5D04-4561-82E6-A5CB6DABB04B}" type="presOf" srcId="{942A6C6D-36D0-4EF3-9460-875CE1F9DC81}" destId="{8623213A-5E61-429F-81E7-BC79E43D96C4}" srcOrd="1" destOrd="0" presId="urn:microsoft.com/office/officeart/2005/8/layout/list1"/>
    <dgm:cxn modelId="{4C5646FC-96C7-4C48-8A08-EA23DD4ABB17}" srcId="{FA9228B8-6D47-43C0-ABA8-D2FA4BE5BCA7}" destId="{942A6C6D-36D0-4EF3-9460-875CE1F9DC81}" srcOrd="5" destOrd="0" parTransId="{473E5A79-A15A-4A67-A9B7-2C6C3D096F0A}" sibTransId="{BACDD623-22E4-4E6A-BAA1-496C5BA288C3}"/>
    <dgm:cxn modelId="{BDBC872C-98BC-48B6-AA07-6C914B1057C2}" type="presOf" srcId="{04F8B57C-ED11-44C8-90F3-A3AA7C1692AE}" destId="{3D2C9400-CD44-4121-8579-CA1C1F98CF30}" srcOrd="1" destOrd="0" presId="urn:microsoft.com/office/officeart/2005/8/layout/list1"/>
    <dgm:cxn modelId="{6DBAD278-9A8C-46FC-860A-A165EC23E0A2}" type="presOf" srcId="{FA9228B8-6D47-43C0-ABA8-D2FA4BE5BCA7}" destId="{84A65CFD-9B42-423B-9E32-8232B3C499ED}" srcOrd="0" destOrd="0" presId="urn:microsoft.com/office/officeart/2005/8/layout/list1"/>
    <dgm:cxn modelId="{CE90D7A2-C678-4F8F-9472-B75635B7E1F5}" type="presOf" srcId="{DDA18B2C-5406-4841-8A2D-6B7E556B1F2D}" destId="{EA6975D6-2E04-46CA-84A3-A0F6F26979AE}" srcOrd="0" destOrd="0" presId="urn:microsoft.com/office/officeart/2005/8/layout/list1"/>
    <dgm:cxn modelId="{670E8EE1-4B5C-47CE-8D9A-79B3BFE6D709}" srcId="{FA9228B8-6D47-43C0-ABA8-D2FA4BE5BCA7}" destId="{04F8B57C-ED11-44C8-90F3-A3AA7C1692AE}" srcOrd="1" destOrd="0" parTransId="{BBF8A46B-6E71-4A4B-9E5F-C80948D85DA2}" sibTransId="{82299FF6-2175-41B9-8675-9F5B03E78FBD}"/>
    <dgm:cxn modelId="{E118849A-BB1E-45AD-ADBD-97A001037B0F}" type="presOf" srcId="{408CC9E2-1AE8-4ACA-A9E8-903AE19D2C69}" destId="{C9394F8B-E330-47A2-8A75-32779E172DE5}" srcOrd="0" destOrd="0" presId="urn:microsoft.com/office/officeart/2005/8/layout/list1"/>
    <dgm:cxn modelId="{368E7CF8-47A7-4300-BCFD-42064C80065A}" type="presParOf" srcId="{84A65CFD-9B42-423B-9E32-8232B3C499ED}" destId="{56972434-9942-4770-817B-090AE9268432}" srcOrd="0" destOrd="0" presId="urn:microsoft.com/office/officeart/2005/8/layout/list1"/>
    <dgm:cxn modelId="{83C55F34-E2F7-4740-A27F-237212265B9B}" type="presParOf" srcId="{56972434-9942-4770-817B-090AE9268432}" destId="{C9394F8B-E330-47A2-8A75-32779E172DE5}" srcOrd="0" destOrd="0" presId="urn:microsoft.com/office/officeart/2005/8/layout/list1"/>
    <dgm:cxn modelId="{0255EEC6-CD77-4001-90DE-3AAFFD01271B}" type="presParOf" srcId="{56972434-9942-4770-817B-090AE9268432}" destId="{370B345A-BD16-4072-8E9A-A32A1299AD9A}" srcOrd="1" destOrd="0" presId="urn:microsoft.com/office/officeart/2005/8/layout/list1"/>
    <dgm:cxn modelId="{3AF70AE1-68FA-40C8-A49C-D096024F989C}" type="presParOf" srcId="{84A65CFD-9B42-423B-9E32-8232B3C499ED}" destId="{CB8B094C-3781-4C1B-93C4-DBA9CD0D07AC}" srcOrd="1" destOrd="0" presId="urn:microsoft.com/office/officeart/2005/8/layout/list1"/>
    <dgm:cxn modelId="{99496A52-0794-4B33-98CA-092D3CA435AB}" type="presParOf" srcId="{84A65CFD-9B42-423B-9E32-8232B3C499ED}" destId="{8BA8BF57-6337-4816-830F-12E532E27604}" srcOrd="2" destOrd="0" presId="urn:microsoft.com/office/officeart/2005/8/layout/list1"/>
    <dgm:cxn modelId="{74774999-139E-4BB2-9397-8E12A5CE6A88}" type="presParOf" srcId="{84A65CFD-9B42-423B-9E32-8232B3C499ED}" destId="{4333AB9A-D7C8-4C32-A18A-43BE6BEF9FE1}" srcOrd="3" destOrd="0" presId="urn:microsoft.com/office/officeart/2005/8/layout/list1"/>
    <dgm:cxn modelId="{D33F2703-5F35-41E2-87E5-7D0EECB62F93}" type="presParOf" srcId="{84A65CFD-9B42-423B-9E32-8232B3C499ED}" destId="{3B3D441F-A259-4BF4-B881-9DC3033BF63C}" srcOrd="4" destOrd="0" presId="urn:microsoft.com/office/officeart/2005/8/layout/list1"/>
    <dgm:cxn modelId="{63FC3483-DEE8-47BC-9472-433BBA1FDFAA}" type="presParOf" srcId="{3B3D441F-A259-4BF4-B881-9DC3033BF63C}" destId="{69E45FF5-4D8E-418F-9CED-A5C946FD7A54}" srcOrd="0" destOrd="0" presId="urn:microsoft.com/office/officeart/2005/8/layout/list1"/>
    <dgm:cxn modelId="{9C63CD3C-E7B2-4BE7-A22E-CD5BB92C8D92}" type="presParOf" srcId="{3B3D441F-A259-4BF4-B881-9DC3033BF63C}" destId="{3D2C9400-CD44-4121-8579-CA1C1F98CF30}" srcOrd="1" destOrd="0" presId="urn:microsoft.com/office/officeart/2005/8/layout/list1"/>
    <dgm:cxn modelId="{250159FC-DF73-4F1D-A5E3-A15D1461823E}" type="presParOf" srcId="{84A65CFD-9B42-423B-9E32-8232B3C499ED}" destId="{554B139D-3542-43B8-8B8F-1840B072C313}" srcOrd="5" destOrd="0" presId="urn:microsoft.com/office/officeart/2005/8/layout/list1"/>
    <dgm:cxn modelId="{87191CC7-0211-48F8-9776-C1B9D5E189BE}" type="presParOf" srcId="{84A65CFD-9B42-423B-9E32-8232B3C499ED}" destId="{5B65F782-DC55-437F-861D-86ED73F9DA09}" srcOrd="6" destOrd="0" presId="urn:microsoft.com/office/officeart/2005/8/layout/list1"/>
    <dgm:cxn modelId="{97214D8C-49C5-4216-AC23-E7369090C9F7}" type="presParOf" srcId="{84A65CFD-9B42-423B-9E32-8232B3C499ED}" destId="{371246C6-B365-4D93-9C02-891B245EFC93}" srcOrd="7" destOrd="0" presId="urn:microsoft.com/office/officeart/2005/8/layout/list1"/>
    <dgm:cxn modelId="{34FCEA15-7922-42FC-ABF9-2689BC325DD2}" type="presParOf" srcId="{84A65CFD-9B42-423B-9E32-8232B3C499ED}" destId="{760A43C5-80FC-4C9F-A25B-BEA104E463BE}" srcOrd="8" destOrd="0" presId="urn:microsoft.com/office/officeart/2005/8/layout/list1"/>
    <dgm:cxn modelId="{9C6EDE87-0793-45BB-B159-DF81692F7A8E}" type="presParOf" srcId="{760A43C5-80FC-4C9F-A25B-BEA104E463BE}" destId="{E441239C-99DF-44BD-839C-7E3FFAC75386}" srcOrd="0" destOrd="0" presId="urn:microsoft.com/office/officeart/2005/8/layout/list1"/>
    <dgm:cxn modelId="{D7985774-600B-47EC-90A7-576E15B0B47C}" type="presParOf" srcId="{760A43C5-80FC-4C9F-A25B-BEA104E463BE}" destId="{7D2A6558-715E-4F79-A700-E40D4AE641C6}" srcOrd="1" destOrd="0" presId="urn:microsoft.com/office/officeart/2005/8/layout/list1"/>
    <dgm:cxn modelId="{BBCE90D9-44F7-4D34-AEE6-A6B077FF0327}" type="presParOf" srcId="{84A65CFD-9B42-423B-9E32-8232B3C499ED}" destId="{1E88EB7B-877A-4F8A-913E-E9ED55FFD14E}" srcOrd="9" destOrd="0" presId="urn:microsoft.com/office/officeart/2005/8/layout/list1"/>
    <dgm:cxn modelId="{408E0BC6-1AA3-48E6-AC16-FF7663B47C09}" type="presParOf" srcId="{84A65CFD-9B42-423B-9E32-8232B3C499ED}" destId="{48E5B8E3-C632-44A7-9990-0C517C0B030F}" srcOrd="10" destOrd="0" presId="urn:microsoft.com/office/officeart/2005/8/layout/list1"/>
    <dgm:cxn modelId="{CDCFC201-3E3B-43EA-98C3-274EA72AB597}" type="presParOf" srcId="{84A65CFD-9B42-423B-9E32-8232B3C499ED}" destId="{504A37B0-9BE1-45DA-961C-E5996A6054C6}" srcOrd="11" destOrd="0" presId="urn:microsoft.com/office/officeart/2005/8/layout/list1"/>
    <dgm:cxn modelId="{C7B27608-B0F5-458C-AE81-6DA68C68E459}" type="presParOf" srcId="{84A65CFD-9B42-423B-9E32-8232B3C499ED}" destId="{4A6D3F63-06CF-4FEF-97C5-A935333C6D6A}" srcOrd="12" destOrd="0" presId="urn:microsoft.com/office/officeart/2005/8/layout/list1"/>
    <dgm:cxn modelId="{B57B3AC4-E348-4992-9364-0259717B6ACA}" type="presParOf" srcId="{4A6D3F63-06CF-4FEF-97C5-A935333C6D6A}" destId="{F50D36B2-B0D0-4C64-9A4C-CA502CDDA431}" srcOrd="0" destOrd="0" presId="urn:microsoft.com/office/officeart/2005/8/layout/list1"/>
    <dgm:cxn modelId="{19750B1B-7389-4F49-B73B-698D0704B816}" type="presParOf" srcId="{4A6D3F63-06CF-4FEF-97C5-A935333C6D6A}" destId="{70EDDB87-2469-4AC8-98A5-8E100C96229D}" srcOrd="1" destOrd="0" presId="urn:microsoft.com/office/officeart/2005/8/layout/list1"/>
    <dgm:cxn modelId="{385BDF87-E8BB-4E3D-B76B-ECD609D57F2B}" type="presParOf" srcId="{84A65CFD-9B42-423B-9E32-8232B3C499ED}" destId="{2114D783-4E67-4AEC-9D5F-EF81BAF5F113}" srcOrd="13" destOrd="0" presId="urn:microsoft.com/office/officeart/2005/8/layout/list1"/>
    <dgm:cxn modelId="{347245AA-E90B-4149-AA53-331FB201A833}" type="presParOf" srcId="{84A65CFD-9B42-423B-9E32-8232B3C499ED}" destId="{47DA5000-864A-4FF7-B4D7-A26E031887A8}" srcOrd="14" destOrd="0" presId="urn:microsoft.com/office/officeart/2005/8/layout/list1"/>
    <dgm:cxn modelId="{38F54A42-84D8-465F-882F-78629B2FD18F}" type="presParOf" srcId="{84A65CFD-9B42-423B-9E32-8232B3C499ED}" destId="{27849114-49E4-4B63-86EE-15ADFA7641D8}" srcOrd="15" destOrd="0" presId="urn:microsoft.com/office/officeart/2005/8/layout/list1"/>
    <dgm:cxn modelId="{7A328645-FB45-46AA-A6E2-B343F906402D}" type="presParOf" srcId="{84A65CFD-9B42-423B-9E32-8232B3C499ED}" destId="{DE37207A-A465-424D-972D-94C78834F747}" srcOrd="16" destOrd="0" presId="urn:microsoft.com/office/officeart/2005/8/layout/list1"/>
    <dgm:cxn modelId="{383423ED-9FBB-4B0C-8ECB-3F7453E22269}" type="presParOf" srcId="{DE37207A-A465-424D-972D-94C78834F747}" destId="{EA6975D6-2E04-46CA-84A3-A0F6F26979AE}" srcOrd="0" destOrd="0" presId="urn:microsoft.com/office/officeart/2005/8/layout/list1"/>
    <dgm:cxn modelId="{2057FC62-338C-4326-8E7A-339645EECEB9}" type="presParOf" srcId="{DE37207A-A465-424D-972D-94C78834F747}" destId="{D55E3CB6-5BD9-44A0-A6AA-95572D072BE6}" srcOrd="1" destOrd="0" presId="urn:microsoft.com/office/officeart/2005/8/layout/list1"/>
    <dgm:cxn modelId="{AFA1F7B6-5BC3-4410-BE24-59B9862F454A}" type="presParOf" srcId="{84A65CFD-9B42-423B-9E32-8232B3C499ED}" destId="{05E5778C-C82F-45C0-B56A-8322AEE560E6}" srcOrd="17" destOrd="0" presId="urn:microsoft.com/office/officeart/2005/8/layout/list1"/>
    <dgm:cxn modelId="{C29CE10E-5676-48C4-8D90-212C90DD3D8E}" type="presParOf" srcId="{84A65CFD-9B42-423B-9E32-8232B3C499ED}" destId="{C558DE64-2B22-426D-A537-686BB151F0AD}" srcOrd="18" destOrd="0" presId="urn:microsoft.com/office/officeart/2005/8/layout/list1"/>
    <dgm:cxn modelId="{0BD06769-73A6-4129-89AC-444C012636E0}" type="presParOf" srcId="{84A65CFD-9B42-423B-9E32-8232B3C499ED}" destId="{4F3C036D-3809-4BDC-B942-8C10200D87EE}" srcOrd="19" destOrd="0" presId="urn:microsoft.com/office/officeart/2005/8/layout/list1"/>
    <dgm:cxn modelId="{58CA1301-9E71-4F86-9F7E-45119A16C2A0}" type="presParOf" srcId="{84A65CFD-9B42-423B-9E32-8232B3C499ED}" destId="{58848D2C-7106-4ED5-A923-319A5167772F}" srcOrd="20" destOrd="0" presId="urn:microsoft.com/office/officeart/2005/8/layout/list1"/>
    <dgm:cxn modelId="{910A3355-565E-45F6-BB8F-0A74A61BA426}" type="presParOf" srcId="{58848D2C-7106-4ED5-A923-319A5167772F}" destId="{98316665-52D0-4DEE-B202-645A753BCC5B}" srcOrd="0" destOrd="0" presId="urn:microsoft.com/office/officeart/2005/8/layout/list1"/>
    <dgm:cxn modelId="{51664643-B36C-42D8-9123-A0CA57228FB0}" type="presParOf" srcId="{58848D2C-7106-4ED5-A923-319A5167772F}" destId="{8623213A-5E61-429F-81E7-BC79E43D96C4}" srcOrd="1" destOrd="0" presId="urn:microsoft.com/office/officeart/2005/8/layout/list1"/>
    <dgm:cxn modelId="{C71BE6FB-15A4-468F-B2AD-98CAB36E5913}" type="presParOf" srcId="{84A65CFD-9B42-423B-9E32-8232B3C499ED}" destId="{2A1EA350-4422-4FFA-A151-866FF61374B2}" srcOrd="21" destOrd="0" presId="urn:microsoft.com/office/officeart/2005/8/layout/list1"/>
    <dgm:cxn modelId="{83B663C6-1EDA-411B-B2D4-19141A7A3E97}" type="presParOf" srcId="{84A65CFD-9B42-423B-9E32-8232B3C499ED}" destId="{DCBD95A0-4749-47D5-A5ED-CBDA656CEF6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9228B8-6D47-43C0-ABA8-D2FA4BE5BCA7}" type="doc">
      <dgm:prSet loTypeId="urn:microsoft.com/office/officeart/2005/8/layout/list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408CC9E2-1AE8-4ACA-A9E8-903AE19D2C6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Definitions and concepts</a:t>
          </a:r>
          <a:endParaRPr lang="en-US" sz="2400" dirty="0"/>
        </a:p>
      </dgm:t>
    </dgm:pt>
    <dgm:pt modelId="{5791F59C-1ADA-4392-988F-F648E3A7F85B}" type="parTrans" cxnId="{250926BE-05AA-4F1F-B511-233D0B604403}">
      <dgm:prSet/>
      <dgm:spPr/>
      <dgm:t>
        <a:bodyPr/>
        <a:lstStyle/>
        <a:p>
          <a:endParaRPr lang="en-US"/>
        </a:p>
      </dgm:t>
    </dgm:pt>
    <dgm:pt modelId="{C2DEAE43-E151-4597-9B1D-487529D888CF}" type="sibTrans" cxnId="{250926BE-05AA-4F1F-B511-233D0B604403}">
      <dgm:prSet/>
      <dgm:spPr/>
      <dgm:t>
        <a:bodyPr/>
        <a:lstStyle/>
        <a:p>
          <a:endParaRPr lang="en-US"/>
        </a:p>
      </dgm:t>
    </dgm:pt>
    <dgm:pt modelId="{04F8B57C-ED11-44C8-90F3-A3AA7C1692A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dirty="0" smtClean="0"/>
            <a:t>Message ordering and reliability</a:t>
          </a:r>
          <a:endParaRPr lang="en-US" sz="2800" dirty="0"/>
        </a:p>
      </dgm:t>
    </dgm:pt>
    <dgm:pt modelId="{BBF8A46B-6E71-4A4B-9E5F-C80948D85DA2}" type="parTrans" cxnId="{670E8EE1-4B5C-47CE-8D9A-79B3BFE6D709}">
      <dgm:prSet/>
      <dgm:spPr/>
      <dgm:t>
        <a:bodyPr/>
        <a:lstStyle/>
        <a:p>
          <a:endParaRPr lang="en-US"/>
        </a:p>
      </dgm:t>
    </dgm:pt>
    <dgm:pt modelId="{82299FF6-2175-41B9-8675-9F5B03E78FBD}" type="sibTrans" cxnId="{670E8EE1-4B5C-47CE-8D9A-79B3BFE6D709}">
      <dgm:prSet/>
      <dgm:spPr/>
      <dgm:t>
        <a:bodyPr/>
        <a:lstStyle/>
        <a:p>
          <a:endParaRPr lang="en-US"/>
        </a:p>
      </dgm:t>
    </dgm:pt>
    <dgm:pt modelId="{34BC1E9B-3FAA-4708-AA64-1C2EA650176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Semantics and syntax</a:t>
          </a:r>
          <a:endParaRPr lang="en-US" sz="2400" dirty="0"/>
        </a:p>
      </dgm:t>
    </dgm:pt>
    <dgm:pt modelId="{56B2F489-9B62-413B-9897-0DDC781386E0}" type="parTrans" cxnId="{746345CA-F9A0-45C2-AFB9-38BD0751A223}">
      <dgm:prSet/>
      <dgm:spPr/>
      <dgm:t>
        <a:bodyPr/>
        <a:lstStyle/>
        <a:p>
          <a:endParaRPr lang="en-US"/>
        </a:p>
      </dgm:t>
    </dgm:pt>
    <dgm:pt modelId="{F23FF286-AF28-4E07-A953-A782EFD57140}" type="sibTrans" cxnId="{746345CA-F9A0-45C2-AFB9-38BD0751A223}">
      <dgm:prSet/>
      <dgm:spPr/>
      <dgm:t>
        <a:bodyPr/>
        <a:lstStyle/>
        <a:p>
          <a:endParaRPr lang="en-US"/>
        </a:p>
      </dgm:t>
    </dgm:pt>
    <dgm:pt modelId="{E9AB3F74-A5E3-4D37-87D5-2B7ECA849296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Encoding application messages</a:t>
          </a:r>
          <a:endParaRPr lang="en-US" sz="2400" dirty="0"/>
        </a:p>
      </dgm:t>
    </dgm:pt>
    <dgm:pt modelId="{D12F8AEA-4B4C-4E02-B853-502E29CD6F3E}" type="parTrans" cxnId="{C5F949BE-B3E8-4CD5-9A93-A3D804EDF690}">
      <dgm:prSet/>
      <dgm:spPr/>
      <dgm:t>
        <a:bodyPr/>
        <a:lstStyle/>
        <a:p>
          <a:endParaRPr lang="en-US"/>
        </a:p>
      </dgm:t>
    </dgm:pt>
    <dgm:pt modelId="{C6F91D12-58E0-4CF6-9140-02646DA0D135}" type="sibTrans" cxnId="{C5F949BE-B3E8-4CD5-9A93-A3D804EDF690}">
      <dgm:prSet/>
      <dgm:spPr/>
      <dgm:t>
        <a:bodyPr/>
        <a:lstStyle/>
        <a:p>
          <a:endParaRPr lang="en-US"/>
        </a:p>
      </dgm:t>
    </dgm:pt>
    <dgm:pt modelId="{DDA18B2C-5406-4841-8A2D-6B7E556B1F2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Vertical communication on the source host</a:t>
          </a:r>
          <a:endParaRPr lang="en-US" sz="2400" dirty="0"/>
        </a:p>
      </dgm:t>
    </dgm:pt>
    <dgm:pt modelId="{DE770959-9F9C-40CA-AC18-17A1E612BC31}" type="parTrans" cxnId="{AB6EAD09-F588-47FE-B98A-F3BAA44822D2}">
      <dgm:prSet/>
      <dgm:spPr/>
      <dgm:t>
        <a:bodyPr/>
        <a:lstStyle/>
        <a:p>
          <a:endParaRPr lang="en-US"/>
        </a:p>
      </dgm:t>
    </dgm:pt>
    <dgm:pt modelId="{31646C36-D375-4299-B621-2003FECF24EA}" type="sibTrans" cxnId="{AB6EAD09-F588-47FE-B98A-F3BAA44822D2}">
      <dgm:prSet/>
      <dgm:spPr/>
      <dgm:t>
        <a:bodyPr/>
        <a:lstStyle/>
        <a:p>
          <a:endParaRPr lang="en-US"/>
        </a:p>
      </dgm:t>
    </dgm:pt>
    <dgm:pt modelId="{942A6C6D-36D0-4EF3-9460-875CE1F9DC8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Standards architectures</a:t>
          </a:r>
          <a:endParaRPr lang="en-US" sz="2400" dirty="0"/>
        </a:p>
      </dgm:t>
    </dgm:pt>
    <dgm:pt modelId="{473E5A79-A15A-4A67-A9B7-2C6C3D096F0A}" type="parTrans" cxnId="{4C5646FC-96C7-4C48-8A08-EA23DD4ABB17}">
      <dgm:prSet/>
      <dgm:spPr/>
      <dgm:t>
        <a:bodyPr/>
        <a:lstStyle/>
        <a:p>
          <a:endParaRPr lang="en-US"/>
        </a:p>
      </dgm:t>
    </dgm:pt>
    <dgm:pt modelId="{BACDD623-22E4-4E6A-BAA1-496C5BA288C3}" type="sibTrans" cxnId="{4C5646FC-96C7-4C48-8A08-EA23DD4ABB17}">
      <dgm:prSet/>
      <dgm:spPr/>
      <dgm:t>
        <a:bodyPr/>
        <a:lstStyle/>
        <a:p>
          <a:endParaRPr lang="en-US"/>
        </a:p>
      </dgm:t>
    </dgm:pt>
    <dgm:pt modelId="{84A65CFD-9B42-423B-9E32-8232B3C499ED}" type="pres">
      <dgm:prSet presAssocID="{FA9228B8-6D47-43C0-ABA8-D2FA4BE5BC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972434-9942-4770-817B-090AE9268432}" type="pres">
      <dgm:prSet presAssocID="{408CC9E2-1AE8-4ACA-A9E8-903AE19D2C69}" presName="parentLin" presStyleCnt="0"/>
      <dgm:spPr/>
    </dgm:pt>
    <dgm:pt modelId="{C9394F8B-E330-47A2-8A75-32779E172DE5}" type="pres">
      <dgm:prSet presAssocID="{408CC9E2-1AE8-4ACA-A9E8-903AE19D2C6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70B345A-BD16-4072-8E9A-A32A1299AD9A}" type="pres">
      <dgm:prSet presAssocID="{408CC9E2-1AE8-4ACA-A9E8-903AE19D2C69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B094C-3781-4C1B-93C4-DBA9CD0D07AC}" type="pres">
      <dgm:prSet presAssocID="{408CC9E2-1AE8-4ACA-A9E8-903AE19D2C69}" presName="negativeSpace" presStyleCnt="0"/>
      <dgm:spPr/>
    </dgm:pt>
    <dgm:pt modelId="{8BA8BF57-6337-4816-830F-12E532E27604}" type="pres">
      <dgm:prSet presAssocID="{408CC9E2-1AE8-4ACA-A9E8-903AE19D2C69}" presName="childText" presStyleLbl="conFgAcc1" presStyleIdx="0" presStyleCnt="6">
        <dgm:presLayoutVars>
          <dgm:bulletEnabled val="1"/>
        </dgm:presLayoutVars>
      </dgm:prSet>
      <dgm:spPr/>
    </dgm:pt>
    <dgm:pt modelId="{4333AB9A-D7C8-4C32-A18A-43BE6BEF9FE1}" type="pres">
      <dgm:prSet presAssocID="{C2DEAE43-E151-4597-9B1D-487529D888CF}" presName="spaceBetweenRectangles" presStyleCnt="0"/>
      <dgm:spPr/>
    </dgm:pt>
    <dgm:pt modelId="{3B3D441F-A259-4BF4-B881-9DC3033BF63C}" type="pres">
      <dgm:prSet presAssocID="{04F8B57C-ED11-44C8-90F3-A3AA7C1692AE}" presName="parentLin" presStyleCnt="0"/>
      <dgm:spPr/>
    </dgm:pt>
    <dgm:pt modelId="{69E45FF5-4D8E-418F-9CED-A5C946FD7A54}" type="pres">
      <dgm:prSet presAssocID="{04F8B57C-ED11-44C8-90F3-A3AA7C1692AE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D2C9400-CD44-4121-8579-CA1C1F98CF30}" type="pres">
      <dgm:prSet presAssocID="{04F8B57C-ED11-44C8-90F3-A3AA7C1692AE}" presName="parentText" presStyleLbl="node1" presStyleIdx="1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B139D-3542-43B8-8B8F-1840B072C313}" type="pres">
      <dgm:prSet presAssocID="{04F8B57C-ED11-44C8-90F3-A3AA7C1692AE}" presName="negativeSpace" presStyleCnt="0"/>
      <dgm:spPr/>
    </dgm:pt>
    <dgm:pt modelId="{5B65F782-DC55-437F-861D-86ED73F9DA09}" type="pres">
      <dgm:prSet presAssocID="{04F8B57C-ED11-44C8-90F3-A3AA7C1692AE}" presName="childText" presStyleLbl="conFgAcc1" presStyleIdx="1" presStyleCnt="6">
        <dgm:presLayoutVars>
          <dgm:bulletEnabled val="1"/>
        </dgm:presLayoutVars>
      </dgm:prSet>
      <dgm:spPr/>
    </dgm:pt>
    <dgm:pt modelId="{371246C6-B365-4D93-9C02-891B245EFC93}" type="pres">
      <dgm:prSet presAssocID="{82299FF6-2175-41B9-8675-9F5B03E78FBD}" presName="spaceBetweenRectangles" presStyleCnt="0"/>
      <dgm:spPr/>
    </dgm:pt>
    <dgm:pt modelId="{760A43C5-80FC-4C9F-A25B-BEA104E463BE}" type="pres">
      <dgm:prSet presAssocID="{34BC1E9B-3FAA-4708-AA64-1C2EA650176D}" presName="parentLin" presStyleCnt="0"/>
      <dgm:spPr/>
    </dgm:pt>
    <dgm:pt modelId="{E441239C-99DF-44BD-839C-7E3FFAC75386}" type="pres">
      <dgm:prSet presAssocID="{34BC1E9B-3FAA-4708-AA64-1C2EA650176D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D2A6558-715E-4F79-A700-E40D4AE641C6}" type="pres">
      <dgm:prSet presAssocID="{34BC1E9B-3FAA-4708-AA64-1C2EA650176D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8EB7B-877A-4F8A-913E-E9ED55FFD14E}" type="pres">
      <dgm:prSet presAssocID="{34BC1E9B-3FAA-4708-AA64-1C2EA650176D}" presName="negativeSpace" presStyleCnt="0"/>
      <dgm:spPr/>
    </dgm:pt>
    <dgm:pt modelId="{48E5B8E3-C632-44A7-9990-0C517C0B030F}" type="pres">
      <dgm:prSet presAssocID="{34BC1E9B-3FAA-4708-AA64-1C2EA650176D}" presName="childText" presStyleLbl="conFgAcc1" presStyleIdx="2" presStyleCnt="6">
        <dgm:presLayoutVars>
          <dgm:bulletEnabled val="1"/>
        </dgm:presLayoutVars>
      </dgm:prSet>
      <dgm:spPr/>
    </dgm:pt>
    <dgm:pt modelId="{504A37B0-9BE1-45DA-961C-E5996A6054C6}" type="pres">
      <dgm:prSet presAssocID="{F23FF286-AF28-4E07-A953-A782EFD57140}" presName="spaceBetweenRectangles" presStyleCnt="0"/>
      <dgm:spPr/>
    </dgm:pt>
    <dgm:pt modelId="{4A6D3F63-06CF-4FEF-97C5-A935333C6D6A}" type="pres">
      <dgm:prSet presAssocID="{E9AB3F74-A5E3-4D37-87D5-2B7ECA849296}" presName="parentLin" presStyleCnt="0"/>
      <dgm:spPr/>
    </dgm:pt>
    <dgm:pt modelId="{F50D36B2-B0D0-4C64-9A4C-CA502CDDA431}" type="pres">
      <dgm:prSet presAssocID="{E9AB3F74-A5E3-4D37-87D5-2B7ECA84929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70EDDB87-2469-4AC8-98A5-8E100C96229D}" type="pres">
      <dgm:prSet presAssocID="{E9AB3F74-A5E3-4D37-87D5-2B7ECA849296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4D783-4E67-4AEC-9D5F-EF81BAF5F113}" type="pres">
      <dgm:prSet presAssocID="{E9AB3F74-A5E3-4D37-87D5-2B7ECA849296}" presName="negativeSpace" presStyleCnt="0"/>
      <dgm:spPr/>
    </dgm:pt>
    <dgm:pt modelId="{47DA5000-864A-4FF7-B4D7-A26E031887A8}" type="pres">
      <dgm:prSet presAssocID="{E9AB3F74-A5E3-4D37-87D5-2B7ECA849296}" presName="childText" presStyleLbl="conFgAcc1" presStyleIdx="3" presStyleCnt="6">
        <dgm:presLayoutVars>
          <dgm:bulletEnabled val="1"/>
        </dgm:presLayoutVars>
      </dgm:prSet>
      <dgm:spPr/>
    </dgm:pt>
    <dgm:pt modelId="{27849114-49E4-4B63-86EE-15ADFA7641D8}" type="pres">
      <dgm:prSet presAssocID="{C6F91D12-58E0-4CF6-9140-02646DA0D135}" presName="spaceBetweenRectangles" presStyleCnt="0"/>
      <dgm:spPr/>
    </dgm:pt>
    <dgm:pt modelId="{DE37207A-A465-424D-972D-94C78834F747}" type="pres">
      <dgm:prSet presAssocID="{DDA18B2C-5406-4841-8A2D-6B7E556B1F2D}" presName="parentLin" presStyleCnt="0"/>
      <dgm:spPr/>
    </dgm:pt>
    <dgm:pt modelId="{EA6975D6-2E04-46CA-84A3-A0F6F26979AE}" type="pres">
      <dgm:prSet presAssocID="{DDA18B2C-5406-4841-8A2D-6B7E556B1F2D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D55E3CB6-5BD9-44A0-A6AA-95572D072BE6}" type="pres">
      <dgm:prSet presAssocID="{DDA18B2C-5406-4841-8A2D-6B7E556B1F2D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5778C-C82F-45C0-B56A-8322AEE560E6}" type="pres">
      <dgm:prSet presAssocID="{DDA18B2C-5406-4841-8A2D-6B7E556B1F2D}" presName="negativeSpace" presStyleCnt="0"/>
      <dgm:spPr/>
    </dgm:pt>
    <dgm:pt modelId="{C558DE64-2B22-426D-A537-686BB151F0AD}" type="pres">
      <dgm:prSet presAssocID="{DDA18B2C-5406-4841-8A2D-6B7E556B1F2D}" presName="childText" presStyleLbl="conFgAcc1" presStyleIdx="4" presStyleCnt="6">
        <dgm:presLayoutVars>
          <dgm:bulletEnabled val="1"/>
        </dgm:presLayoutVars>
      </dgm:prSet>
      <dgm:spPr/>
    </dgm:pt>
    <dgm:pt modelId="{4F3C036D-3809-4BDC-B942-8C10200D87EE}" type="pres">
      <dgm:prSet presAssocID="{31646C36-D375-4299-B621-2003FECF24EA}" presName="spaceBetweenRectangles" presStyleCnt="0"/>
      <dgm:spPr/>
    </dgm:pt>
    <dgm:pt modelId="{58848D2C-7106-4ED5-A923-319A5167772F}" type="pres">
      <dgm:prSet presAssocID="{942A6C6D-36D0-4EF3-9460-875CE1F9DC81}" presName="parentLin" presStyleCnt="0"/>
      <dgm:spPr/>
    </dgm:pt>
    <dgm:pt modelId="{98316665-52D0-4DEE-B202-645A753BCC5B}" type="pres">
      <dgm:prSet presAssocID="{942A6C6D-36D0-4EF3-9460-875CE1F9DC81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8623213A-5E61-429F-81E7-BC79E43D96C4}" type="pres">
      <dgm:prSet presAssocID="{942A6C6D-36D0-4EF3-9460-875CE1F9DC81}" presName="parentText" presStyleLbl="node1" presStyleIdx="5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EA350-4422-4FFA-A151-866FF61374B2}" type="pres">
      <dgm:prSet presAssocID="{942A6C6D-36D0-4EF3-9460-875CE1F9DC81}" presName="negativeSpace" presStyleCnt="0"/>
      <dgm:spPr/>
    </dgm:pt>
    <dgm:pt modelId="{DCBD95A0-4749-47D5-A5ED-CBDA656CEF67}" type="pres">
      <dgm:prSet presAssocID="{942A6C6D-36D0-4EF3-9460-875CE1F9DC8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3DB17E6-912F-4447-9853-F3F6888477E0}" type="presOf" srcId="{04F8B57C-ED11-44C8-90F3-A3AA7C1692AE}" destId="{3D2C9400-CD44-4121-8579-CA1C1F98CF30}" srcOrd="1" destOrd="0" presId="urn:microsoft.com/office/officeart/2005/8/layout/list1"/>
    <dgm:cxn modelId="{60AF0554-30D8-4215-86CD-ABF51EC96366}" type="presOf" srcId="{04F8B57C-ED11-44C8-90F3-A3AA7C1692AE}" destId="{69E45FF5-4D8E-418F-9CED-A5C946FD7A54}" srcOrd="0" destOrd="0" presId="urn:microsoft.com/office/officeart/2005/8/layout/list1"/>
    <dgm:cxn modelId="{3FEEC3F2-5568-4D92-8349-1EB6F2471E39}" type="presOf" srcId="{408CC9E2-1AE8-4ACA-A9E8-903AE19D2C69}" destId="{C9394F8B-E330-47A2-8A75-32779E172DE5}" srcOrd="0" destOrd="0" presId="urn:microsoft.com/office/officeart/2005/8/layout/list1"/>
    <dgm:cxn modelId="{AB6EAD09-F588-47FE-B98A-F3BAA44822D2}" srcId="{FA9228B8-6D47-43C0-ABA8-D2FA4BE5BCA7}" destId="{DDA18B2C-5406-4841-8A2D-6B7E556B1F2D}" srcOrd="4" destOrd="0" parTransId="{DE770959-9F9C-40CA-AC18-17A1E612BC31}" sibTransId="{31646C36-D375-4299-B621-2003FECF24EA}"/>
    <dgm:cxn modelId="{250926BE-05AA-4F1F-B511-233D0B604403}" srcId="{FA9228B8-6D47-43C0-ABA8-D2FA4BE5BCA7}" destId="{408CC9E2-1AE8-4ACA-A9E8-903AE19D2C69}" srcOrd="0" destOrd="0" parTransId="{5791F59C-1ADA-4392-988F-F648E3A7F85B}" sibTransId="{C2DEAE43-E151-4597-9B1D-487529D888CF}"/>
    <dgm:cxn modelId="{3C0949C0-EBF3-44CD-9AD4-7EADFFE30073}" type="presOf" srcId="{FA9228B8-6D47-43C0-ABA8-D2FA4BE5BCA7}" destId="{84A65CFD-9B42-423B-9E32-8232B3C499ED}" srcOrd="0" destOrd="0" presId="urn:microsoft.com/office/officeart/2005/8/layout/list1"/>
    <dgm:cxn modelId="{64D440CF-79DE-45EC-B728-B5D58E06AF3E}" type="presOf" srcId="{E9AB3F74-A5E3-4D37-87D5-2B7ECA849296}" destId="{F50D36B2-B0D0-4C64-9A4C-CA502CDDA431}" srcOrd="0" destOrd="0" presId="urn:microsoft.com/office/officeart/2005/8/layout/list1"/>
    <dgm:cxn modelId="{C5F949BE-B3E8-4CD5-9A93-A3D804EDF690}" srcId="{FA9228B8-6D47-43C0-ABA8-D2FA4BE5BCA7}" destId="{E9AB3F74-A5E3-4D37-87D5-2B7ECA849296}" srcOrd="3" destOrd="0" parTransId="{D12F8AEA-4B4C-4E02-B853-502E29CD6F3E}" sibTransId="{C6F91D12-58E0-4CF6-9140-02646DA0D135}"/>
    <dgm:cxn modelId="{32C1DA1C-968A-4D82-8BA2-CBF6086231AB}" type="presOf" srcId="{34BC1E9B-3FAA-4708-AA64-1C2EA650176D}" destId="{E441239C-99DF-44BD-839C-7E3FFAC75386}" srcOrd="0" destOrd="0" presId="urn:microsoft.com/office/officeart/2005/8/layout/list1"/>
    <dgm:cxn modelId="{EA85340B-3284-43B7-87C7-C603C9FC097E}" type="presOf" srcId="{DDA18B2C-5406-4841-8A2D-6B7E556B1F2D}" destId="{EA6975D6-2E04-46CA-84A3-A0F6F26979AE}" srcOrd="0" destOrd="0" presId="urn:microsoft.com/office/officeart/2005/8/layout/list1"/>
    <dgm:cxn modelId="{E1CA7675-FC50-4559-ACBE-C8CB19F70548}" type="presOf" srcId="{408CC9E2-1AE8-4ACA-A9E8-903AE19D2C69}" destId="{370B345A-BD16-4072-8E9A-A32A1299AD9A}" srcOrd="1" destOrd="0" presId="urn:microsoft.com/office/officeart/2005/8/layout/list1"/>
    <dgm:cxn modelId="{93F55526-268C-4138-AC28-6039767E9591}" type="presOf" srcId="{34BC1E9B-3FAA-4708-AA64-1C2EA650176D}" destId="{7D2A6558-715E-4F79-A700-E40D4AE641C6}" srcOrd="1" destOrd="0" presId="urn:microsoft.com/office/officeart/2005/8/layout/list1"/>
    <dgm:cxn modelId="{D70FB603-BF21-4E21-B82A-5BD522C3C05B}" type="presOf" srcId="{942A6C6D-36D0-4EF3-9460-875CE1F9DC81}" destId="{98316665-52D0-4DEE-B202-645A753BCC5B}" srcOrd="0" destOrd="0" presId="urn:microsoft.com/office/officeart/2005/8/layout/list1"/>
    <dgm:cxn modelId="{AA9F9A32-7A33-42A1-9FF6-39FFDBD3D0E7}" type="presOf" srcId="{942A6C6D-36D0-4EF3-9460-875CE1F9DC81}" destId="{8623213A-5E61-429F-81E7-BC79E43D96C4}" srcOrd="1" destOrd="0" presId="urn:microsoft.com/office/officeart/2005/8/layout/list1"/>
    <dgm:cxn modelId="{746345CA-F9A0-45C2-AFB9-38BD0751A223}" srcId="{FA9228B8-6D47-43C0-ABA8-D2FA4BE5BCA7}" destId="{34BC1E9B-3FAA-4708-AA64-1C2EA650176D}" srcOrd="2" destOrd="0" parTransId="{56B2F489-9B62-413B-9897-0DDC781386E0}" sibTransId="{F23FF286-AF28-4E07-A953-A782EFD57140}"/>
    <dgm:cxn modelId="{4C5646FC-96C7-4C48-8A08-EA23DD4ABB17}" srcId="{FA9228B8-6D47-43C0-ABA8-D2FA4BE5BCA7}" destId="{942A6C6D-36D0-4EF3-9460-875CE1F9DC81}" srcOrd="5" destOrd="0" parTransId="{473E5A79-A15A-4A67-A9B7-2C6C3D096F0A}" sibTransId="{BACDD623-22E4-4E6A-BAA1-496C5BA288C3}"/>
    <dgm:cxn modelId="{A4EFF701-EBA4-469C-8461-9A2211A64C56}" type="presOf" srcId="{E9AB3F74-A5E3-4D37-87D5-2B7ECA849296}" destId="{70EDDB87-2469-4AC8-98A5-8E100C96229D}" srcOrd="1" destOrd="0" presId="urn:microsoft.com/office/officeart/2005/8/layout/list1"/>
    <dgm:cxn modelId="{2D92F138-72EA-4608-AF1A-D324FD4CB4B7}" type="presOf" srcId="{DDA18B2C-5406-4841-8A2D-6B7E556B1F2D}" destId="{D55E3CB6-5BD9-44A0-A6AA-95572D072BE6}" srcOrd="1" destOrd="0" presId="urn:microsoft.com/office/officeart/2005/8/layout/list1"/>
    <dgm:cxn modelId="{670E8EE1-4B5C-47CE-8D9A-79B3BFE6D709}" srcId="{FA9228B8-6D47-43C0-ABA8-D2FA4BE5BCA7}" destId="{04F8B57C-ED11-44C8-90F3-A3AA7C1692AE}" srcOrd="1" destOrd="0" parTransId="{BBF8A46B-6E71-4A4B-9E5F-C80948D85DA2}" sibTransId="{82299FF6-2175-41B9-8675-9F5B03E78FBD}"/>
    <dgm:cxn modelId="{76E24B91-FF42-4CFB-96E0-E9ED425C8285}" type="presParOf" srcId="{84A65CFD-9B42-423B-9E32-8232B3C499ED}" destId="{56972434-9942-4770-817B-090AE9268432}" srcOrd="0" destOrd="0" presId="urn:microsoft.com/office/officeart/2005/8/layout/list1"/>
    <dgm:cxn modelId="{A56CC825-3799-4823-A9E2-1544E90CA4EC}" type="presParOf" srcId="{56972434-9942-4770-817B-090AE9268432}" destId="{C9394F8B-E330-47A2-8A75-32779E172DE5}" srcOrd="0" destOrd="0" presId="urn:microsoft.com/office/officeart/2005/8/layout/list1"/>
    <dgm:cxn modelId="{8A699C3E-3CF4-4403-A9F9-C0E92DD31605}" type="presParOf" srcId="{56972434-9942-4770-817B-090AE9268432}" destId="{370B345A-BD16-4072-8E9A-A32A1299AD9A}" srcOrd="1" destOrd="0" presId="urn:microsoft.com/office/officeart/2005/8/layout/list1"/>
    <dgm:cxn modelId="{65F9845A-4AFA-4A81-825C-A1DEFD9D7B71}" type="presParOf" srcId="{84A65CFD-9B42-423B-9E32-8232B3C499ED}" destId="{CB8B094C-3781-4C1B-93C4-DBA9CD0D07AC}" srcOrd="1" destOrd="0" presId="urn:microsoft.com/office/officeart/2005/8/layout/list1"/>
    <dgm:cxn modelId="{86ECCA46-E943-4742-822B-F92A32C83EF7}" type="presParOf" srcId="{84A65CFD-9B42-423B-9E32-8232B3C499ED}" destId="{8BA8BF57-6337-4816-830F-12E532E27604}" srcOrd="2" destOrd="0" presId="urn:microsoft.com/office/officeart/2005/8/layout/list1"/>
    <dgm:cxn modelId="{33391EDB-D757-4656-9235-3B1661160880}" type="presParOf" srcId="{84A65CFD-9B42-423B-9E32-8232B3C499ED}" destId="{4333AB9A-D7C8-4C32-A18A-43BE6BEF9FE1}" srcOrd="3" destOrd="0" presId="urn:microsoft.com/office/officeart/2005/8/layout/list1"/>
    <dgm:cxn modelId="{70B79E14-F009-41BA-94A1-800609EB623C}" type="presParOf" srcId="{84A65CFD-9B42-423B-9E32-8232B3C499ED}" destId="{3B3D441F-A259-4BF4-B881-9DC3033BF63C}" srcOrd="4" destOrd="0" presId="urn:microsoft.com/office/officeart/2005/8/layout/list1"/>
    <dgm:cxn modelId="{A0B4328D-CC70-4025-84A9-AB2A651D19E3}" type="presParOf" srcId="{3B3D441F-A259-4BF4-B881-9DC3033BF63C}" destId="{69E45FF5-4D8E-418F-9CED-A5C946FD7A54}" srcOrd="0" destOrd="0" presId="urn:microsoft.com/office/officeart/2005/8/layout/list1"/>
    <dgm:cxn modelId="{359DC83D-A773-4D37-B590-0872C7FA7419}" type="presParOf" srcId="{3B3D441F-A259-4BF4-B881-9DC3033BF63C}" destId="{3D2C9400-CD44-4121-8579-CA1C1F98CF30}" srcOrd="1" destOrd="0" presId="urn:microsoft.com/office/officeart/2005/8/layout/list1"/>
    <dgm:cxn modelId="{C61F4236-C894-463A-A2A9-936B89D99594}" type="presParOf" srcId="{84A65CFD-9B42-423B-9E32-8232B3C499ED}" destId="{554B139D-3542-43B8-8B8F-1840B072C313}" srcOrd="5" destOrd="0" presId="urn:microsoft.com/office/officeart/2005/8/layout/list1"/>
    <dgm:cxn modelId="{C05EE259-82B5-4C9D-8294-99FD2216B648}" type="presParOf" srcId="{84A65CFD-9B42-423B-9E32-8232B3C499ED}" destId="{5B65F782-DC55-437F-861D-86ED73F9DA09}" srcOrd="6" destOrd="0" presId="urn:microsoft.com/office/officeart/2005/8/layout/list1"/>
    <dgm:cxn modelId="{192074FE-BC50-49D0-81E2-4CBCE1B1D956}" type="presParOf" srcId="{84A65CFD-9B42-423B-9E32-8232B3C499ED}" destId="{371246C6-B365-4D93-9C02-891B245EFC93}" srcOrd="7" destOrd="0" presId="urn:microsoft.com/office/officeart/2005/8/layout/list1"/>
    <dgm:cxn modelId="{48EB7C3D-6AD3-4B00-87C9-86EFC72AF72E}" type="presParOf" srcId="{84A65CFD-9B42-423B-9E32-8232B3C499ED}" destId="{760A43C5-80FC-4C9F-A25B-BEA104E463BE}" srcOrd="8" destOrd="0" presId="urn:microsoft.com/office/officeart/2005/8/layout/list1"/>
    <dgm:cxn modelId="{FFC79E93-3BC8-4CBD-8C13-693326642472}" type="presParOf" srcId="{760A43C5-80FC-4C9F-A25B-BEA104E463BE}" destId="{E441239C-99DF-44BD-839C-7E3FFAC75386}" srcOrd="0" destOrd="0" presId="urn:microsoft.com/office/officeart/2005/8/layout/list1"/>
    <dgm:cxn modelId="{5AC84522-6521-4DCA-80DE-D571E5EFCA58}" type="presParOf" srcId="{760A43C5-80FC-4C9F-A25B-BEA104E463BE}" destId="{7D2A6558-715E-4F79-A700-E40D4AE641C6}" srcOrd="1" destOrd="0" presId="urn:microsoft.com/office/officeart/2005/8/layout/list1"/>
    <dgm:cxn modelId="{9FE1D279-119B-459D-BE93-5445BE39141D}" type="presParOf" srcId="{84A65CFD-9B42-423B-9E32-8232B3C499ED}" destId="{1E88EB7B-877A-4F8A-913E-E9ED55FFD14E}" srcOrd="9" destOrd="0" presId="urn:microsoft.com/office/officeart/2005/8/layout/list1"/>
    <dgm:cxn modelId="{8F0EBB0B-29D3-498C-9C74-C136AD1B3559}" type="presParOf" srcId="{84A65CFD-9B42-423B-9E32-8232B3C499ED}" destId="{48E5B8E3-C632-44A7-9990-0C517C0B030F}" srcOrd="10" destOrd="0" presId="urn:microsoft.com/office/officeart/2005/8/layout/list1"/>
    <dgm:cxn modelId="{EE78C3D3-469E-47DF-94A7-A9DD23C14B9B}" type="presParOf" srcId="{84A65CFD-9B42-423B-9E32-8232B3C499ED}" destId="{504A37B0-9BE1-45DA-961C-E5996A6054C6}" srcOrd="11" destOrd="0" presId="urn:microsoft.com/office/officeart/2005/8/layout/list1"/>
    <dgm:cxn modelId="{F511E2B8-BE03-4DB3-A085-EEE2E41D1E9D}" type="presParOf" srcId="{84A65CFD-9B42-423B-9E32-8232B3C499ED}" destId="{4A6D3F63-06CF-4FEF-97C5-A935333C6D6A}" srcOrd="12" destOrd="0" presId="urn:microsoft.com/office/officeart/2005/8/layout/list1"/>
    <dgm:cxn modelId="{FC5AF686-0845-48EC-A0EB-FA7EC8921DA3}" type="presParOf" srcId="{4A6D3F63-06CF-4FEF-97C5-A935333C6D6A}" destId="{F50D36B2-B0D0-4C64-9A4C-CA502CDDA431}" srcOrd="0" destOrd="0" presId="urn:microsoft.com/office/officeart/2005/8/layout/list1"/>
    <dgm:cxn modelId="{37E769E8-BCD3-4DC2-BC0B-672D0B648184}" type="presParOf" srcId="{4A6D3F63-06CF-4FEF-97C5-A935333C6D6A}" destId="{70EDDB87-2469-4AC8-98A5-8E100C96229D}" srcOrd="1" destOrd="0" presId="urn:microsoft.com/office/officeart/2005/8/layout/list1"/>
    <dgm:cxn modelId="{368841E3-A697-4A33-A6F9-FF421C39BC0D}" type="presParOf" srcId="{84A65CFD-9B42-423B-9E32-8232B3C499ED}" destId="{2114D783-4E67-4AEC-9D5F-EF81BAF5F113}" srcOrd="13" destOrd="0" presId="urn:microsoft.com/office/officeart/2005/8/layout/list1"/>
    <dgm:cxn modelId="{0FA74D1F-F048-4E48-8051-F0A655691375}" type="presParOf" srcId="{84A65CFD-9B42-423B-9E32-8232B3C499ED}" destId="{47DA5000-864A-4FF7-B4D7-A26E031887A8}" srcOrd="14" destOrd="0" presId="urn:microsoft.com/office/officeart/2005/8/layout/list1"/>
    <dgm:cxn modelId="{6E8D4BB6-1DC8-4BFB-B8D3-7DA2E025F0CE}" type="presParOf" srcId="{84A65CFD-9B42-423B-9E32-8232B3C499ED}" destId="{27849114-49E4-4B63-86EE-15ADFA7641D8}" srcOrd="15" destOrd="0" presId="urn:microsoft.com/office/officeart/2005/8/layout/list1"/>
    <dgm:cxn modelId="{79F7FA8C-2A52-4E3D-9225-C1165D9D141F}" type="presParOf" srcId="{84A65CFD-9B42-423B-9E32-8232B3C499ED}" destId="{DE37207A-A465-424D-972D-94C78834F747}" srcOrd="16" destOrd="0" presId="urn:microsoft.com/office/officeart/2005/8/layout/list1"/>
    <dgm:cxn modelId="{76E809AE-D4AA-4E8C-85A7-BBD6464C244D}" type="presParOf" srcId="{DE37207A-A465-424D-972D-94C78834F747}" destId="{EA6975D6-2E04-46CA-84A3-A0F6F26979AE}" srcOrd="0" destOrd="0" presId="urn:microsoft.com/office/officeart/2005/8/layout/list1"/>
    <dgm:cxn modelId="{4582F89E-ABA5-4488-9215-A5FC64FCE36A}" type="presParOf" srcId="{DE37207A-A465-424D-972D-94C78834F747}" destId="{D55E3CB6-5BD9-44A0-A6AA-95572D072BE6}" srcOrd="1" destOrd="0" presId="urn:microsoft.com/office/officeart/2005/8/layout/list1"/>
    <dgm:cxn modelId="{B794675E-A44F-4CAF-BFA4-B41BDBF23727}" type="presParOf" srcId="{84A65CFD-9B42-423B-9E32-8232B3C499ED}" destId="{05E5778C-C82F-45C0-B56A-8322AEE560E6}" srcOrd="17" destOrd="0" presId="urn:microsoft.com/office/officeart/2005/8/layout/list1"/>
    <dgm:cxn modelId="{9AA1F197-9CC0-47D6-8523-1FDBC43F8758}" type="presParOf" srcId="{84A65CFD-9B42-423B-9E32-8232B3C499ED}" destId="{C558DE64-2B22-426D-A537-686BB151F0AD}" srcOrd="18" destOrd="0" presId="urn:microsoft.com/office/officeart/2005/8/layout/list1"/>
    <dgm:cxn modelId="{58058804-EC25-44C6-A43A-78F3F13FA241}" type="presParOf" srcId="{84A65CFD-9B42-423B-9E32-8232B3C499ED}" destId="{4F3C036D-3809-4BDC-B942-8C10200D87EE}" srcOrd="19" destOrd="0" presId="urn:microsoft.com/office/officeart/2005/8/layout/list1"/>
    <dgm:cxn modelId="{028E4CF1-70C1-487D-A684-7B8E8B7CB335}" type="presParOf" srcId="{84A65CFD-9B42-423B-9E32-8232B3C499ED}" destId="{58848D2C-7106-4ED5-A923-319A5167772F}" srcOrd="20" destOrd="0" presId="urn:microsoft.com/office/officeart/2005/8/layout/list1"/>
    <dgm:cxn modelId="{46EB4604-FADD-4172-B9AE-4E75B02A01CA}" type="presParOf" srcId="{58848D2C-7106-4ED5-A923-319A5167772F}" destId="{98316665-52D0-4DEE-B202-645A753BCC5B}" srcOrd="0" destOrd="0" presId="urn:microsoft.com/office/officeart/2005/8/layout/list1"/>
    <dgm:cxn modelId="{741B8D1F-C958-41F1-86BF-5CC2F54533EB}" type="presParOf" srcId="{58848D2C-7106-4ED5-A923-319A5167772F}" destId="{8623213A-5E61-429F-81E7-BC79E43D96C4}" srcOrd="1" destOrd="0" presId="urn:microsoft.com/office/officeart/2005/8/layout/list1"/>
    <dgm:cxn modelId="{7C63D575-CAD4-45E4-9053-95B0C59D39AE}" type="presParOf" srcId="{84A65CFD-9B42-423B-9E32-8232B3C499ED}" destId="{2A1EA350-4422-4FFA-A151-866FF61374B2}" srcOrd="21" destOrd="0" presId="urn:microsoft.com/office/officeart/2005/8/layout/list1"/>
    <dgm:cxn modelId="{1FCBA653-78E6-4C2E-913A-738E76499F7B}" type="presParOf" srcId="{84A65CFD-9B42-423B-9E32-8232B3C499ED}" destId="{DCBD95A0-4749-47D5-A5ED-CBDA656CEF6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9228B8-6D47-43C0-ABA8-D2FA4BE5BCA7}" type="doc">
      <dgm:prSet loTypeId="urn:microsoft.com/office/officeart/2005/8/layout/list1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408CC9E2-1AE8-4ACA-A9E8-903AE19D2C6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Definitions and concepts</a:t>
          </a:r>
          <a:endParaRPr lang="en-US" sz="2400" dirty="0"/>
        </a:p>
      </dgm:t>
    </dgm:pt>
    <dgm:pt modelId="{5791F59C-1ADA-4392-988F-F648E3A7F85B}" type="parTrans" cxnId="{250926BE-05AA-4F1F-B511-233D0B604403}">
      <dgm:prSet/>
      <dgm:spPr/>
      <dgm:t>
        <a:bodyPr/>
        <a:lstStyle/>
        <a:p>
          <a:endParaRPr lang="en-US"/>
        </a:p>
      </dgm:t>
    </dgm:pt>
    <dgm:pt modelId="{C2DEAE43-E151-4597-9B1D-487529D888CF}" type="sibTrans" cxnId="{250926BE-05AA-4F1F-B511-233D0B604403}">
      <dgm:prSet/>
      <dgm:spPr/>
      <dgm:t>
        <a:bodyPr/>
        <a:lstStyle/>
        <a:p>
          <a:endParaRPr lang="en-US"/>
        </a:p>
      </dgm:t>
    </dgm:pt>
    <dgm:pt modelId="{04F8B57C-ED11-44C8-90F3-A3AA7C1692A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0" dirty="0" smtClean="0"/>
            <a:t>Message ordering and reliability</a:t>
          </a:r>
          <a:endParaRPr lang="en-US" sz="2400" b="0" dirty="0"/>
        </a:p>
      </dgm:t>
    </dgm:pt>
    <dgm:pt modelId="{BBF8A46B-6E71-4A4B-9E5F-C80948D85DA2}" type="parTrans" cxnId="{670E8EE1-4B5C-47CE-8D9A-79B3BFE6D709}">
      <dgm:prSet/>
      <dgm:spPr/>
      <dgm:t>
        <a:bodyPr/>
        <a:lstStyle/>
        <a:p>
          <a:endParaRPr lang="en-US"/>
        </a:p>
      </dgm:t>
    </dgm:pt>
    <dgm:pt modelId="{82299FF6-2175-41B9-8675-9F5B03E78FBD}" type="sibTrans" cxnId="{670E8EE1-4B5C-47CE-8D9A-79B3BFE6D709}">
      <dgm:prSet/>
      <dgm:spPr/>
      <dgm:t>
        <a:bodyPr/>
        <a:lstStyle/>
        <a:p>
          <a:endParaRPr lang="en-US"/>
        </a:p>
      </dgm:t>
    </dgm:pt>
    <dgm:pt modelId="{34BC1E9B-3FAA-4708-AA64-1C2EA650176D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b="1" dirty="0" smtClean="0"/>
            <a:t>Semantics and syntax</a:t>
          </a:r>
          <a:endParaRPr lang="en-US" sz="3200" b="1" dirty="0"/>
        </a:p>
      </dgm:t>
    </dgm:pt>
    <dgm:pt modelId="{56B2F489-9B62-413B-9897-0DDC781386E0}" type="parTrans" cxnId="{746345CA-F9A0-45C2-AFB9-38BD0751A223}">
      <dgm:prSet/>
      <dgm:spPr/>
      <dgm:t>
        <a:bodyPr/>
        <a:lstStyle/>
        <a:p>
          <a:endParaRPr lang="en-US"/>
        </a:p>
      </dgm:t>
    </dgm:pt>
    <dgm:pt modelId="{F23FF286-AF28-4E07-A953-A782EFD57140}" type="sibTrans" cxnId="{746345CA-F9A0-45C2-AFB9-38BD0751A223}">
      <dgm:prSet/>
      <dgm:spPr/>
      <dgm:t>
        <a:bodyPr/>
        <a:lstStyle/>
        <a:p>
          <a:endParaRPr lang="en-US"/>
        </a:p>
      </dgm:t>
    </dgm:pt>
    <dgm:pt modelId="{E9AB3F74-A5E3-4D37-87D5-2B7ECA849296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Encoding application messages</a:t>
          </a:r>
          <a:endParaRPr lang="en-US" sz="2400" dirty="0"/>
        </a:p>
      </dgm:t>
    </dgm:pt>
    <dgm:pt modelId="{D12F8AEA-4B4C-4E02-B853-502E29CD6F3E}" type="parTrans" cxnId="{C5F949BE-B3E8-4CD5-9A93-A3D804EDF690}">
      <dgm:prSet/>
      <dgm:spPr/>
      <dgm:t>
        <a:bodyPr/>
        <a:lstStyle/>
        <a:p>
          <a:endParaRPr lang="en-US"/>
        </a:p>
      </dgm:t>
    </dgm:pt>
    <dgm:pt modelId="{C6F91D12-58E0-4CF6-9140-02646DA0D135}" type="sibTrans" cxnId="{C5F949BE-B3E8-4CD5-9A93-A3D804EDF690}">
      <dgm:prSet/>
      <dgm:spPr/>
      <dgm:t>
        <a:bodyPr/>
        <a:lstStyle/>
        <a:p>
          <a:endParaRPr lang="en-US"/>
        </a:p>
      </dgm:t>
    </dgm:pt>
    <dgm:pt modelId="{DDA18B2C-5406-4841-8A2D-6B7E556B1F2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Vertical communication on the source host</a:t>
          </a:r>
          <a:endParaRPr lang="en-US" sz="2400" dirty="0"/>
        </a:p>
      </dgm:t>
    </dgm:pt>
    <dgm:pt modelId="{DE770959-9F9C-40CA-AC18-17A1E612BC31}" type="parTrans" cxnId="{AB6EAD09-F588-47FE-B98A-F3BAA44822D2}">
      <dgm:prSet/>
      <dgm:spPr/>
      <dgm:t>
        <a:bodyPr/>
        <a:lstStyle/>
        <a:p>
          <a:endParaRPr lang="en-US"/>
        </a:p>
      </dgm:t>
    </dgm:pt>
    <dgm:pt modelId="{31646C36-D375-4299-B621-2003FECF24EA}" type="sibTrans" cxnId="{AB6EAD09-F588-47FE-B98A-F3BAA44822D2}">
      <dgm:prSet/>
      <dgm:spPr/>
      <dgm:t>
        <a:bodyPr/>
        <a:lstStyle/>
        <a:p>
          <a:endParaRPr lang="en-US"/>
        </a:p>
      </dgm:t>
    </dgm:pt>
    <dgm:pt modelId="{942A6C6D-36D0-4EF3-9460-875CE1F9DC8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Standards architectures</a:t>
          </a:r>
          <a:endParaRPr lang="en-US" sz="2400" dirty="0"/>
        </a:p>
      </dgm:t>
    </dgm:pt>
    <dgm:pt modelId="{473E5A79-A15A-4A67-A9B7-2C6C3D096F0A}" type="parTrans" cxnId="{4C5646FC-96C7-4C48-8A08-EA23DD4ABB17}">
      <dgm:prSet/>
      <dgm:spPr/>
      <dgm:t>
        <a:bodyPr/>
        <a:lstStyle/>
        <a:p>
          <a:endParaRPr lang="en-US"/>
        </a:p>
      </dgm:t>
    </dgm:pt>
    <dgm:pt modelId="{BACDD623-22E4-4E6A-BAA1-496C5BA288C3}" type="sibTrans" cxnId="{4C5646FC-96C7-4C48-8A08-EA23DD4ABB17}">
      <dgm:prSet/>
      <dgm:spPr/>
      <dgm:t>
        <a:bodyPr/>
        <a:lstStyle/>
        <a:p>
          <a:endParaRPr lang="en-US"/>
        </a:p>
      </dgm:t>
    </dgm:pt>
    <dgm:pt modelId="{84A65CFD-9B42-423B-9E32-8232B3C499ED}" type="pres">
      <dgm:prSet presAssocID="{FA9228B8-6D47-43C0-ABA8-D2FA4BE5BC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972434-9942-4770-817B-090AE9268432}" type="pres">
      <dgm:prSet presAssocID="{408CC9E2-1AE8-4ACA-A9E8-903AE19D2C69}" presName="parentLin" presStyleCnt="0"/>
      <dgm:spPr/>
    </dgm:pt>
    <dgm:pt modelId="{C9394F8B-E330-47A2-8A75-32779E172DE5}" type="pres">
      <dgm:prSet presAssocID="{408CC9E2-1AE8-4ACA-A9E8-903AE19D2C6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70B345A-BD16-4072-8E9A-A32A1299AD9A}" type="pres">
      <dgm:prSet presAssocID="{408CC9E2-1AE8-4ACA-A9E8-903AE19D2C69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B094C-3781-4C1B-93C4-DBA9CD0D07AC}" type="pres">
      <dgm:prSet presAssocID="{408CC9E2-1AE8-4ACA-A9E8-903AE19D2C69}" presName="negativeSpace" presStyleCnt="0"/>
      <dgm:spPr/>
    </dgm:pt>
    <dgm:pt modelId="{8BA8BF57-6337-4816-830F-12E532E27604}" type="pres">
      <dgm:prSet presAssocID="{408CC9E2-1AE8-4ACA-A9E8-903AE19D2C69}" presName="childText" presStyleLbl="conFgAcc1" presStyleIdx="0" presStyleCnt="6">
        <dgm:presLayoutVars>
          <dgm:bulletEnabled val="1"/>
        </dgm:presLayoutVars>
      </dgm:prSet>
      <dgm:spPr/>
    </dgm:pt>
    <dgm:pt modelId="{4333AB9A-D7C8-4C32-A18A-43BE6BEF9FE1}" type="pres">
      <dgm:prSet presAssocID="{C2DEAE43-E151-4597-9B1D-487529D888CF}" presName="spaceBetweenRectangles" presStyleCnt="0"/>
      <dgm:spPr/>
    </dgm:pt>
    <dgm:pt modelId="{3B3D441F-A259-4BF4-B881-9DC3033BF63C}" type="pres">
      <dgm:prSet presAssocID="{04F8B57C-ED11-44C8-90F3-A3AA7C1692AE}" presName="parentLin" presStyleCnt="0"/>
      <dgm:spPr/>
    </dgm:pt>
    <dgm:pt modelId="{69E45FF5-4D8E-418F-9CED-A5C946FD7A54}" type="pres">
      <dgm:prSet presAssocID="{04F8B57C-ED11-44C8-90F3-A3AA7C1692AE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D2C9400-CD44-4121-8579-CA1C1F98CF30}" type="pres">
      <dgm:prSet presAssocID="{04F8B57C-ED11-44C8-90F3-A3AA7C1692AE}" presName="parentText" presStyleLbl="node1" presStyleIdx="1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B139D-3542-43B8-8B8F-1840B072C313}" type="pres">
      <dgm:prSet presAssocID="{04F8B57C-ED11-44C8-90F3-A3AA7C1692AE}" presName="negativeSpace" presStyleCnt="0"/>
      <dgm:spPr/>
    </dgm:pt>
    <dgm:pt modelId="{5B65F782-DC55-437F-861D-86ED73F9DA09}" type="pres">
      <dgm:prSet presAssocID="{04F8B57C-ED11-44C8-90F3-A3AA7C1692AE}" presName="childText" presStyleLbl="conFgAcc1" presStyleIdx="1" presStyleCnt="6">
        <dgm:presLayoutVars>
          <dgm:bulletEnabled val="1"/>
        </dgm:presLayoutVars>
      </dgm:prSet>
      <dgm:spPr/>
    </dgm:pt>
    <dgm:pt modelId="{371246C6-B365-4D93-9C02-891B245EFC93}" type="pres">
      <dgm:prSet presAssocID="{82299FF6-2175-41B9-8675-9F5B03E78FBD}" presName="spaceBetweenRectangles" presStyleCnt="0"/>
      <dgm:spPr/>
    </dgm:pt>
    <dgm:pt modelId="{760A43C5-80FC-4C9F-A25B-BEA104E463BE}" type="pres">
      <dgm:prSet presAssocID="{34BC1E9B-3FAA-4708-AA64-1C2EA650176D}" presName="parentLin" presStyleCnt="0"/>
      <dgm:spPr/>
    </dgm:pt>
    <dgm:pt modelId="{E441239C-99DF-44BD-839C-7E3FFAC75386}" type="pres">
      <dgm:prSet presAssocID="{34BC1E9B-3FAA-4708-AA64-1C2EA650176D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D2A6558-715E-4F79-A700-E40D4AE641C6}" type="pres">
      <dgm:prSet presAssocID="{34BC1E9B-3FAA-4708-AA64-1C2EA650176D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8EB7B-877A-4F8A-913E-E9ED55FFD14E}" type="pres">
      <dgm:prSet presAssocID="{34BC1E9B-3FAA-4708-AA64-1C2EA650176D}" presName="negativeSpace" presStyleCnt="0"/>
      <dgm:spPr/>
    </dgm:pt>
    <dgm:pt modelId="{48E5B8E3-C632-44A7-9990-0C517C0B030F}" type="pres">
      <dgm:prSet presAssocID="{34BC1E9B-3FAA-4708-AA64-1C2EA650176D}" presName="childText" presStyleLbl="conFgAcc1" presStyleIdx="2" presStyleCnt="6">
        <dgm:presLayoutVars>
          <dgm:bulletEnabled val="1"/>
        </dgm:presLayoutVars>
      </dgm:prSet>
      <dgm:spPr/>
    </dgm:pt>
    <dgm:pt modelId="{504A37B0-9BE1-45DA-961C-E5996A6054C6}" type="pres">
      <dgm:prSet presAssocID="{F23FF286-AF28-4E07-A953-A782EFD57140}" presName="spaceBetweenRectangles" presStyleCnt="0"/>
      <dgm:spPr/>
    </dgm:pt>
    <dgm:pt modelId="{4A6D3F63-06CF-4FEF-97C5-A935333C6D6A}" type="pres">
      <dgm:prSet presAssocID="{E9AB3F74-A5E3-4D37-87D5-2B7ECA849296}" presName="parentLin" presStyleCnt="0"/>
      <dgm:spPr/>
    </dgm:pt>
    <dgm:pt modelId="{F50D36B2-B0D0-4C64-9A4C-CA502CDDA431}" type="pres">
      <dgm:prSet presAssocID="{E9AB3F74-A5E3-4D37-87D5-2B7ECA84929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70EDDB87-2469-4AC8-98A5-8E100C96229D}" type="pres">
      <dgm:prSet presAssocID="{E9AB3F74-A5E3-4D37-87D5-2B7ECA849296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4D783-4E67-4AEC-9D5F-EF81BAF5F113}" type="pres">
      <dgm:prSet presAssocID="{E9AB3F74-A5E3-4D37-87D5-2B7ECA849296}" presName="negativeSpace" presStyleCnt="0"/>
      <dgm:spPr/>
    </dgm:pt>
    <dgm:pt modelId="{47DA5000-864A-4FF7-B4D7-A26E031887A8}" type="pres">
      <dgm:prSet presAssocID="{E9AB3F74-A5E3-4D37-87D5-2B7ECA849296}" presName="childText" presStyleLbl="conFgAcc1" presStyleIdx="3" presStyleCnt="6">
        <dgm:presLayoutVars>
          <dgm:bulletEnabled val="1"/>
        </dgm:presLayoutVars>
      </dgm:prSet>
      <dgm:spPr/>
    </dgm:pt>
    <dgm:pt modelId="{27849114-49E4-4B63-86EE-15ADFA7641D8}" type="pres">
      <dgm:prSet presAssocID="{C6F91D12-58E0-4CF6-9140-02646DA0D135}" presName="spaceBetweenRectangles" presStyleCnt="0"/>
      <dgm:spPr/>
    </dgm:pt>
    <dgm:pt modelId="{DE37207A-A465-424D-972D-94C78834F747}" type="pres">
      <dgm:prSet presAssocID="{DDA18B2C-5406-4841-8A2D-6B7E556B1F2D}" presName="parentLin" presStyleCnt="0"/>
      <dgm:spPr/>
    </dgm:pt>
    <dgm:pt modelId="{EA6975D6-2E04-46CA-84A3-A0F6F26979AE}" type="pres">
      <dgm:prSet presAssocID="{DDA18B2C-5406-4841-8A2D-6B7E556B1F2D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D55E3CB6-5BD9-44A0-A6AA-95572D072BE6}" type="pres">
      <dgm:prSet presAssocID="{DDA18B2C-5406-4841-8A2D-6B7E556B1F2D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5778C-C82F-45C0-B56A-8322AEE560E6}" type="pres">
      <dgm:prSet presAssocID="{DDA18B2C-5406-4841-8A2D-6B7E556B1F2D}" presName="negativeSpace" presStyleCnt="0"/>
      <dgm:spPr/>
    </dgm:pt>
    <dgm:pt modelId="{C558DE64-2B22-426D-A537-686BB151F0AD}" type="pres">
      <dgm:prSet presAssocID="{DDA18B2C-5406-4841-8A2D-6B7E556B1F2D}" presName="childText" presStyleLbl="conFgAcc1" presStyleIdx="4" presStyleCnt="6">
        <dgm:presLayoutVars>
          <dgm:bulletEnabled val="1"/>
        </dgm:presLayoutVars>
      </dgm:prSet>
      <dgm:spPr/>
    </dgm:pt>
    <dgm:pt modelId="{4F3C036D-3809-4BDC-B942-8C10200D87EE}" type="pres">
      <dgm:prSet presAssocID="{31646C36-D375-4299-B621-2003FECF24EA}" presName="spaceBetweenRectangles" presStyleCnt="0"/>
      <dgm:spPr/>
    </dgm:pt>
    <dgm:pt modelId="{58848D2C-7106-4ED5-A923-319A5167772F}" type="pres">
      <dgm:prSet presAssocID="{942A6C6D-36D0-4EF3-9460-875CE1F9DC81}" presName="parentLin" presStyleCnt="0"/>
      <dgm:spPr/>
    </dgm:pt>
    <dgm:pt modelId="{98316665-52D0-4DEE-B202-645A753BCC5B}" type="pres">
      <dgm:prSet presAssocID="{942A6C6D-36D0-4EF3-9460-875CE1F9DC81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8623213A-5E61-429F-81E7-BC79E43D96C4}" type="pres">
      <dgm:prSet presAssocID="{942A6C6D-36D0-4EF3-9460-875CE1F9DC81}" presName="parentText" presStyleLbl="node1" presStyleIdx="5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EA350-4422-4FFA-A151-866FF61374B2}" type="pres">
      <dgm:prSet presAssocID="{942A6C6D-36D0-4EF3-9460-875CE1F9DC81}" presName="negativeSpace" presStyleCnt="0"/>
      <dgm:spPr/>
    </dgm:pt>
    <dgm:pt modelId="{DCBD95A0-4749-47D5-A5ED-CBDA656CEF67}" type="pres">
      <dgm:prSet presAssocID="{942A6C6D-36D0-4EF3-9460-875CE1F9DC8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7D73DC3-3824-4890-8B41-450C2AC1D3FE}" type="presOf" srcId="{FA9228B8-6D47-43C0-ABA8-D2FA4BE5BCA7}" destId="{84A65CFD-9B42-423B-9E32-8232B3C499ED}" srcOrd="0" destOrd="0" presId="urn:microsoft.com/office/officeart/2005/8/layout/list1"/>
    <dgm:cxn modelId="{AB6EAD09-F588-47FE-B98A-F3BAA44822D2}" srcId="{FA9228B8-6D47-43C0-ABA8-D2FA4BE5BCA7}" destId="{DDA18B2C-5406-4841-8A2D-6B7E556B1F2D}" srcOrd="4" destOrd="0" parTransId="{DE770959-9F9C-40CA-AC18-17A1E612BC31}" sibTransId="{31646C36-D375-4299-B621-2003FECF24EA}"/>
    <dgm:cxn modelId="{250926BE-05AA-4F1F-B511-233D0B604403}" srcId="{FA9228B8-6D47-43C0-ABA8-D2FA4BE5BCA7}" destId="{408CC9E2-1AE8-4ACA-A9E8-903AE19D2C69}" srcOrd="0" destOrd="0" parTransId="{5791F59C-1ADA-4392-988F-F648E3A7F85B}" sibTransId="{C2DEAE43-E151-4597-9B1D-487529D888CF}"/>
    <dgm:cxn modelId="{2AC5220F-74C1-4669-9687-1FB338CC126E}" type="presOf" srcId="{34BC1E9B-3FAA-4708-AA64-1C2EA650176D}" destId="{7D2A6558-715E-4F79-A700-E40D4AE641C6}" srcOrd="1" destOrd="0" presId="urn:microsoft.com/office/officeart/2005/8/layout/list1"/>
    <dgm:cxn modelId="{EC40DE5B-BE32-45DF-BA83-DFC90BDB75E0}" type="presOf" srcId="{408CC9E2-1AE8-4ACA-A9E8-903AE19D2C69}" destId="{370B345A-BD16-4072-8E9A-A32A1299AD9A}" srcOrd="1" destOrd="0" presId="urn:microsoft.com/office/officeart/2005/8/layout/list1"/>
    <dgm:cxn modelId="{7762FD3D-1C33-4384-BCA7-1A76B6AC9511}" type="presOf" srcId="{408CC9E2-1AE8-4ACA-A9E8-903AE19D2C69}" destId="{C9394F8B-E330-47A2-8A75-32779E172DE5}" srcOrd="0" destOrd="0" presId="urn:microsoft.com/office/officeart/2005/8/layout/list1"/>
    <dgm:cxn modelId="{AEDEBD69-1887-4C61-8E2C-9A6EE3F013EF}" type="presOf" srcId="{04F8B57C-ED11-44C8-90F3-A3AA7C1692AE}" destId="{3D2C9400-CD44-4121-8579-CA1C1F98CF30}" srcOrd="1" destOrd="0" presId="urn:microsoft.com/office/officeart/2005/8/layout/list1"/>
    <dgm:cxn modelId="{4BFB8405-BA49-42E1-974A-6A6001558A4C}" type="presOf" srcId="{942A6C6D-36D0-4EF3-9460-875CE1F9DC81}" destId="{8623213A-5E61-429F-81E7-BC79E43D96C4}" srcOrd="1" destOrd="0" presId="urn:microsoft.com/office/officeart/2005/8/layout/list1"/>
    <dgm:cxn modelId="{4C5646FC-96C7-4C48-8A08-EA23DD4ABB17}" srcId="{FA9228B8-6D47-43C0-ABA8-D2FA4BE5BCA7}" destId="{942A6C6D-36D0-4EF3-9460-875CE1F9DC81}" srcOrd="5" destOrd="0" parTransId="{473E5A79-A15A-4A67-A9B7-2C6C3D096F0A}" sibTransId="{BACDD623-22E4-4E6A-BAA1-496C5BA288C3}"/>
    <dgm:cxn modelId="{0A8559FE-113C-4FAA-B310-1BE2908D1BA5}" type="presOf" srcId="{942A6C6D-36D0-4EF3-9460-875CE1F9DC81}" destId="{98316665-52D0-4DEE-B202-645A753BCC5B}" srcOrd="0" destOrd="0" presId="urn:microsoft.com/office/officeart/2005/8/layout/list1"/>
    <dgm:cxn modelId="{BE66334C-EEE0-46DD-8EDA-81742B1E511E}" type="presOf" srcId="{DDA18B2C-5406-4841-8A2D-6B7E556B1F2D}" destId="{EA6975D6-2E04-46CA-84A3-A0F6F26979AE}" srcOrd="0" destOrd="0" presId="urn:microsoft.com/office/officeart/2005/8/layout/list1"/>
    <dgm:cxn modelId="{A6FF63F0-50A8-40F9-B169-F0D33C3B3DC5}" type="presOf" srcId="{DDA18B2C-5406-4841-8A2D-6B7E556B1F2D}" destId="{D55E3CB6-5BD9-44A0-A6AA-95572D072BE6}" srcOrd="1" destOrd="0" presId="urn:microsoft.com/office/officeart/2005/8/layout/list1"/>
    <dgm:cxn modelId="{B4A601DE-094D-45C2-B8BF-33803D854B04}" type="presOf" srcId="{E9AB3F74-A5E3-4D37-87D5-2B7ECA849296}" destId="{70EDDB87-2469-4AC8-98A5-8E100C96229D}" srcOrd="1" destOrd="0" presId="urn:microsoft.com/office/officeart/2005/8/layout/list1"/>
    <dgm:cxn modelId="{670E8EE1-4B5C-47CE-8D9A-79B3BFE6D709}" srcId="{FA9228B8-6D47-43C0-ABA8-D2FA4BE5BCA7}" destId="{04F8B57C-ED11-44C8-90F3-A3AA7C1692AE}" srcOrd="1" destOrd="0" parTransId="{BBF8A46B-6E71-4A4B-9E5F-C80948D85DA2}" sibTransId="{82299FF6-2175-41B9-8675-9F5B03E78FBD}"/>
    <dgm:cxn modelId="{E6F814C6-E4D4-42B7-B737-6BD4894B3171}" type="presOf" srcId="{04F8B57C-ED11-44C8-90F3-A3AA7C1692AE}" destId="{69E45FF5-4D8E-418F-9CED-A5C946FD7A54}" srcOrd="0" destOrd="0" presId="urn:microsoft.com/office/officeart/2005/8/layout/list1"/>
    <dgm:cxn modelId="{9567B0B4-40D0-4C7F-A9C2-917B36ABBBC5}" type="presOf" srcId="{34BC1E9B-3FAA-4708-AA64-1C2EA650176D}" destId="{E441239C-99DF-44BD-839C-7E3FFAC75386}" srcOrd="0" destOrd="0" presId="urn:microsoft.com/office/officeart/2005/8/layout/list1"/>
    <dgm:cxn modelId="{C5F949BE-B3E8-4CD5-9A93-A3D804EDF690}" srcId="{FA9228B8-6D47-43C0-ABA8-D2FA4BE5BCA7}" destId="{E9AB3F74-A5E3-4D37-87D5-2B7ECA849296}" srcOrd="3" destOrd="0" parTransId="{D12F8AEA-4B4C-4E02-B853-502E29CD6F3E}" sibTransId="{C6F91D12-58E0-4CF6-9140-02646DA0D135}"/>
    <dgm:cxn modelId="{DB68CE4C-5527-402D-B776-2F4F113FA09F}" type="presOf" srcId="{E9AB3F74-A5E3-4D37-87D5-2B7ECA849296}" destId="{F50D36B2-B0D0-4C64-9A4C-CA502CDDA431}" srcOrd="0" destOrd="0" presId="urn:microsoft.com/office/officeart/2005/8/layout/list1"/>
    <dgm:cxn modelId="{746345CA-F9A0-45C2-AFB9-38BD0751A223}" srcId="{FA9228B8-6D47-43C0-ABA8-D2FA4BE5BCA7}" destId="{34BC1E9B-3FAA-4708-AA64-1C2EA650176D}" srcOrd="2" destOrd="0" parTransId="{56B2F489-9B62-413B-9897-0DDC781386E0}" sibTransId="{F23FF286-AF28-4E07-A953-A782EFD57140}"/>
    <dgm:cxn modelId="{1F100A83-6522-4DE0-A113-571326B84BF7}" type="presParOf" srcId="{84A65CFD-9B42-423B-9E32-8232B3C499ED}" destId="{56972434-9942-4770-817B-090AE9268432}" srcOrd="0" destOrd="0" presId="urn:microsoft.com/office/officeart/2005/8/layout/list1"/>
    <dgm:cxn modelId="{EABC2F4A-C354-4728-BF4E-28B4D21FD761}" type="presParOf" srcId="{56972434-9942-4770-817B-090AE9268432}" destId="{C9394F8B-E330-47A2-8A75-32779E172DE5}" srcOrd="0" destOrd="0" presId="urn:microsoft.com/office/officeart/2005/8/layout/list1"/>
    <dgm:cxn modelId="{67F0BF6B-7685-4986-9A49-F38F7987DD89}" type="presParOf" srcId="{56972434-9942-4770-817B-090AE9268432}" destId="{370B345A-BD16-4072-8E9A-A32A1299AD9A}" srcOrd="1" destOrd="0" presId="urn:microsoft.com/office/officeart/2005/8/layout/list1"/>
    <dgm:cxn modelId="{88F422E3-BF72-4164-883F-B7CC3B2B37DE}" type="presParOf" srcId="{84A65CFD-9B42-423B-9E32-8232B3C499ED}" destId="{CB8B094C-3781-4C1B-93C4-DBA9CD0D07AC}" srcOrd="1" destOrd="0" presId="urn:microsoft.com/office/officeart/2005/8/layout/list1"/>
    <dgm:cxn modelId="{0858A0E8-A4D2-4F37-92D0-0645BC504D28}" type="presParOf" srcId="{84A65CFD-9B42-423B-9E32-8232B3C499ED}" destId="{8BA8BF57-6337-4816-830F-12E532E27604}" srcOrd="2" destOrd="0" presId="urn:microsoft.com/office/officeart/2005/8/layout/list1"/>
    <dgm:cxn modelId="{C6AFE6A3-3379-40EB-926A-D75387AD887F}" type="presParOf" srcId="{84A65CFD-9B42-423B-9E32-8232B3C499ED}" destId="{4333AB9A-D7C8-4C32-A18A-43BE6BEF9FE1}" srcOrd="3" destOrd="0" presId="urn:microsoft.com/office/officeart/2005/8/layout/list1"/>
    <dgm:cxn modelId="{C778F799-9574-40AA-B4F4-8A0CDCA2E13F}" type="presParOf" srcId="{84A65CFD-9B42-423B-9E32-8232B3C499ED}" destId="{3B3D441F-A259-4BF4-B881-9DC3033BF63C}" srcOrd="4" destOrd="0" presId="urn:microsoft.com/office/officeart/2005/8/layout/list1"/>
    <dgm:cxn modelId="{4E1DF0A7-9019-4EC4-A389-FF267F82D1DE}" type="presParOf" srcId="{3B3D441F-A259-4BF4-B881-9DC3033BF63C}" destId="{69E45FF5-4D8E-418F-9CED-A5C946FD7A54}" srcOrd="0" destOrd="0" presId="urn:microsoft.com/office/officeart/2005/8/layout/list1"/>
    <dgm:cxn modelId="{58F92858-5C17-4D6E-8B03-BAADE9B8FBF4}" type="presParOf" srcId="{3B3D441F-A259-4BF4-B881-9DC3033BF63C}" destId="{3D2C9400-CD44-4121-8579-CA1C1F98CF30}" srcOrd="1" destOrd="0" presId="urn:microsoft.com/office/officeart/2005/8/layout/list1"/>
    <dgm:cxn modelId="{413F17F3-9612-4039-B24F-DD32F995E804}" type="presParOf" srcId="{84A65CFD-9B42-423B-9E32-8232B3C499ED}" destId="{554B139D-3542-43B8-8B8F-1840B072C313}" srcOrd="5" destOrd="0" presId="urn:microsoft.com/office/officeart/2005/8/layout/list1"/>
    <dgm:cxn modelId="{C8DFCC7A-E4BD-447B-884E-E5D5D9CADC4F}" type="presParOf" srcId="{84A65CFD-9B42-423B-9E32-8232B3C499ED}" destId="{5B65F782-DC55-437F-861D-86ED73F9DA09}" srcOrd="6" destOrd="0" presId="urn:microsoft.com/office/officeart/2005/8/layout/list1"/>
    <dgm:cxn modelId="{2EAF5F63-D67D-47B6-8BCC-CA7E80C4DAE0}" type="presParOf" srcId="{84A65CFD-9B42-423B-9E32-8232B3C499ED}" destId="{371246C6-B365-4D93-9C02-891B245EFC93}" srcOrd="7" destOrd="0" presId="urn:microsoft.com/office/officeart/2005/8/layout/list1"/>
    <dgm:cxn modelId="{D0DB840C-0C15-4CAA-B84B-844197808EB9}" type="presParOf" srcId="{84A65CFD-9B42-423B-9E32-8232B3C499ED}" destId="{760A43C5-80FC-4C9F-A25B-BEA104E463BE}" srcOrd="8" destOrd="0" presId="urn:microsoft.com/office/officeart/2005/8/layout/list1"/>
    <dgm:cxn modelId="{D50C934F-3A61-479B-8431-E371997D8E23}" type="presParOf" srcId="{760A43C5-80FC-4C9F-A25B-BEA104E463BE}" destId="{E441239C-99DF-44BD-839C-7E3FFAC75386}" srcOrd="0" destOrd="0" presId="urn:microsoft.com/office/officeart/2005/8/layout/list1"/>
    <dgm:cxn modelId="{00DA90F9-77F8-4912-9F02-B06A22CE5DB1}" type="presParOf" srcId="{760A43C5-80FC-4C9F-A25B-BEA104E463BE}" destId="{7D2A6558-715E-4F79-A700-E40D4AE641C6}" srcOrd="1" destOrd="0" presId="urn:microsoft.com/office/officeart/2005/8/layout/list1"/>
    <dgm:cxn modelId="{5E1FF67C-531C-40AD-B242-6699D6F3EE82}" type="presParOf" srcId="{84A65CFD-9B42-423B-9E32-8232B3C499ED}" destId="{1E88EB7B-877A-4F8A-913E-E9ED55FFD14E}" srcOrd="9" destOrd="0" presId="urn:microsoft.com/office/officeart/2005/8/layout/list1"/>
    <dgm:cxn modelId="{209C80C2-BCA6-4F7A-8A2B-D0E4FF770254}" type="presParOf" srcId="{84A65CFD-9B42-423B-9E32-8232B3C499ED}" destId="{48E5B8E3-C632-44A7-9990-0C517C0B030F}" srcOrd="10" destOrd="0" presId="urn:microsoft.com/office/officeart/2005/8/layout/list1"/>
    <dgm:cxn modelId="{0DBBE5B7-1DCB-4E10-87FD-C2D2DAC0D8AF}" type="presParOf" srcId="{84A65CFD-9B42-423B-9E32-8232B3C499ED}" destId="{504A37B0-9BE1-45DA-961C-E5996A6054C6}" srcOrd="11" destOrd="0" presId="urn:microsoft.com/office/officeart/2005/8/layout/list1"/>
    <dgm:cxn modelId="{BA49453A-0BD6-49EB-9F82-00DADF08D29C}" type="presParOf" srcId="{84A65CFD-9B42-423B-9E32-8232B3C499ED}" destId="{4A6D3F63-06CF-4FEF-97C5-A935333C6D6A}" srcOrd="12" destOrd="0" presId="urn:microsoft.com/office/officeart/2005/8/layout/list1"/>
    <dgm:cxn modelId="{AFF5BB22-DE4B-4952-AB24-397C0904AE36}" type="presParOf" srcId="{4A6D3F63-06CF-4FEF-97C5-A935333C6D6A}" destId="{F50D36B2-B0D0-4C64-9A4C-CA502CDDA431}" srcOrd="0" destOrd="0" presId="urn:microsoft.com/office/officeart/2005/8/layout/list1"/>
    <dgm:cxn modelId="{E0D8B219-3742-46B9-9101-396EEB3240C2}" type="presParOf" srcId="{4A6D3F63-06CF-4FEF-97C5-A935333C6D6A}" destId="{70EDDB87-2469-4AC8-98A5-8E100C96229D}" srcOrd="1" destOrd="0" presId="urn:microsoft.com/office/officeart/2005/8/layout/list1"/>
    <dgm:cxn modelId="{408C26D7-3896-4237-BD6E-43815B34BBA6}" type="presParOf" srcId="{84A65CFD-9B42-423B-9E32-8232B3C499ED}" destId="{2114D783-4E67-4AEC-9D5F-EF81BAF5F113}" srcOrd="13" destOrd="0" presId="urn:microsoft.com/office/officeart/2005/8/layout/list1"/>
    <dgm:cxn modelId="{36C5D1F2-6B19-4591-8ADD-51A5159D175F}" type="presParOf" srcId="{84A65CFD-9B42-423B-9E32-8232B3C499ED}" destId="{47DA5000-864A-4FF7-B4D7-A26E031887A8}" srcOrd="14" destOrd="0" presId="urn:microsoft.com/office/officeart/2005/8/layout/list1"/>
    <dgm:cxn modelId="{D38125E7-C5DA-4D94-AB81-1E78D6760A67}" type="presParOf" srcId="{84A65CFD-9B42-423B-9E32-8232B3C499ED}" destId="{27849114-49E4-4B63-86EE-15ADFA7641D8}" srcOrd="15" destOrd="0" presId="urn:microsoft.com/office/officeart/2005/8/layout/list1"/>
    <dgm:cxn modelId="{C7B39703-6A0F-4D9C-A7B7-2461AB704E98}" type="presParOf" srcId="{84A65CFD-9B42-423B-9E32-8232B3C499ED}" destId="{DE37207A-A465-424D-972D-94C78834F747}" srcOrd="16" destOrd="0" presId="urn:microsoft.com/office/officeart/2005/8/layout/list1"/>
    <dgm:cxn modelId="{38EBACA2-4A0F-4A19-8832-AB599292FCC2}" type="presParOf" srcId="{DE37207A-A465-424D-972D-94C78834F747}" destId="{EA6975D6-2E04-46CA-84A3-A0F6F26979AE}" srcOrd="0" destOrd="0" presId="urn:microsoft.com/office/officeart/2005/8/layout/list1"/>
    <dgm:cxn modelId="{D0E8DE1A-8860-413F-80C2-BCB12F5A1C09}" type="presParOf" srcId="{DE37207A-A465-424D-972D-94C78834F747}" destId="{D55E3CB6-5BD9-44A0-A6AA-95572D072BE6}" srcOrd="1" destOrd="0" presId="urn:microsoft.com/office/officeart/2005/8/layout/list1"/>
    <dgm:cxn modelId="{49C838D4-9B78-44BC-856C-C98CADB46E84}" type="presParOf" srcId="{84A65CFD-9B42-423B-9E32-8232B3C499ED}" destId="{05E5778C-C82F-45C0-B56A-8322AEE560E6}" srcOrd="17" destOrd="0" presId="urn:microsoft.com/office/officeart/2005/8/layout/list1"/>
    <dgm:cxn modelId="{5E876078-9643-4915-9A16-78E04DA48BFD}" type="presParOf" srcId="{84A65CFD-9B42-423B-9E32-8232B3C499ED}" destId="{C558DE64-2B22-426D-A537-686BB151F0AD}" srcOrd="18" destOrd="0" presId="urn:microsoft.com/office/officeart/2005/8/layout/list1"/>
    <dgm:cxn modelId="{9F6572C0-F1E2-46F1-823B-CD7EA4753CB7}" type="presParOf" srcId="{84A65CFD-9B42-423B-9E32-8232B3C499ED}" destId="{4F3C036D-3809-4BDC-B942-8C10200D87EE}" srcOrd="19" destOrd="0" presId="urn:microsoft.com/office/officeart/2005/8/layout/list1"/>
    <dgm:cxn modelId="{AC242703-A776-4232-918E-4046B49AA434}" type="presParOf" srcId="{84A65CFD-9B42-423B-9E32-8232B3C499ED}" destId="{58848D2C-7106-4ED5-A923-319A5167772F}" srcOrd="20" destOrd="0" presId="urn:microsoft.com/office/officeart/2005/8/layout/list1"/>
    <dgm:cxn modelId="{5DAC3E05-83E4-4020-A090-7CF344512BF8}" type="presParOf" srcId="{58848D2C-7106-4ED5-A923-319A5167772F}" destId="{98316665-52D0-4DEE-B202-645A753BCC5B}" srcOrd="0" destOrd="0" presId="urn:microsoft.com/office/officeart/2005/8/layout/list1"/>
    <dgm:cxn modelId="{D73F449E-E8CB-48F3-84B4-D375E883D1E8}" type="presParOf" srcId="{58848D2C-7106-4ED5-A923-319A5167772F}" destId="{8623213A-5E61-429F-81E7-BC79E43D96C4}" srcOrd="1" destOrd="0" presId="urn:microsoft.com/office/officeart/2005/8/layout/list1"/>
    <dgm:cxn modelId="{6CBC3AF1-8087-4D9C-8D8C-D633DB92DD04}" type="presParOf" srcId="{84A65CFD-9B42-423B-9E32-8232B3C499ED}" destId="{2A1EA350-4422-4FFA-A151-866FF61374B2}" srcOrd="21" destOrd="0" presId="urn:microsoft.com/office/officeart/2005/8/layout/list1"/>
    <dgm:cxn modelId="{633B5560-10B2-4C25-B9B7-7A27B020DA73}" type="presParOf" srcId="{84A65CFD-9B42-423B-9E32-8232B3C499ED}" destId="{DCBD95A0-4749-47D5-A5ED-CBDA656CEF6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9228B8-6D47-43C0-ABA8-D2FA4BE5BCA7}" type="doc">
      <dgm:prSet loTypeId="urn:microsoft.com/office/officeart/2005/8/layout/list1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408CC9E2-1AE8-4ACA-A9E8-903AE19D2C6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Definitions and concepts</a:t>
          </a:r>
          <a:endParaRPr lang="en-US" sz="2400" dirty="0"/>
        </a:p>
      </dgm:t>
    </dgm:pt>
    <dgm:pt modelId="{5791F59C-1ADA-4392-988F-F648E3A7F85B}" type="parTrans" cxnId="{250926BE-05AA-4F1F-B511-233D0B604403}">
      <dgm:prSet/>
      <dgm:spPr/>
      <dgm:t>
        <a:bodyPr/>
        <a:lstStyle/>
        <a:p>
          <a:endParaRPr lang="en-US"/>
        </a:p>
      </dgm:t>
    </dgm:pt>
    <dgm:pt modelId="{C2DEAE43-E151-4597-9B1D-487529D888CF}" type="sibTrans" cxnId="{250926BE-05AA-4F1F-B511-233D0B604403}">
      <dgm:prSet/>
      <dgm:spPr/>
      <dgm:t>
        <a:bodyPr/>
        <a:lstStyle/>
        <a:p>
          <a:endParaRPr lang="en-US"/>
        </a:p>
      </dgm:t>
    </dgm:pt>
    <dgm:pt modelId="{04F8B57C-ED11-44C8-90F3-A3AA7C1692A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Message ordering and reliability</a:t>
          </a:r>
          <a:endParaRPr lang="en-US" sz="2400" dirty="0"/>
        </a:p>
      </dgm:t>
    </dgm:pt>
    <dgm:pt modelId="{BBF8A46B-6E71-4A4B-9E5F-C80948D85DA2}" type="parTrans" cxnId="{670E8EE1-4B5C-47CE-8D9A-79B3BFE6D709}">
      <dgm:prSet/>
      <dgm:spPr/>
      <dgm:t>
        <a:bodyPr/>
        <a:lstStyle/>
        <a:p>
          <a:endParaRPr lang="en-US"/>
        </a:p>
      </dgm:t>
    </dgm:pt>
    <dgm:pt modelId="{82299FF6-2175-41B9-8675-9F5B03E78FBD}" type="sibTrans" cxnId="{670E8EE1-4B5C-47CE-8D9A-79B3BFE6D709}">
      <dgm:prSet/>
      <dgm:spPr/>
      <dgm:t>
        <a:bodyPr/>
        <a:lstStyle/>
        <a:p>
          <a:endParaRPr lang="en-US"/>
        </a:p>
      </dgm:t>
    </dgm:pt>
    <dgm:pt modelId="{34BC1E9B-3FAA-4708-AA64-1C2EA650176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Semantics and syntax</a:t>
          </a:r>
          <a:endParaRPr lang="en-US" sz="2400" dirty="0"/>
        </a:p>
      </dgm:t>
    </dgm:pt>
    <dgm:pt modelId="{56B2F489-9B62-413B-9897-0DDC781386E0}" type="parTrans" cxnId="{746345CA-F9A0-45C2-AFB9-38BD0751A223}">
      <dgm:prSet/>
      <dgm:spPr/>
      <dgm:t>
        <a:bodyPr/>
        <a:lstStyle/>
        <a:p>
          <a:endParaRPr lang="en-US"/>
        </a:p>
      </dgm:t>
    </dgm:pt>
    <dgm:pt modelId="{F23FF286-AF28-4E07-A953-A782EFD57140}" type="sibTrans" cxnId="{746345CA-F9A0-45C2-AFB9-38BD0751A223}">
      <dgm:prSet/>
      <dgm:spPr/>
      <dgm:t>
        <a:bodyPr/>
        <a:lstStyle/>
        <a:p>
          <a:endParaRPr lang="en-US"/>
        </a:p>
      </dgm:t>
    </dgm:pt>
    <dgm:pt modelId="{E9AB3F74-A5E3-4D37-87D5-2B7ECA849296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 smtClean="0"/>
            <a:t>Encoding application messages</a:t>
          </a:r>
          <a:endParaRPr lang="en-US" sz="2800" b="1" dirty="0"/>
        </a:p>
      </dgm:t>
    </dgm:pt>
    <dgm:pt modelId="{D12F8AEA-4B4C-4E02-B853-502E29CD6F3E}" type="parTrans" cxnId="{C5F949BE-B3E8-4CD5-9A93-A3D804EDF690}">
      <dgm:prSet/>
      <dgm:spPr/>
      <dgm:t>
        <a:bodyPr/>
        <a:lstStyle/>
        <a:p>
          <a:endParaRPr lang="en-US"/>
        </a:p>
      </dgm:t>
    </dgm:pt>
    <dgm:pt modelId="{C6F91D12-58E0-4CF6-9140-02646DA0D135}" type="sibTrans" cxnId="{C5F949BE-B3E8-4CD5-9A93-A3D804EDF690}">
      <dgm:prSet/>
      <dgm:spPr/>
      <dgm:t>
        <a:bodyPr/>
        <a:lstStyle/>
        <a:p>
          <a:endParaRPr lang="en-US"/>
        </a:p>
      </dgm:t>
    </dgm:pt>
    <dgm:pt modelId="{DDA18B2C-5406-4841-8A2D-6B7E556B1F2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Vertical communication on the source host</a:t>
          </a:r>
          <a:endParaRPr lang="en-US" sz="2400" dirty="0"/>
        </a:p>
      </dgm:t>
    </dgm:pt>
    <dgm:pt modelId="{DE770959-9F9C-40CA-AC18-17A1E612BC31}" type="parTrans" cxnId="{AB6EAD09-F588-47FE-B98A-F3BAA44822D2}">
      <dgm:prSet/>
      <dgm:spPr/>
      <dgm:t>
        <a:bodyPr/>
        <a:lstStyle/>
        <a:p>
          <a:endParaRPr lang="en-US"/>
        </a:p>
      </dgm:t>
    </dgm:pt>
    <dgm:pt modelId="{31646C36-D375-4299-B621-2003FECF24EA}" type="sibTrans" cxnId="{AB6EAD09-F588-47FE-B98A-F3BAA44822D2}">
      <dgm:prSet/>
      <dgm:spPr/>
      <dgm:t>
        <a:bodyPr/>
        <a:lstStyle/>
        <a:p>
          <a:endParaRPr lang="en-US"/>
        </a:p>
      </dgm:t>
    </dgm:pt>
    <dgm:pt modelId="{942A6C6D-36D0-4EF3-9460-875CE1F9DC8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Standards architectures</a:t>
          </a:r>
          <a:endParaRPr lang="en-US" sz="2400" dirty="0"/>
        </a:p>
      </dgm:t>
    </dgm:pt>
    <dgm:pt modelId="{473E5A79-A15A-4A67-A9B7-2C6C3D096F0A}" type="parTrans" cxnId="{4C5646FC-96C7-4C48-8A08-EA23DD4ABB17}">
      <dgm:prSet/>
      <dgm:spPr/>
      <dgm:t>
        <a:bodyPr/>
        <a:lstStyle/>
        <a:p>
          <a:endParaRPr lang="en-US"/>
        </a:p>
      </dgm:t>
    </dgm:pt>
    <dgm:pt modelId="{BACDD623-22E4-4E6A-BAA1-496C5BA288C3}" type="sibTrans" cxnId="{4C5646FC-96C7-4C48-8A08-EA23DD4ABB17}">
      <dgm:prSet/>
      <dgm:spPr/>
      <dgm:t>
        <a:bodyPr/>
        <a:lstStyle/>
        <a:p>
          <a:endParaRPr lang="en-US"/>
        </a:p>
      </dgm:t>
    </dgm:pt>
    <dgm:pt modelId="{84A65CFD-9B42-423B-9E32-8232B3C499ED}" type="pres">
      <dgm:prSet presAssocID="{FA9228B8-6D47-43C0-ABA8-D2FA4BE5BC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972434-9942-4770-817B-090AE9268432}" type="pres">
      <dgm:prSet presAssocID="{408CC9E2-1AE8-4ACA-A9E8-903AE19D2C69}" presName="parentLin" presStyleCnt="0"/>
      <dgm:spPr/>
    </dgm:pt>
    <dgm:pt modelId="{C9394F8B-E330-47A2-8A75-32779E172DE5}" type="pres">
      <dgm:prSet presAssocID="{408CC9E2-1AE8-4ACA-A9E8-903AE19D2C6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70B345A-BD16-4072-8E9A-A32A1299AD9A}" type="pres">
      <dgm:prSet presAssocID="{408CC9E2-1AE8-4ACA-A9E8-903AE19D2C69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B094C-3781-4C1B-93C4-DBA9CD0D07AC}" type="pres">
      <dgm:prSet presAssocID="{408CC9E2-1AE8-4ACA-A9E8-903AE19D2C69}" presName="negativeSpace" presStyleCnt="0"/>
      <dgm:spPr/>
    </dgm:pt>
    <dgm:pt modelId="{8BA8BF57-6337-4816-830F-12E532E27604}" type="pres">
      <dgm:prSet presAssocID="{408CC9E2-1AE8-4ACA-A9E8-903AE19D2C69}" presName="childText" presStyleLbl="conFgAcc1" presStyleIdx="0" presStyleCnt="6">
        <dgm:presLayoutVars>
          <dgm:bulletEnabled val="1"/>
        </dgm:presLayoutVars>
      </dgm:prSet>
      <dgm:spPr/>
    </dgm:pt>
    <dgm:pt modelId="{4333AB9A-D7C8-4C32-A18A-43BE6BEF9FE1}" type="pres">
      <dgm:prSet presAssocID="{C2DEAE43-E151-4597-9B1D-487529D888CF}" presName="spaceBetweenRectangles" presStyleCnt="0"/>
      <dgm:spPr/>
    </dgm:pt>
    <dgm:pt modelId="{3B3D441F-A259-4BF4-B881-9DC3033BF63C}" type="pres">
      <dgm:prSet presAssocID="{04F8B57C-ED11-44C8-90F3-A3AA7C1692AE}" presName="parentLin" presStyleCnt="0"/>
      <dgm:spPr/>
    </dgm:pt>
    <dgm:pt modelId="{69E45FF5-4D8E-418F-9CED-A5C946FD7A54}" type="pres">
      <dgm:prSet presAssocID="{04F8B57C-ED11-44C8-90F3-A3AA7C1692AE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D2C9400-CD44-4121-8579-CA1C1F98CF30}" type="pres">
      <dgm:prSet presAssocID="{04F8B57C-ED11-44C8-90F3-A3AA7C1692AE}" presName="parentText" presStyleLbl="node1" presStyleIdx="1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B139D-3542-43B8-8B8F-1840B072C313}" type="pres">
      <dgm:prSet presAssocID="{04F8B57C-ED11-44C8-90F3-A3AA7C1692AE}" presName="negativeSpace" presStyleCnt="0"/>
      <dgm:spPr/>
    </dgm:pt>
    <dgm:pt modelId="{5B65F782-DC55-437F-861D-86ED73F9DA09}" type="pres">
      <dgm:prSet presAssocID="{04F8B57C-ED11-44C8-90F3-A3AA7C1692AE}" presName="childText" presStyleLbl="conFgAcc1" presStyleIdx="1" presStyleCnt="6">
        <dgm:presLayoutVars>
          <dgm:bulletEnabled val="1"/>
        </dgm:presLayoutVars>
      </dgm:prSet>
      <dgm:spPr/>
    </dgm:pt>
    <dgm:pt modelId="{371246C6-B365-4D93-9C02-891B245EFC93}" type="pres">
      <dgm:prSet presAssocID="{82299FF6-2175-41B9-8675-9F5B03E78FBD}" presName="spaceBetweenRectangles" presStyleCnt="0"/>
      <dgm:spPr/>
    </dgm:pt>
    <dgm:pt modelId="{760A43C5-80FC-4C9F-A25B-BEA104E463BE}" type="pres">
      <dgm:prSet presAssocID="{34BC1E9B-3FAA-4708-AA64-1C2EA650176D}" presName="parentLin" presStyleCnt="0"/>
      <dgm:spPr/>
    </dgm:pt>
    <dgm:pt modelId="{E441239C-99DF-44BD-839C-7E3FFAC75386}" type="pres">
      <dgm:prSet presAssocID="{34BC1E9B-3FAA-4708-AA64-1C2EA650176D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D2A6558-715E-4F79-A700-E40D4AE641C6}" type="pres">
      <dgm:prSet presAssocID="{34BC1E9B-3FAA-4708-AA64-1C2EA650176D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8EB7B-877A-4F8A-913E-E9ED55FFD14E}" type="pres">
      <dgm:prSet presAssocID="{34BC1E9B-3FAA-4708-AA64-1C2EA650176D}" presName="negativeSpace" presStyleCnt="0"/>
      <dgm:spPr/>
    </dgm:pt>
    <dgm:pt modelId="{48E5B8E3-C632-44A7-9990-0C517C0B030F}" type="pres">
      <dgm:prSet presAssocID="{34BC1E9B-3FAA-4708-AA64-1C2EA650176D}" presName="childText" presStyleLbl="conFgAcc1" presStyleIdx="2" presStyleCnt="6">
        <dgm:presLayoutVars>
          <dgm:bulletEnabled val="1"/>
        </dgm:presLayoutVars>
      </dgm:prSet>
      <dgm:spPr/>
    </dgm:pt>
    <dgm:pt modelId="{504A37B0-9BE1-45DA-961C-E5996A6054C6}" type="pres">
      <dgm:prSet presAssocID="{F23FF286-AF28-4E07-A953-A782EFD57140}" presName="spaceBetweenRectangles" presStyleCnt="0"/>
      <dgm:spPr/>
    </dgm:pt>
    <dgm:pt modelId="{4A6D3F63-06CF-4FEF-97C5-A935333C6D6A}" type="pres">
      <dgm:prSet presAssocID="{E9AB3F74-A5E3-4D37-87D5-2B7ECA849296}" presName="parentLin" presStyleCnt="0"/>
      <dgm:spPr/>
    </dgm:pt>
    <dgm:pt modelId="{F50D36B2-B0D0-4C64-9A4C-CA502CDDA431}" type="pres">
      <dgm:prSet presAssocID="{E9AB3F74-A5E3-4D37-87D5-2B7ECA84929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70EDDB87-2469-4AC8-98A5-8E100C96229D}" type="pres">
      <dgm:prSet presAssocID="{E9AB3F74-A5E3-4D37-87D5-2B7ECA849296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4D783-4E67-4AEC-9D5F-EF81BAF5F113}" type="pres">
      <dgm:prSet presAssocID="{E9AB3F74-A5E3-4D37-87D5-2B7ECA849296}" presName="negativeSpace" presStyleCnt="0"/>
      <dgm:spPr/>
    </dgm:pt>
    <dgm:pt modelId="{47DA5000-864A-4FF7-B4D7-A26E031887A8}" type="pres">
      <dgm:prSet presAssocID="{E9AB3F74-A5E3-4D37-87D5-2B7ECA849296}" presName="childText" presStyleLbl="conFgAcc1" presStyleIdx="3" presStyleCnt="6">
        <dgm:presLayoutVars>
          <dgm:bulletEnabled val="1"/>
        </dgm:presLayoutVars>
      </dgm:prSet>
      <dgm:spPr/>
    </dgm:pt>
    <dgm:pt modelId="{27849114-49E4-4B63-86EE-15ADFA7641D8}" type="pres">
      <dgm:prSet presAssocID="{C6F91D12-58E0-4CF6-9140-02646DA0D135}" presName="spaceBetweenRectangles" presStyleCnt="0"/>
      <dgm:spPr/>
    </dgm:pt>
    <dgm:pt modelId="{DE37207A-A465-424D-972D-94C78834F747}" type="pres">
      <dgm:prSet presAssocID="{DDA18B2C-5406-4841-8A2D-6B7E556B1F2D}" presName="parentLin" presStyleCnt="0"/>
      <dgm:spPr/>
    </dgm:pt>
    <dgm:pt modelId="{EA6975D6-2E04-46CA-84A3-A0F6F26979AE}" type="pres">
      <dgm:prSet presAssocID="{DDA18B2C-5406-4841-8A2D-6B7E556B1F2D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D55E3CB6-5BD9-44A0-A6AA-95572D072BE6}" type="pres">
      <dgm:prSet presAssocID="{DDA18B2C-5406-4841-8A2D-6B7E556B1F2D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5778C-C82F-45C0-B56A-8322AEE560E6}" type="pres">
      <dgm:prSet presAssocID="{DDA18B2C-5406-4841-8A2D-6B7E556B1F2D}" presName="negativeSpace" presStyleCnt="0"/>
      <dgm:spPr/>
    </dgm:pt>
    <dgm:pt modelId="{C558DE64-2B22-426D-A537-686BB151F0AD}" type="pres">
      <dgm:prSet presAssocID="{DDA18B2C-5406-4841-8A2D-6B7E556B1F2D}" presName="childText" presStyleLbl="conFgAcc1" presStyleIdx="4" presStyleCnt="6">
        <dgm:presLayoutVars>
          <dgm:bulletEnabled val="1"/>
        </dgm:presLayoutVars>
      </dgm:prSet>
      <dgm:spPr/>
    </dgm:pt>
    <dgm:pt modelId="{4F3C036D-3809-4BDC-B942-8C10200D87EE}" type="pres">
      <dgm:prSet presAssocID="{31646C36-D375-4299-B621-2003FECF24EA}" presName="spaceBetweenRectangles" presStyleCnt="0"/>
      <dgm:spPr/>
    </dgm:pt>
    <dgm:pt modelId="{58848D2C-7106-4ED5-A923-319A5167772F}" type="pres">
      <dgm:prSet presAssocID="{942A6C6D-36D0-4EF3-9460-875CE1F9DC81}" presName="parentLin" presStyleCnt="0"/>
      <dgm:spPr/>
    </dgm:pt>
    <dgm:pt modelId="{98316665-52D0-4DEE-B202-645A753BCC5B}" type="pres">
      <dgm:prSet presAssocID="{942A6C6D-36D0-4EF3-9460-875CE1F9DC81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8623213A-5E61-429F-81E7-BC79E43D96C4}" type="pres">
      <dgm:prSet presAssocID="{942A6C6D-36D0-4EF3-9460-875CE1F9DC81}" presName="parentText" presStyleLbl="node1" presStyleIdx="5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EA350-4422-4FFA-A151-866FF61374B2}" type="pres">
      <dgm:prSet presAssocID="{942A6C6D-36D0-4EF3-9460-875CE1F9DC81}" presName="negativeSpace" presStyleCnt="0"/>
      <dgm:spPr/>
    </dgm:pt>
    <dgm:pt modelId="{DCBD95A0-4749-47D5-A5ED-CBDA656CEF67}" type="pres">
      <dgm:prSet presAssocID="{942A6C6D-36D0-4EF3-9460-875CE1F9DC8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37E5454-D557-4BC5-9E15-90BDB33089E8}" type="presOf" srcId="{408CC9E2-1AE8-4ACA-A9E8-903AE19D2C69}" destId="{370B345A-BD16-4072-8E9A-A32A1299AD9A}" srcOrd="1" destOrd="0" presId="urn:microsoft.com/office/officeart/2005/8/layout/list1"/>
    <dgm:cxn modelId="{CA7501FD-898E-4DF7-85BD-55454D66FBC5}" type="presOf" srcId="{DDA18B2C-5406-4841-8A2D-6B7E556B1F2D}" destId="{EA6975D6-2E04-46CA-84A3-A0F6F26979AE}" srcOrd="0" destOrd="0" presId="urn:microsoft.com/office/officeart/2005/8/layout/list1"/>
    <dgm:cxn modelId="{A94F442A-8B12-4721-9057-05F08620B0F0}" type="presOf" srcId="{04F8B57C-ED11-44C8-90F3-A3AA7C1692AE}" destId="{69E45FF5-4D8E-418F-9CED-A5C946FD7A54}" srcOrd="0" destOrd="0" presId="urn:microsoft.com/office/officeart/2005/8/layout/list1"/>
    <dgm:cxn modelId="{AB6EAD09-F588-47FE-B98A-F3BAA44822D2}" srcId="{FA9228B8-6D47-43C0-ABA8-D2FA4BE5BCA7}" destId="{DDA18B2C-5406-4841-8A2D-6B7E556B1F2D}" srcOrd="4" destOrd="0" parTransId="{DE770959-9F9C-40CA-AC18-17A1E612BC31}" sibTransId="{31646C36-D375-4299-B621-2003FECF24EA}"/>
    <dgm:cxn modelId="{250926BE-05AA-4F1F-B511-233D0B604403}" srcId="{FA9228B8-6D47-43C0-ABA8-D2FA4BE5BCA7}" destId="{408CC9E2-1AE8-4ACA-A9E8-903AE19D2C69}" srcOrd="0" destOrd="0" parTransId="{5791F59C-1ADA-4392-988F-F648E3A7F85B}" sibTransId="{C2DEAE43-E151-4597-9B1D-487529D888CF}"/>
    <dgm:cxn modelId="{C5F949BE-B3E8-4CD5-9A93-A3D804EDF690}" srcId="{FA9228B8-6D47-43C0-ABA8-D2FA4BE5BCA7}" destId="{E9AB3F74-A5E3-4D37-87D5-2B7ECA849296}" srcOrd="3" destOrd="0" parTransId="{D12F8AEA-4B4C-4E02-B853-502E29CD6F3E}" sibTransId="{C6F91D12-58E0-4CF6-9140-02646DA0D135}"/>
    <dgm:cxn modelId="{4EA497E7-D45E-4E4E-B31D-1B3234F6B777}" type="presOf" srcId="{942A6C6D-36D0-4EF3-9460-875CE1F9DC81}" destId="{98316665-52D0-4DEE-B202-645A753BCC5B}" srcOrd="0" destOrd="0" presId="urn:microsoft.com/office/officeart/2005/8/layout/list1"/>
    <dgm:cxn modelId="{542156E8-0F57-4FE6-9453-6EAD5DD8BC14}" type="presOf" srcId="{34BC1E9B-3FAA-4708-AA64-1C2EA650176D}" destId="{7D2A6558-715E-4F79-A700-E40D4AE641C6}" srcOrd="1" destOrd="0" presId="urn:microsoft.com/office/officeart/2005/8/layout/list1"/>
    <dgm:cxn modelId="{C7F568F9-8968-4CC5-9CD6-1CA26BEF986C}" type="presOf" srcId="{DDA18B2C-5406-4841-8A2D-6B7E556B1F2D}" destId="{D55E3CB6-5BD9-44A0-A6AA-95572D072BE6}" srcOrd="1" destOrd="0" presId="urn:microsoft.com/office/officeart/2005/8/layout/list1"/>
    <dgm:cxn modelId="{1064198E-988F-49D9-A33D-460FD6EC9271}" type="presOf" srcId="{04F8B57C-ED11-44C8-90F3-A3AA7C1692AE}" destId="{3D2C9400-CD44-4121-8579-CA1C1F98CF30}" srcOrd="1" destOrd="0" presId="urn:microsoft.com/office/officeart/2005/8/layout/list1"/>
    <dgm:cxn modelId="{746345CA-F9A0-45C2-AFB9-38BD0751A223}" srcId="{FA9228B8-6D47-43C0-ABA8-D2FA4BE5BCA7}" destId="{34BC1E9B-3FAA-4708-AA64-1C2EA650176D}" srcOrd="2" destOrd="0" parTransId="{56B2F489-9B62-413B-9897-0DDC781386E0}" sibTransId="{F23FF286-AF28-4E07-A953-A782EFD57140}"/>
    <dgm:cxn modelId="{4631DE86-71FC-4C1B-8680-E6429C0A75BC}" type="presOf" srcId="{FA9228B8-6D47-43C0-ABA8-D2FA4BE5BCA7}" destId="{84A65CFD-9B42-423B-9E32-8232B3C499ED}" srcOrd="0" destOrd="0" presId="urn:microsoft.com/office/officeart/2005/8/layout/list1"/>
    <dgm:cxn modelId="{2C972235-D571-489E-AEDA-D8FDC5C14B4A}" type="presOf" srcId="{408CC9E2-1AE8-4ACA-A9E8-903AE19D2C69}" destId="{C9394F8B-E330-47A2-8A75-32779E172DE5}" srcOrd="0" destOrd="0" presId="urn:microsoft.com/office/officeart/2005/8/layout/list1"/>
    <dgm:cxn modelId="{4C5646FC-96C7-4C48-8A08-EA23DD4ABB17}" srcId="{FA9228B8-6D47-43C0-ABA8-D2FA4BE5BCA7}" destId="{942A6C6D-36D0-4EF3-9460-875CE1F9DC81}" srcOrd="5" destOrd="0" parTransId="{473E5A79-A15A-4A67-A9B7-2C6C3D096F0A}" sibTransId="{BACDD623-22E4-4E6A-BAA1-496C5BA288C3}"/>
    <dgm:cxn modelId="{83DFAD24-4CB6-454D-B723-4B5ABCA9C3FD}" type="presOf" srcId="{E9AB3F74-A5E3-4D37-87D5-2B7ECA849296}" destId="{70EDDB87-2469-4AC8-98A5-8E100C96229D}" srcOrd="1" destOrd="0" presId="urn:microsoft.com/office/officeart/2005/8/layout/list1"/>
    <dgm:cxn modelId="{ACA270B6-86BE-4D7A-8E68-017088D26394}" type="presOf" srcId="{34BC1E9B-3FAA-4708-AA64-1C2EA650176D}" destId="{E441239C-99DF-44BD-839C-7E3FFAC75386}" srcOrd="0" destOrd="0" presId="urn:microsoft.com/office/officeart/2005/8/layout/list1"/>
    <dgm:cxn modelId="{D8A40E44-BFC7-4C42-B35C-65BD93A30FA1}" type="presOf" srcId="{E9AB3F74-A5E3-4D37-87D5-2B7ECA849296}" destId="{F50D36B2-B0D0-4C64-9A4C-CA502CDDA431}" srcOrd="0" destOrd="0" presId="urn:microsoft.com/office/officeart/2005/8/layout/list1"/>
    <dgm:cxn modelId="{571C823B-73F1-430E-9920-059BF450DF21}" type="presOf" srcId="{942A6C6D-36D0-4EF3-9460-875CE1F9DC81}" destId="{8623213A-5E61-429F-81E7-BC79E43D96C4}" srcOrd="1" destOrd="0" presId="urn:microsoft.com/office/officeart/2005/8/layout/list1"/>
    <dgm:cxn modelId="{670E8EE1-4B5C-47CE-8D9A-79B3BFE6D709}" srcId="{FA9228B8-6D47-43C0-ABA8-D2FA4BE5BCA7}" destId="{04F8B57C-ED11-44C8-90F3-A3AA7C1692AE}" srcOrd="1" destOrd="0" parTransId="{BBF8A46B-6E71-4A4B-9E5F-C80948D85DA2}" sibTransId="{82299FF6-2175-41B9-8675-9F5B03E78FBD}"/>
    <dgm:cxn modelId="{500D1952-2792-4C4F-A408-BC19071BBA33}" type="presParOf" srcId="{84A65CFD-9B42-423B-9E32-8232B3C499ED}" destId="{56972434-9942-4770-817B-090AE9268432}" srcOrd="0" destOrd="0" presId="urn:microsoft.com/office/officeart/2005/8/layout/list1"/>
    <dgm:cxn modelId="{87544569-BCEF-4545-9E77-6AA53F03123E}" type="presParOf" srcId="{56972434-9942-4770-817B-090AE9268432}" destId="{C9394F8B-E330-47A2-8A75-32779E172DE5}" srcOrd="0" destOrd="0" presId="urn:microsoft.com/office/officeart/2005/8/layout/list1"/>
    <dgm:cxn modelId="{85B76A34-6E7B-43C9-9DE4-A3687BCA9200}" type="presParOf" srcId="{56972434-9942-4770-817B-090AE9268432}" destId="{370B345A-BD16-4072-8E9A-A32A1299AD9A}" srcOrd="1" destOrd="0" presId="urn:microsoft.com/office/officeart/2005/8/layout/list1"/>
    <dgm:cxn modelId="{57695CCF-78E6-410C-8D3D-67A01B2BFBE6}" type="presParOf" srcId="{84A65CFD-9B42-423B-9E32-8232B3C499ED}" destId="{CB8B094C-3781-4C1B-93C4-DBA9CD0D07AC}" srcOrd="1" destOrd="0" presId="urn:microsoft.com/office/officeart/2005/8/layout/list1"/>
    <dgm:cxn modelId="{1CF62869-23F7-4727-A525-30E6488D092C}" type="presParOf" srcId="{84A65CFD-9B42-423B-9E32-8232B3C499ED}" destId="{8BA8BF57-6337-4816-830F-12E532E27604}" srcOrd="2" destOrd="0" presId="urn:microsoft.com/office/officeart/2005/8/layout/list1"/>
    <dgm:cxn modelId="{4E0CAA9C-AE45-42D9-A704-703ECA66100E}" type="presParOf" srcId="{84A65CFD-9B42-423B-9E32-8232B3C499ED}" destId="{4333AB9A-D7C8-4C32-A18A-43BE6BEF9FE1}" srcOrd="3" destOrd="0" presId="urn:microsoft.com/office/officeart/2005/8/layout/list1"/>
    <dgm:cxn modelId="{5E1D5F46-469E-4589-9B21-7A948EB5DA26}" type="presParOf" srcId="{84A65CFD-9B42-423B-9E32-8232B3C499ED}" destId="{3B3D441F-A259-4BF4-B881-9DC3033BF63C}" srcOrd="4" destOrd="0" presId="urn:microsoft.com/office/officeart/2005/8/layout/list1"/>
    <dgm:cxn modelId="{E1EAEB60-AC21-4BA7-98ED-7001073B40AF}" type="presParOf" srcId="{3B3D441F-A259-4BF4-B881-9DC3033BF63C}" destId="{69E45FF5-4D8E-418F-9CED-A5C946FD7A54}" srcOrd="0" destOrd="0" presId="urn:microsoft.com/office/officeart/2005/8/layout/list1"/>
    <dgm:cxn modelId="{951C604F-EC65-4B0E-AD42-ABD407E4FB54}" type="presParOf" srcId="{3B3D441F-A259-4BF4-B881-9DC3033BF63C}" destId="{3D2C9400-CD44-4121-8579-CA1C1F98CF30}" srcOrd="1" destOrd="0" presId="urn:microsoft.com/office/officeart/2005/8/layout/list1"/>
    <dgm:cxn modelId="{9A29EEF9-D43F-48C4-A3FC-FECD77CCCA67}" type="presParOf" srcId="{84A65CFD-9B42-423B-9E32-8232B3C499ED}" destId="{554B139D-3542-43B8-8B8F-1840B072C313}" srcOrd="5" destOrd="0" presId="urn:microsoft.com/office/officeart/2005/8/layout/list1"/>
    <dgm:cxn modelId="{24BF46C6-6168-4C1F-83F2-D26BDDBAC69B}" type="presParOf" srcId="{84A65CFD-9B42-423B-9E32-8232B3C499ED}" destId="{5B65F782-DC55-437F-861D-86ED73F9DA09}" srcOrd="6" destOrd="0" presId="urn:microsoft.com/office/officeart/2005/8/layout/list1"/>
    <dgm:cxn modelId="{06D05F67-D71E-41B3-9868-98E4D5179805}" type="presParOf" srcId="{84A65CFD-9B42-423B-9E32-8232B3C499ED}" destId="{371246C6-B365-4D93-9C02-891B245EFC93}" srcOrd="7" destOrd="0" presId="urn:microsoft.com/office/officeart/2005/8/layout/list1"/>
    <dgm:cxn modelId="{A8F69EAC-E0FF-4589-83CD-E14CCFE97AED}" type="presParOf" srcId="{84A65CFD-9B42-423B-9E32-8232B3C499ED}" destId="{760A43C5-80FC-4C9F-A25B-BEA104E463BE}" srcOrd="8" destOrd="0" presId="urn:microsoft.com/office/officeart/2005/8/layout/list1"/>
    <dgm:cxn modelId="{ABC759E4-9DA6-4550-A5C1-3B8EEAC92842}" type="presParOf" srcId="{760A43C5-80FC-4C9F-A25B-BEA104E463BE}" destId="{E441239C-99DF-44BD-839C-7E3FFAC75386}" srcOrd="0" destOrd="0" presId="urn:microsoft.com/office/officeart/2005/8/layout/list1"/>
    <dgm:cxn modelId="{25A9CC0D-2D2D-4C9D-B7F2-723C734CD22C}" type="presParOf" srcId="{760A43C5-80FC-4C9F-A25B-BEA104E463BE}" destId="{7D2A6558-715E-4F79-A700-E40D4AE641C6}" srcOrd="1" destOrd="0" presId="urn:microsoft.com/office/officeart/2005/8/layout/list1"/>
    <dgm:cxn modelId="{6504FE0B-347A-4BF6-959B-979601A1FCE6}" type="presParOf" srcId="{84A65CFD-9B42-423B-9E32-8232B3C499ED}" destId="{1E88EB7B-877A-4F8A-913E-E9ED55FFD14E}" srcOrd="9" destOrd="0" presId="urn:microsoft.com/office/officeart/2005/8/layout/list1"/>
    <dgm:cxn modelId="{1F41D1CA-0CCD-4550-AA64-12651EF7A048}" type="presParOf" srcId="{84A65CFD-9B42-423B-9E32-8232B3C499ED}" destId="{48E5B8E3-C632-44A7-9990-0C517C0B030F}" srcOrd="10" destOrd="0" presId="urn:microsoft.com/office/officeart/2005/8/layout/list1"/>
    <dgm:cxn modelId="{2D26F0E6-0A5C-429F-BBD3-D25145BECFC3}" type="presParOf" srcId="{84A65CFD-9B42-423B-9E32-8232B3C499ED}" destId="{504A37B0-9BE1-45DA-961C-E5996A6054C6}" srcOrd="11" destOrd="0" presId="urn:microsoft.com/office/officeart/2005/8/layout/list1"/>
    <dgm:cxn modelId="{7D513D18-3856-44C3-8A18-B71A9E4CBD75}" type="presParOf" srcId="{84A65CFD-9B42-423B-9E32-8232B3C499ED}" destId="{4A6D3F63-06CF-4FEF-97C5-A935333C6D6A}" srcOrd="12" destOrd="0" presId="urn:microsoft.com/office/officeart/2005/8/layout/list1"/>
    <dgm:cxn modelId="{523366FC-EB93-4120-975B-59CF2FD6CE2C}" type="presParOf" srcId="{4A6D3F63-06CF-4FEF-97C5-A935333C6D6A}" destId="{F50D36B2-B0D0-4C64-9A4C-CA502CDDA431}" srcOrd="0" destOrd="0" presId="urn:microsoft.com/office/officeart/2005/8/layout/list1"/>
    <dgm:cxn modelId="{49F6A660-3E32-4D35-B349-CFE03CBD1A4F}" type="presParOf" srcId="{4A6D3F63-06CF-4FEF-97C5-A935333C6D6A}" destId="{70EDDB87-2469-4AC8-98A5-8E100C96229D}" srcOrd="1" destOrd="0" presId="urn:microsoft.com/office/officeart/2005/8/layout/list1"/>
    <dgm:cxn modelId="{E46DB5AE-89E2-4899-8803-C53F4C9F4AB9}" type="presParOf" srcId="{84A65CFD-9B42-423B-9E32-8232B3C499ED}" destId="{2114D783-4E67-4AEC-9D5F-EF81BAF5F113}" srcOrd="13" destOrd="0" presId="urn:microsoft.com/office/officeart/2005/8/layout/list1"/>
    <dgm:cxn modelId="{69403593-EF45-4226-9576-8D5E10B28E70}" type="presParOf" srcId="{84A65CFD-9B42-423B-9E32-8232B3C499ED}" destId="{47DA5000-864A-4FF7-B4D7-A26E031887A8}" srcOrd="14" destOrd="0" presId="urn:microsoft.com/office/officeart/2005/8/layout/list1"/>
    <dgm:cxn modelId="{F3DC3EE7-BABB-439A-9EAC-45BF8652C133}" type="presParOf" srcId="{84A65CFD-9B42-423B-9E32-8232B3C499ED}" destId="{27849114-49E4-4B63-86EE-15ADFA7641D8}" srcOrd="15" destOrd="0" presId="urn:microsoft.com/office/officeart/2005/8/layout/list1"/>
    <dgm:cxn modelId="{C8ED2BAB-317D-44B4-B8F6-CF35D21E31E1}" type="presParOf" srcId="{84A65CFD-9B42-423B-9E32-8232B3C499ED}" destId="{DE37207A-A465-424D-972D-94C78834F747}" srcOrd="16" destOrd="0" presId="urn:microsoft.com/office/officeart/2005/8/layout/list1"/>
    <dgm:cxn modelId="{D4643440-03A5-4301-8B25-092A6DA21A0B}" type="presParOf" srcId="{DE37207A-A465-424D-972D-94C78834F747}" destId="{EA6975D6-2E04-46CA-84A3-A0F6F26979AE}" srcOrd="0" destOrd="0" presId="urn:microsoft.com/office/officeart/2005/8/layout/list1"/>
    <dgm:cxn modelId="{5C739B79-F2C3-403A-AAC0-0A4EA79A79EE}" type="presParOf" srcId="{DE37207A-A465-424D-972D-94C78834F747}" destId="{D55E3CB6-5BD9-44A0-A6AA-95572D072BE6}" srcOrd="1" destOrd="0" presId="urn:microsoft.com/office/officeart/2005/8/layout/list1"/>
    <dgm:cxn modelId="{0C96E60F-FE91-4D37-82A3-85235F4CD808}" type="presParOf" srcId="{84A65CFD-9B42-423B-9E32-8232B3C499ED}" destId="{05E5778C-C82F-45C0-B56A-8322AEE560E6}" srcOrd="17" destOrd="0" presId="urn:microsoft.com/office/officeart/2005/8/layout/list1"/>
    <dgm:cxn modelId="{DB540AF6-7172-49BA-886D-4D4B6C35F737}" type="presParOf" srcId="{84A65CFD-9B42-423B-9E32-8232B3C499ED}" destId="{C558DE64-2B22-426D-A537-686BB151F0AD}" srcOrd="18" destOrd="0" presId="urn:microsoft.com/office/officeart/2005/8/layout/list1"/>
    <dgm:cxn modelId="{D78C0F87-F045-4E5E-A48C-D2B1DE24BC89}" type="presParOf" srcId="{84A65CFD-9B42-423B-9E32-8232B3C499ED}" destId="{4F3C036D-3809-4BDC-B942-8C10200D87EE}" srcOrd="19" destOrd="0" presId="urn:microsoft.com/office/officeart/2005/8/layout/list1"/>
    <dgm:cxn modelId="{1346F3BD-661D-4813-8D8B-FB8E281A3528}" type="presParOf" srcId="{84A65CFD-9B42-423B-9E32-8232B3C499ED}" destId="{58848D2C-7106-4ED5-A923-319A5167772F}" srcOrd="20" destOrd="0" presId="urn:microsoft.com/office/officeart/2005/8/layout/list1"/>
    <dgm:cxn modelId="{7530F2AC-9EBC-4BA7-83A2-7E0297C7465E}" type="presParOf" srcId="{58848D2C-7106-4ED5-A923-319A5167772F}" destId="{98316665-52D0-4DEE-B202-645A753BCC5B}" srcOrd="0" destOrd="0" presId="urn:microsoft.com/office/officeart/2005/8/layout/list1"/>
    <dgm:cxn modelId="{D470860F-FC3F-4042-AE34-3A07A75834FD}" type="presParOf" srcId="{58848D2C-7106-4ED5-A923-319A5167772F}" destId="{8623213A-5E61-429F-81E7-BC79E43D96C4}" srcOrd="1" destOrd="0" presId="urn:microsoft.com/office/officeart/2005/8/layout/list1"/>
    <dgm:cxn modelId="{F31F11EF-3495-4D44-B648-1E91DAEABB86}" type="presParOf" srcId="{84A65CFD-9B42-423B-9E32-8232B3C499ED}" destId="{2A1EA350-4422-4FFA-A151-866FF61374B2}" srcOrd="21" destOrd="0" presId="urn:microsoft.com/office/officeart/2005/8/layout/list1"/>
    <dgm:cxn modelId="{7848491E-2902-43F0-ABE3-8860E584D1A8}" type="presParOf" srcId="{84A65CFD-9B42-423B-9E32-8232B3C499ED}" destId="{DCBD95A0-4749-47D5-A5ED-CBDA656CEF6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9228B8-6D47-43C0-ABA8-D2FA4BE5BCA7}" type="doc">
      <dgm:prSet loTypeId="urn:microsoft.com/office/officeart/2005/8/layout/list1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en-US"/>
        </a:p>
      </dgm:t>
    </dgm:pt>
    <dgm:pt modelId="{408CC9E2-1AE8-4ACA-A9E8-903AE19D2C6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Definitions and concepts</a:t>
          </a:r>
          <a:endParaRPr lang="en-US" sz="2400" dirty="0"/>
        </a:p>
      </dgm:t>
    </dgm:pt>
    <dgm:pt modelId="{5791F59C-1ADA-4392-988F-F648E3A7F85B}" type="parTrans" cxnId="{250926BE-05AA-4F1F-B511-233D0B604403}">
      <dgm:prSet/>
      <dgm:spPr/>
      <dgm:t>
        <a:bodyPr/>
        <a:lstStyle/>
        <a:p>
          <a:endParaRPr lang="en-US"/>
        </a:p>
      </dgm:t>
    </dgm:pt>
    <dgm:pt modelId="{C2DEAE43-E151-4597-9B1D-487529D888CF}" type="sibTrans" cxnId="{250926BE-05AA-4F1F-B511-233D0B604403}">
      <dgm:prSet/>
      <dgm:spPr/>
      <dgm:t>
        <a:bodyPr/>
        <a:lstStyle/>
        <a:p>
          <a:endParaRPr lang="en-US"/>
        </a:p>
      </dgm:t>
    </dgm:pt>
    <dgm:pt modelId="{04F8B57C-ED11-44C8-90F3-A3AA7C1692A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Message ordering and reliability</a:t>
          </a:r>
          <a:endParaRPr lang="en-US" sz="2400" dirty="0"/>
        </a:p>
      </dgm:t>
    </dgm:pt>
    <dgm:pt modelId="{BBF8A46B-6E71-4A4B-9E5F-C80948D85DA2}" type="parTrans" cxnId="{670E8EE1-4B5C-47CE-8D9A-79B3BFE6D709}">
      <dgm:prSet/>
      <dgm:spPr/>
      <dgm:t>
        <a:bodyPr/>
        <a:lstStyle/>
        <a:p>
          <a:endParaRPr lang="en-US"/>
        </a:p>
      </dgm:t>
    </dgm:pt>
    <dgm:pt modelId="{82299FF6-2175-41B9-8675-9F5B03E78FBD}" type="sibTrans" cxnId="{670E8EE1-4B5C-47CE-8D9A-79B3BFE6D709}">
      <dgm:prSet/>
      <dgm:spPr/>
      <dgm:t>
        <a:bodyPr/>
        <a:lstStyle/>
        <a:p>
          <a:endParaRPr lang="en-US"/>
        </a:p>
      </dgm:t>
    </dgm:pt>
    <dgm:pt modelId="{34BC1E9B-3FAA-4708-AA64-1C2EA650176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Semantics and syntax</a:t>
          </a:r>
          <a:endParaRPr lang="en-US" sz="2400" dirty="0"/>
        </a:p>
      </dgm:t>
    </dgm:pt>
    <dgm:pt modelId="{56B2F489-9B62-413B-9897-0DDC781386E0}" type="parTrans" cxnId="{746345CA-F9A0-45C2-AFB9-38BD0751A223}">
      <dgm:prSet/>
      <dgm:spPr/>
      <dgm:t>
        <a:bodyPr/>
        <a:lstStyle/>
        <a:p>
          <a:endParaRPr lang="en-US"/>
        </a:p>
      </dgm:t>
    </dgm:pt>
    <dgm:pt modelId="{F23FF286-AF28-4E07-A953-A782EFD57140}" type="sibTrans" cxnId="{746345CA-F9A0-45C2-AFB9-38BD0751A223}">
      <dgm:prSet/>
      <dgm:spPr/>
      <dgm:t>
        <a:bodyPr/>
        <a:lstStyle/>
        <a:p>
          <a:endParaRPr lang="en-US"/>
        </a:p>
      </dgm:t>
    </dgm:pt>
    <dgm:pt modelId="{E9AB3F74-A5E3-4D37-87D5-2B7ECA849296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Encoding application messages</a:t>
          </a:r>
          <a:endParaRPr lang="en-US" sz="2400" dirty="0"/>
        </a:p>
      </dgm:t>
    </dgm:pt>
    <dgm:pt modelId="{D12F8AEA-4B4C-4E02-B853-502E29CD6F3E}" type="parTrans" cxnId="{C5F949BE-B3E8-4CD5-9A93-A3D804EDF690}">
      <dgm:prSet/>
      <dgm:spPr/>
      <dgm:t>
        <a:bodyPr/>
        <a:lstStyle/>
        <a:p>
          <a:endParaRPr lang="en-US"/>
        </a:p>
      </dgm:t>
    </dgm:pt>
    <dgm:pt modelId="{C6F91D12-58E0-4CF6-9140-02646DA0D135}" type="sibTrans" cxnId="{C5F949BE-B3E8-4CD5-9A93-A3D804EDF690}">
      <dgm:prSet/>
      <dgm:spPr/>
      <dgm:t>
        <a:bodyPr/>
        <a:lstStyle/>
        <a:p>
          <a:endParaRPr lang="en-US"/>
        </a:p>
      </dgm:t>
    </dgm:pt>
    <dgm:pt modelId="{DDA18B2C-5406-4841-8A2D-6B7E556B1F2D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/>
            <a:t>Vertical communication on the source host</a:t>
          </a:r>
          <a:endParaRPr lang="en-US" sz="2400" b="1" dirty="0"/>
        </a:p>
      </dgm:t>
    </dgm:pt>
    <dgm:pt modelId="{DE770959-9F9C-40CA-AC18-17A1E612BC31}" type="parTrans" cxnId="{AB6EAD09-F588-47FE-B98A-F3BAA44822D2}">
      <dgm:prSet/>
      <dgm:spPr/>
      <dgm:t>
        <a:bodyPr/>
        <a:lstStyle/>
        <a:p>
          <a:endParaRPr lang="en-US"/>
        </a:p>
      </dgm:t>
    </dgm:pt>
    <dgm:pt modelId="{31646C36-D375-4299-B621-2003FECF24EA}" type="sibTrans" cxnId="{AB6EAD09-F588-47FE-B98A-F3BAA44822D2}">
      <dgm:prSet/>
      <dgm:spPr/>
      <dgm:t>
        <a:bodyPr/>
        <a:lstStyle/>
        <a:p>
          <a:endParaRPr lang="en-US"/>
        </a:p>
      </dgm:t>
    </dgm:pt>
    <dgm:pt modelId="{942A6C6D-36D0-4EF3-9460-875CE1F9DC8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Standards architectures</a:t>
          </a:r>
          <a:endParaRPr lang="en-US" sz="2400" dirty="0"/>
        </a:p>
      </dgm:t>
    </dgm:pt>
    <dgm:pt modelId="{473E5A79-A15A-4A67-A9B7-2C6C3D096F0A}" type="parTrans" cxnId="{4C5646FC-96C7-4C48-8A08-EA23DD4ABB17}">
      <dgm:prSet/>
      <dgm:spPr/>
      <dgm:t>
        <a:bodyPr/>
        <a:lstStyle/>
        <a:p>
          <a:endParaRPr lang="en-US"/>
        </a:p>
      </dgm:t>
    </dgm:pt>
    <dgm:pt modelId="{BACDD623-22E4-4E6A-BAA1-496C5BA288C3}" type="sibTrans" cxnId="{4C5646FC-96C7-4C48-8A08-EA23DD4ABB17}">
      <dgm:prSet/>
      <dgm:spPr/>
      <dgm:t>
        <a:bodyPr/>
        <a:lstStyle/>
        <a:p>
          <a:endParaRPr lang="en-US"/>
        </a:p>
      </dgm:t>
    </dgm:pt>
    <dgm:pt modelId="{84A65CFD-9B42-423B-9E32-8232B3C499ED}" type="pres">
      <dgm:prSet presAssocID="{FA9228B8-6D47-43C0-ABA8-D2FA4BE5BC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972434-9942-4770-817B-090AE9268432}" type="pres">
      <dgm:prSet presAssocID="{408CC9E2-1AE8-4ACA-A9E8-903AE19D2C69}" presName="parentLin" presStyleCnt="0"/>
      <dgm:spPr/>
    </dgm:pt>
    <dgm:pt modelId="{C9394F8B-E330-47A2-8A75-32779E172DE5}" type="pres">
      <dgm:prSet presAssocID="{408CC9E2-1AE8-4ACA-A9E8-903AE19D2C6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70B345A-BD16-4072-8E9A-A32A1299AD9A}" type="pres">
      <dgm:prSet presAssocID="{408CC9E2-1AE8-4ACA-A9E8-903AE19D2C69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B094C-3781-4C1B-93C4-DBA9CD0D07AC}" type="pres">
      <dgm:prSet presAssocID="{408CC9E2-1AE8-4ACA-A9E8-903AE19D2C69}" presName="negativeSpace" presStyleCnt="0"/>
      <dgm:spPr/>
    </dgm:pt>
    <dgm:pt modelId="{8BA8BF57-6337-4816-830F-12E532E27604}" type="pres">
      <dgm:prSet presAssocID="{408CC9E2-1AE8-4ACA-A9E8-903AE19D2C69}" presName="childText" presStyleLbl="conFgAcc1" presStyleIdx="0" presStyleCnt="6">
        <dgm:presLayoutVars>
          <dgm:bulletEnabled val="1"/>
        </dgm:presLayoutVars>
      </dgm:prSet>
      <dgm:spPr/>
    </dgm:pt>
    <dgm:pt modelId="{4333AB9A-D7C8-4C32-A18A-43BE6BEF9FE1}" type="pres">
      <dgm:prSet presAssocID="{C2DEAE43-E151-4597-9B1D-487529D888CF}" presName="spaceBetweenRectangles" presStyleCnt="0"/>
      <dgm:spPr/>
    </dgm:pt>
    <dgm:pt modelId="{3B3D441F-A259-4BF4-B881-9DC3033BF63C}" type="pres">
      <dgm:prSet presAssocID="{04F8B57C-ED11-44C8-90F3-A3AA7C1692AE}" presName="parentLin" presStyleCnt="0"/>
      <dgm:spPr/>
    </dgm:pt>
    <dgm:pt modelId="{69E45FF5-4D8E-418F-9CED-A5C946FD7A54}" type="pres">
      <dgm:prSet presAssocID="{04F8B57C-ED11-44C8-90F3-A3AA7C1692AE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D2C9400-CD44-4121-8579-CA1C1F98CF30}" type="pres">
      <dgm:prSet presAssocID="{04F8B57C-ED11-44C8-90F3-A3AA7C1692AE}" presName="parentText" presStyleLbl="node1" presStyleIdx="1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B139D-3542-43B8-8B8F-1840B072C313}" type="pres">
      <dgm:prSet presAssocID="{04F8B57C-ED11-44C8-90F3-A3AA7C1692AE}" presName="negativeSpace" presStyleCnt="0"/>
      <dgm:spPr/>
    </dgm:pt>
    <dgm:pt modelId="{5B65F782-DC55-437F-861D-86ED73F9DA09}" type="pres">
      <dgm:prSet presAssocID="{04F8B57C-ED11-44C8-90F3-A3AA7C1692AE}" presName="childText" presStyleLbl="conFgAcc1" presStyleIdx="1" presStyleCnt="6">
        <dgm:presLayoutVars>
          <dgm:bulletEnabled val="1"/>
        </dgm:presLayoutVars>
      </dgm:prSet>
      <dgm:spPr/>
    </dgm:pt>
    <dgm:pt modelId="{371246C6-B365-4D93-9C02-891B245EFC93}" type="pres">
      <dgm:prSet presAssocID="{82299FF6-2175-41B9-8675-9F5B03E78FBD}" presName="spaceBetweenRectangles" presStyleCnt="0"/>
      <dgm:spPr/>
    </dgm:pt>
    <dgm:pt modelId="{760A43C5-80FC-4C9F-A25B-BEA104E463BE}" type="pres">
      <dgm:prSet presAssocID="{34BC1E9B-3FAA-4708-AA64-1C2EA650176D}" presName="parentLin" presStyleCnt="0"/>
      <dgm:spPr/>
    </dgm:pt>
    <dgm:pt modelId="{E441239C-99DF-44BD-839C-7E3FFAC75386}" type="pres">
      <dgm:prSet presAssocID="{34BC1E9B-3FAA-4708-AA64-1C2EA650176D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D2A6558-715E-4F79-A700-E40D4AE641C6}" type="pres">
      <dgm:prSet presAssocID="{34BC1E9B-3FAA-4708-AA64-1C2EA650176D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8EB7B-877A-4F8A-913E-E9ED55FFD14E}" type="pres">
      <dgm:prSet presAssocID="{34BC1E9B-3FAA-4708-AA64-1C2EA650176D}" presName="negativeSpace" presStyleCnt="0"/>
      <dgm:spPr/>
    </dgm:pt>
    <dgm:pt modelId="{48E5B8E3-C632-44A7-9990-0C517C0B030F}" type="pres">
      <dgm:prSet presAssocID="{34BC1E9B-3FAA-4708-AA64-1C2EA650176D}" presName="childText" presStyleLbl="conFgAcc1" presStyleIdx="2" presStyleCnt="6">
        <dgm:presLayoutVars>
          <dgm:bulletEnabled val="1"/>
        </dgm:presLayoutVars>
      </dgm:prSet>
      <dgm:spPr/>
    </dgm:pt>
    <dgm:pt modelId="{504A37B0-9BE1-45DA-961C-E5996A6054C6}" type="pres">
      <dgm:prSet presAssocID="{F23FF286-AF28-4E07-A953-A782EFD57140}" presName="spaceBetweenRectangles" presStyleCnt="0"/>
      <dgm:spPr/>
    </dgm:pt>
    <dgm:pt modelId="{4A6D3F63-06CF-4FEF-97C5-A935333C6D6A}" type="pres">
      <dgm:prSet presAssocID="{E9AB3F74-A5E3-4D37-87D5-2B7ECA849296}" presName="parentLin" presStyleCnt="0"/>
      <dgm:spPr/>
    </dgm:pt>
    <dgm:pt modelId="{F50D36B2-B0D0-4C64-9A4C-CA502CDDA431}" type="pres">
      <dgm:prSet presAssocID="{E9AB3F74-A5E3-4D37-87D5-2B7ECA84929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70EDDB87-2469-4AC8-98A5-8E100C96229D}" type="pres">
      <dgm:prSet presAssocID="{E9AB3F74-A5E3-4D37-87D5-2B7ECA849296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4D783-4E67-4AEC-9D5F-EF81BAF5F113}" type="pres">
      <dgm:prSet presAssocID="{E9AB3F74-A5E3-4D37-87D5-2B7ECA849296}" presName="negativeSpace" presStyleCnt="0"/>
      <dgm:spPr/>
    </dgm:pt>
    <dgm:pt modelId="{47DA5000-864A-4FF7-B4D7-A26E031887A8}" type="pres">
      <dgm:prSet presAssocID="{E9AB3F74-A5E3-4D37-87D5-2B7ECA849296}" presName="childText" presStyleLbl="conFgAcc1" presStyleIdx="3" presStyleCnt="6">
        <dgm:presLayoutVars>
          <dgm:bulletEnabled val="1"/>
        </dgm:presLayoutVars>
      </dgm:prSet>
      <dgm:spPr/>
    </dgm:pt>
    <dgm:pt modelId="{27849114-49E4-4B63-86EE-15ADFA7641D8}" type="pres">
      <dgm:prSet presAssocID="{C6F91D12-58E0-4CF6-9140-02646DA0D135}" presName="spaceBetweenRectangles" presStyleCnt="0"/>
      <dgm:spPr/>
    </dgm:pt>
    <dgm:pt modelId="{DE37207A-A465-424D-972D-94C78834F747}" type="pres">
      <dgm:prSet presAssocID="{DDA18B2C-5406-4841-8A2D-6B7E556B1F2D}" presName="parentLin" presStyleCnt="0"/>
      <dgm:spPr/>
    </dgm:pt>
    <dgm:pt modelId="{EA6975D6-2E04-46CA-84A3-A0F6F26979AE}" type="pres">
      <dgm:prSet presAssocID="{DDA18B2C-5406-4841-8A2D-6B7E556B1F2D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D55E3CB6-5BD9-44A0-A6AA-95572D072BE6}" type="pres">
      <dgm:prSet presAssocID="{DDA18B2C-5406-4841-8A2D-6B7E556B1F2D}" presName="parentText" presStyleLbl="node1" presStyleIdx="4" presStyleCnt="6" custScaleX="142857" custScaleY="1480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5778C-C82F-45C0-B56A-8322AEE560E6}" type="pres">
      <dgm:prSet presAssocID="{DDA18B2C-5406-4841-8A2D-6B7E556B1F2D}" presName="negativeSpace" presStyleCnt="0"/>
      <dgm:spPr/>
    </dgm:pt>
    <dgm:pt modelId="{C558DE64-2B22-426D-A537-686BB151F0AD}" type="pres">
      <dgm:prSet presAssocID="{DDA18B2C-5406-4841-8A2D-6B7E556B1F2D}" presName="childText" presStyleLbl="conFgAcc1" presStyleIdx="4" presStyleCnt="6">
        <dgm:presLayoutVars>
          <dgm:bulletEnabled val="1"/>
        </dgm:presLayoutVars>
      </dgm:prSet>
      <dgm:spPr/>
    </dgm:pt>
    <dgm:pt modelId="{4F3C036D-3809-4BDC-B942-8C10200D87EE}" type="pres">
      <dgm:prSet presAssocID="{31646C36-D375-4299-B621-2003FECF24EA}" presName="spaceBetweenRectangles" presStyleCnt="0"/>
      <dgm:spPr/>
    </dgm:pt>
    <dgm:pt modelId="{58848D2C-7106-4ED5-A923-319A5167772F}" type="pres">
      <dgm:prSet presAssocID="{942A6C6D-36D0-4EF3-9460-875CE1F9DC81}" presName="parentLin" presStyleCnt="0"/>
      <dgm:spPr/>
    </dgm:pt>
    <dgm:pt modelId="{98316665-52D0-4DEE-B202-645A753BCC5B}" type="pres">
      <dgm:prSet presAssocID="{942A6C6D-36D0-4EF3-9460-875CE1F9DC81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8623213A-5E61-429F-81E7-BC79E43D96C4}" type="pres">
      <dgm:prSet presAssocID="{942A6C6D-36D0-4EF3-9460-875CE1F9DC81}" presName="parentText" presStyleLbl="node1" presStyleIdx="5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EA350-4422-4FFA-A151-866FF61374B2}" type="pres">
      <dgm:prSet presAssocID="{942A6C6D-36D0-4EF3-9460-875CE1F9DC81}" presName="negativeSpace" presStyleCnt="0"/>
      <dgm:spPr/>
    </dgm:pt>
    <dgm:pt modelId="{DCBD95A0-4749-47D5-A5ED-CBDA656CEF67}" type="pres">
      <dgm:prSet presAssocID="{942A6C6D-36D0-4EF3-9460-875CE1F9DC8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E639C34-96C6-46D8-B6C5-2E014EC2C649}" type="presOf" srcId="{942A6C6D-36D0-4EF3-9460-875CE1F9DC81}" destId="{98316665-52D0-4DEE-B202-645A753BCC5B}" srcOrd="0" destOrd="0" presId="urn:microsoft.com/office/officeart/2005/8/layout/list1"/>
    <dgm:cxn modelId="{5CE7673B-458C-451C-8355-17FA5D8E8F00}" type="presOf" srcId="{408CC9E2-1AE8-4ACA-A9E8-903AE19D2C69}" destId="{370B345A-BD16-4072-8E9A-A32A1299AD9A}" srcOrd="1" destOrd="0" presId="urn:microsoft.com/office/officeart/2005/8/layout/list1"/>
    <dgm:cxn modelId="{AB6EAD09-F588-47FE-B98A-F3BAA44822D2}" srcId="{FA9228B8-6D47-43C0-ABA8-D2FA4BE5BCA7}" destId="{DDA18B2C-5406-4841-8A2D-6B7E556B1F2D}" srcOrd="4" destOrd="0" parTransId="{DE770959-9F9C-40CA-AC18-17A1E612BC31}" sibTransId="{31646C36-D375-4299-B621-2003FECF24EA}"/>
    <dgm:cxn modelId="{EA7BF37D-2E07-4780-A3A0-EAB2C76D43A3}" type="presOf" srcId="{DDA18B2C-5406-4841-8A2D-6B7E556B1F2D}" destId="{EA6975D6-2E04-46CA-84A3-A0F6F26979AE}" srcOrd="0" destOrd="0" presId="urn:microsoft.com/office/officeart/2005/8/layout/list1"/>
    <dgm:cxn modelId="{90A128BA-DDD0-44CB-A975-BB910F61C17D}" type="presOf" srcId="{E9AB3F74-A5E3-4D37-87D5-2B7ECA849296}" destId="{F50D36B2-B0D0-4C64-9A4C-CA502CDDA431}" srcOrd="0" destOrd="0" presId="urn:microsoft.com/office/officeart/2005/8/layout/list1"/>
    <dgm:cxn modelId="{250926BE-05AA-4F1F-B511-233D0B604403}" srcId="{FA9228B8-6D47-43C0-ABA8-D2FA4BE5BCA7}" destId="{408CC9E2-1AE8-4ACA-A9E8-903AE19D2C69}" srcOrd="0" destOrd="0" parTransId="{5791F59C-1ADA-4392-988F-F648E3A7F85B}" sibTransId="{C2DEAE43-E151-4597-9B1D-487529D888CF}"/>
    <dgm:cxn modelId="{C5F949BE-B3E8-4CD5-9A93-A3D804EDF690}" srcId="{FA9228B8-6D47-43C0-ABA8-D2FA4BE5BCA7}" destId="{E9AB3F74-A5E3-4D37-87D5-2B7ECA849296}" srcOrd="3" destOrd="0" parTransId="{D12F8AEA-4B4C-4E02-B853-502E29CD6F3E}" sibTransId="{C6F91D12-58E0-4CF6-9140-02646DA0D135}"/>
    <dgm:cxn modelId="{F61F3D97-1DF8-48E7-B5B5-F310AA7AD388}" type="presOf" srcId="{34BC1E9B-3FAA-4708-AA64-1C2EA650176D}" destId="{E441239C-99DF-44BD-839C-7E3FFAC75386}" srcOrd="0" destOrd="0" presId="urn:microsoft.com/office/officeart/2005/8/layout/list1"/>
    <dgm:cxn modelId="{746345CA-F9A0-45C2-AFB9-38BD0751A223}" srcId="{FA9228B8-6D47-43C0-ABA8-D2FA4BE5BCA7}" destId="{34BC1E9B-3FAA-4708-AA64-1C2EA650176D}" srcOrd="2" destOrd="0" parTransId="{56B2F489-9B62-413B-9897-0DDC781386E0}" sibTransId="{F23FF286-AF28-4E07-A953-A782EFD57140}"/>
    <dgm:cxn modelId="{DEA19554-2050-4382-B9D9-A8028307036E}" type="presOf" srcId="{04F8B57C-ED11-44C8-90F3-A3AA7C1692AE}" destId="{3D2C9400-CD44-4121-8579-CA1C1F98CF30}" srcOrd="1" destOrd="0" presId="urn:microsoft.com/office/officeart/2005/8/layout/list1"/>
    <dgm:cxn modelId="{A4A61394-BAC2-4F12-8CFC-EADE99FED50B}" type="presOf" srcId="{942A6C6D-36D0-4EF3-9460-875CE1F9DC81}" destId="{8623213A-5E61-429F-81E7-BC79E43D96C4}" srcOrd="1" destOrd="0" presId="urn:microsoft.com/office/officeart/2005/8/layout/list1"/>
    <dgm:cxn modelId="{F22F96DB-F08F-4D6D-9859-07B0269752DB}" type="presOf" srcId="{FA9228B8-6D47-43C0-ABA8-D2FA4BE5BCA7}" destId="{84A65CFD-9B42-423B-9E32-8232B3C499ED}" srcOrd="0" destOrd="0" presId="urn:microsoft.com/office/officeart/2005/8/layout/list1"/>
    <dgm:cxn modelId="{1DF9FEFE-FAAD-4D39-AA69-B4418C57180F}" type="presOf" srcId="{04F8B57C-ED11-44C8-90F3-A3AA7C1692AE}" destId="{69E45FF5-4D8E-418F-9CED-A5C946FD7A54}" srcOrd="0" destOrd="0" presId="urn:microsoft.com/office/officeart/2005/8/layout/list1"/>
    <dgm:cxn modelId="{4C5646FC-96C7-4C48-8A08-EA23DD4ABB17}" srcId="{FA9228B8-6D47-43C0-ABA8-D2FA4BE5BCA7}" destId="{942A6C6D-36D0-4EF3-9460-875CE1F9DC81}" srcOrd="5" destOrd="0" parTransId="{473E5A79-A15A-4A67-A9B7-2C6C3D096F0A}" sibTransId="{BACDD623-22E4-4E6A-BAA1-496C5BA288C3}"/>
    <dgm:cxn modelId="{16C94949-EB33-42D2-96E6-424C590920BA}" type="presOf" srcId="{DDA18B2C-5406-4841-8A2D-6B7E556B1F2D}" destId="{D55E3CB6-5BD9-44A0-A6AA-95572D072BE6}" srcOrd="1" destOrd="0" presId="urn:microsoft.com/office/officeart/2005/8/layout/list1"/>
    <dgm:cxn modelId="{FB801F72-615C-4DED-A07D-882179D8BC3F}" type="presOf" srcId="{34BC1E9B-3FAA-4708-AA64-1C2EA650176D}" destId="{7D2A6558-715E-4F79-A700-E40D4AE641C6}" srcOrd="1" destOrd="0" presId="urn:microsoft.com/office/officeart/2005/8/layout/list1"/>
    <dgm:cxn modelId="{12AFFD6C-4B15-4C38-A51C-5042F7F53264}" type="presOf" srcId="{408CC9E2-1AE8-4ACA-A9E8-903AE19D2C69}" destId="{C9394F8B-E330-47A2-8A75-32779E172DE5}" srcOrd="0" destOrd="0" presId="urn:microsoft.com/office/officeart/2005/8/layout/list1"/>
    <dgm:cxn modelId="{670E8EE1-4B5C-47CE-8D9A-79B3BFE6D709}" srcId="{FA9228B8-6D47-43C0-ABA8-D2FA4BE5BCA7}" destId="{04F8B57C-ED11-44C8-90F3-A3AA7C1692AE}" srcOrd="1" destOrd="0" parTransId="{BBF8A46B-6E71-4A4B-9E5F-C80948D85DA2}" sibTransId="{82299FF6-2175-41B9-8675-9F5B03E78FBD}"/>
    <dgm:cxn modelId="{427733DB-94CB-4ABB-8BE7-0F7A718356D6}" type="presOf" srcId="{E9AB3F74-A5E3-4D37-87D5-2B7ECA849296}" destId="{70EDDB87-2469-4AC8-98A5-8E100C96229D}" srcOrd="1" destOrd="0" presId="urn:microsoft.com/office/officeart/2005/8/layout/list1"/>
    <dgm:cxn modelId="{700D60E1-E10F-4B0B-98CB-6D468E98C518}" type="presParOf" srcId="{84A65CFD-9B42-423B-9E32-8232B3C499ED}" destId="{56972434-9942-4770-817B-090AE9268432}" srcOrd="0" destOrd="0" presId="urn:microsoft.com/office/officeart/2005/8/layout/list1"/>
    <dgm:cxn modelId="{4A568B7C-B1B2-4FDA-A81D-16EA7EBD4F82}" type="presParOf" srcId="{56972434-9942-4770-817B-090AE9268432}" destId="{C9394F8B-E330-47A2-8A75-32779E172DE5}" srcOrd="0" destOrd="0" presId="urn:microsoft.com/office/officeart/2005/8/layout/list1"/>
    <dgm:cxn modelId="{C65AD822-8DC8-406D-BBE7-E4F0CF8227B3}" type="presParOf" srcId="{56972434-9942-4770-817B-090AE9268432}" destId="{370B345A-BD16-4072-8E9A-A32A1299AD9A}" srcOrd="1" destOrd="0" presId="urn:microsoft.com/office/officeart/2005/8/layout/list1"/>
    <dgm:cxn modelId="{1594D05B-739C-4183-9ABB-78D2FC61AB7B}" type="presParOf" srcId="{84A65CFD-9B42-423B-9E32-8232B3C499ED}" destId="{CB8B094C-3781-4C1B-93C4-DBA9CD0D07AC}" srcOrd="1" destOrd="0" presId="urn:microsoft.com/office/officeart/2005/8/layout/list1"/>
    <dgm:cxn modelId="{03E20213-0A07-4A17-9881-AE052EAA01DF}" type="presParOf" srcId="{84A65CFD-9B42-423B-9E32-8232B3C499ED}" destId="{8BA8BF57-6337-4816-830F-12E532E27604}" srcOrd="2" destOrd="0" presId="urn:microsoft.com/office/officeart/2005/8/layout/list1"/>
    <dgm:cxn modelId="{F9BCBFDF-3297-422C-B542-47D00BF50AED}" type="presParOf" srcId="{84A65CFD-9B42-423B-9E32-8232B3C499ED}" destId="{4333AB9A-D7C8-4C32-A18A-43BE6BEF9FE1}" srcOrd="3" destOrd="0" presId="urn:microsoft.com/office/officeart/2005/8/layout/list1"/>
    <dgm:cxn modelId="{A8ADD550-DC95-45B2-8334-01EE5B1E485B}" type="presParOf" srcId="{84A65CFD-9B42-423B-9E32-8232B3C499ED}" destId="{3B3D441F-A259-4BF4-B881-9DC3033BF63C}" srcOrd="4" destOrd="0" presId="urn:microsoft.com/office/officeart/2005/8/layout/list1"/>
    <dgm:cxn modelId="{25E89CF4-C18D-4719-BAAF-1510B77A6F62}" type="presParOf" srcId="{3B3D441F-A259-4BF4-B881-9DC3033BF63C}" destId="{69E45FF5-4D8E-418F-9CED-A5C946FD7A54}" srcOrd="0" destOrd="0" presId="urn:microsoft.com/office/officeart/2005/8/layout/list1"/>
    <dgm:cxn modelId="{9C6C3E5F-E6D1-488E-898A-964686C15DBB}" type="presParOf" srcId="{3B3D441F-A259-4BF4-B881-9DC3033BF63C}" destId="{3D2C9400-CD44-4121-8579-CA1C1F98CF30}" srcOrd="1" destOrd="0" presId="urn:microsoft.com/office/officeart/2005/8/layout/list1"/>
    <dgm:cxn modelId="{8B143147-D4B1-4BB0-94AA-2D124D8E9A8E}" type="presParOf" srcId="{84A65CFD-9B42-423B-9E32-8232B3C499ED}" destId="{554B139D-3542-43B8-8B8F-1840B072C313}" srcOrd="5" destOrd="0" presId="urn:microsoft.com/office/officeart/2005/8/layout/list1"/>
    <dgm:cxn modelId="{BFFF2F9D-96BE-437A-BFC6-F3A60DA9E8D9}" type="presParOf" srcId="{84A65CFD-9B42-423B-9E32-8232B3C499ED}" destId="{5B65F782-DC55-437F-861D-86ED73F9DA09}" srcOrd="6" destOrd="0" presId="urn:microsoft.com/office/officeart/2005/8/layout/list1"/>
    <dgm:cxn modelId="{DA36F74D-7659-4A15-9F42-951A1B4A5DBC}" type="presParOf" srcId="{84A65CFD-9B42-423B-9E32-8232B3C499ED}" destId="{371246C6-B365-4D93-9C02-891B245EFC93}" srcOrd="7" destOrd="0" presId="urn:microsoft.com/office/officeart/2005/8/layout/list1"/>
    <dgm:cxn modelId="{DB17DAB3-9928-43E8-8387-AE6A95751F2E}" type="presParOf" srcId="{84A65CFD-9B42-423B-9E32-8232B3C499ED}" destId="{760A43C5-80FC-4C9F-A25B-BEA104E463BE}" srcOrd="8" destOrd="0" presId="urn:microsoft.com/office/officeart/2005/8/layout/list1"/>
    <dgm:cxn modelId="{D53BEBC2-974F-430B-BEDA-6511F71DE717}" type="presParOf" srcId="{760A43C5-80FC-4C9F-A25B-BEA104E463BE}" destId="{E441239C-99DF-44BD-839C-7E3FFAC75386}" srcOrd="0" destOrd="0" presId="urn:microsoft.com/office/officeart/2005/8/layout/list1"/>
    <dgm:cxn modelId="{1F5AEF42-1A35-4D8D-BF36-AEB4537FB52E}" type="presParOf" srcId="{760A43C5-80FC-4C9F-A25B-BEA104E463BE}" destId="{7D2A6558-715E-4F79-A700-E40D4AE641C6}" srcOrd="1" destOrd="0" presId="urn:microsoft.com/office/officeart/2005/8/layout/list1"/>
    <dgm:cxn modelId="{DF18AE01-F5D6-4895-B7DD-10F622160868}" type="presParOf" srcId="{84A65CFD-9B42-423B-9E32-8232B3C499ED}" destId="{1E88EB7B-877A-4F8A-913E-E9ED55FFD14E}" srcOrd="9" destOrd="0" presId="urn:microsoft.com/office/officeart/2005/8/layout/list1"/>
    <dgm:cxn modelId="{CD10EE45-1485-4E0E-BD89-A8A93443BE78}" type="presParOf" srcId="{84A65CFD-9B42-423B-9E32-8232B3C499ED}" destId="{48E5B8E3-C632-44A7-9990-0C517C0B030F}" srcOrd="10" destOrd="0" presId="urn:microsoft.com/office/officeart/2005/8/layout/list1"/>
    <dgm:cxn modelId="{655761FB-5B76-4637-9371-38B9218DCFC3}" type="presParOf" srcId="{84A65CFD-9B42-423B-9E32-8232B3C499ED}" destId="{504A37B0-9BE1-45DA-961C-E5996A6054C6}" srcOrd="11" destOrd="0" presId="urn:microsoft.com/office/officeart/2005/8/layout/list1"/>
    <dgm:cxn modelId="{FBB61DBF-CDF2-407D-B9E9-8322C1D6C49A}" type="presParOf" srcId="{84A65CFD-9B42-423B-9E32-8232B3C499ED}" destId="{4A6D3F63-06CF-4FEF-97C5-A935333C6D6A}" srcOrd="12" destOrd="0" presId="urn:microsoft.com/office/officeart/2005/8/layout/list1"/>
    <dgm:cxn modelId="{42BDCA58-E89D-46BB-B9EE-AECD9E20E6BF}" type="presParOf" srcId="{4A6D3F63-06CF-4FEF-97C5-A935333C6D6A}" destId="{F50D36B2-B0D0-4C64-9A4C-CA502CDDA431}" srcOrd="0" destOrd="0" presId="urn:microsoft.com/office/officeart/2005/8/layout/list1"/>
    <dgm:cxn modelId="{549A4429-E6D4-436A-9B8A-4EF2418F2B8F}" type="presParOf" srcId="{4A6D3F63-06CF-4FEF-97C5-A935333C6D6A}" destId="{70EDDB87-2469-4AC8-98A5-8E100C96229D}" srcOrd="1" destOrd="0" presId="urn:microsoft.com/office/officeart/2005/8/layout/list1"/>
    <dgm:cxn modelId="{E8C6F682-7ED0-48F1-9A3C-926F0B366E4F}" type="presParOf" srcId="{84A65CFD-9B42-423B-9E32-8232B3C499ED}" destId="{2114D783-4E67-4AEC-9D5F-EF81BAF5F113}" srcOrd="13" destOrd="0" presId="urn:microsoft.com/office/officeart/2005/8/layout/list1"/>
    <dgm:cxn modelId="{288336AF-B3FB-46D4-90D3-7531BCE70B47}" type="presParOf" srcId="{84A65CFD-9B42-423B-9E32-8232B3C499ED}" destId="{47DA5000-864A-4FF7-B4D7-A26E031887A8}" srcOrd="14" destOrd="0" presId="urn:microsoft.com/office/officeart/2005/8/layout/list1"/>
    <dgm:cxn modelId="{7A96C3AC-753E-4431-B12C-53B158C3B3B8}" type="presParOf" srcId="{84A65CFD-9B42-423B-9E32-8232B3C499ED}" destId="{27849114-49E4-4B63-86EE-15ADFA7641D8}" srcOrd="15" destOrd="0" presId="urn:microsoft.com/office/officeart/2005/8/layout/list1"/>
    <dgm:cxn modelId="{B22B4EF1-3305-4365-A75B-06D716A26041}" type="presParOf" srcId="{84A65CFD-9B42-423B-9E32-8232B3C499ED}" destId="{DE37207A-A465-424D-972D-94C78834F747}" srcOrd="16" destOrd="0" presId="urn:microsoft.com/office/officeart/2005/8/layout/list1"/>
    <dgm:cxn modelId="{4DB9613C-9972-4875-A3C9-010541422DA9}" type="presParOf" srcId="{DE37207A-A465-424D-972D-94C78834F747}" destId="{EA6975D6-2E04-46CA-84A3-A0F6F26979AE}" srcOrd="0" destOrd="0" presId="urn:microsoft.com/office/officeart/2005/8/layout/list1"/>
    <dgm:cxn modelId="{6FFCBC22-72B1-4950-A4FD-B2E29D60B2A9}" type="presParOf" srcId="{DE37207A-A465-424D-972D-94C78834F747}" destId="{D55E3CB6-5BD9-44A0-A6AA-95572D072BE6}" srcOrd="1" destOrd="0" presId="urn:microsoft.com/office/officeart/2005/8/layout/list1"/>
    <dgm:cxn modelId="{560D6AC1-B0B9-4C23-935F-66098F34CAFD}" type="presParOf" srcId="{84A65CFD-9B42-423B-9E32-8232B3C499ED}" destId="{05E5778C-C82F-45C0-B56A-8322AEE560E6}" srcOrd="17" destOrd="0" presId="urn:microsoft.com/office/officeart/2005/8/layout/list1"/>
    <dgm:cxn modelId="{EF776091-9F99-4298-AEBD-078A39DC4D78}" type="presParOf" srcId="{84A65CFD-9B42-423B-9E32-8232B3C499ED}" destId="{C558DE64-2B22-426D-A537-686BB151F0AD}" srcOrd="18" destOrd="0" presId="urn:microsoft.com/office/officeart/2005/8/layout/list1"/>
    <dgm:cxn modelId="{E021ED14-7D99-4908-B728-78AECE713D9D}" type="presParOf" srcId="{84A65CFD-9B42-423B-9E32-8232B3C499ED}" destId="{4F3C036D-3809-4BDC-B942-8C10200D87EE}" srcOrd="19" destOrd="0" presId="urn:microsoft.com/office/officeart/2005/8/layout/list1"/>
    <dgm:cxn modelId="{BAFD1C73-30D2-40B7-8AE8-FB0E4F06939D}" type="presParOf" srcId="{84A65CFD-9B42-423B-9E32-8232B3C499ED}" destId="{58848D2C-7106-4ED5-A923-319A5167772F}" srcOrd="20" destOrd="0" presId="urn:microsoft.com/office/officeart/2005/8/layout/list1"/>
    <dgm:cxn modelId="{03684788-A67B-4362-90D6-DA26109CF2F0}" type="presParOf" srcId="{58848D2C-7106-4ED5-A923-319A5167772F}" destId="{98316665-52D0-4DEE-B202-645A753BCC5B}" srcOrd="0" destOrd="0" presId="urn:microsoft.com/office/officeart/2005/8/layout/list1"/>
    <dgm:cxn modelId="{5F0C766F-2106-4826-A02B-60A8B48830B8}" type="presParOf" srcId="{58848D2C-7106-4ED5-A923-319A5167772F}" destId="{8623213A-5E61-429F-81E7-BC79E43D96C4}" srcOrd="1" destOrd="0" presId="urn:microsoft.com/office/officeart/2005/8/layout/list1"/>
    <dgm:cxn modelId="{23672E7D-A96F-49B7-9E25-3F630F0A7C5A}" type="presParOf" srcId="{84A65CFD-9B42-423B-9E32-8232B3C499ED}" destId="{2A1EA350-4422-4FFA-A151-866FF61374B2}" srcOrd="21" destOrd="0" presId="urn:microsoft.com/office/officeart/2005/8/layout/list1"/>
    <dgm:cxn modelId="{8B898FFB-0833-4BD0-A3B9-27987A54505C}" type="presParOf" srcId="{84A65CFD-9B42-423B-9E32-8232B3C499ED}" destId="{DCBD95A0-4749-47D5-A5ED-CBDA656CEF6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9228B8-6D47-43C0-ABA8-D2FA4BE5BCA7}" type="doc">
      <dgm:prSet loTypeId="urn:microsoft.com/office/officeart/2005/8/layout/list1" loCatId="list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en-US"/>
        </a:p>
      </dgm:t>
    </dgm:pt>
    <dgm:pt modelId="{408CC9E2-1AE8-4ACA-A9E8-903AE19D2C6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Definitions and concepts</a:t>
          </a:r>
          <a:endParaRPr lang="en-US" sz="2400" dirty="0"/>
        </a:p>
      </dgm:t>
    </dgm:pt>
    <dgm:pt modelId="{5791F59C-1ADA-4392-988F-F648E3A7F85B}" type="parTrans" cxnId="{250926BE-05AA-4F1F-B511-233D0B604403}">
      <dgm:prSet/>
      <dgm:spPr/>
      <dgm:t>
        <a:bodyPr/>
        <a:lstStyle/>
        <a:p>
          <a:endParaRPr lang="en-US"/>
        </a:p>
      </dgm:t>
    </dgm:pt>
    <dgm:pt modelId="{C2DEAE43-E151-4597-9B1D-487529D888CF}" type="sibTrans" cxnId="{250926BE-05AA-4F1F-B511-233D0B604403}">
      <dgm:prSet/>
      <dgm:spPr/>
      <dgm:t>
        <a:bodyPr/>
        <a:lstStyle/>
        <a:p>
          <a:endParaRPr lang="en-US"/>
        </a:p>
      </dgm:t>
    </dgm:pt>
    <dgm:pt modelId="{04F8B57C-ED11-44C8-90F3-A3AA7C1692A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Message ordering and reliability</a:t>
          </a:r>
          <a:endParaRPr lang="en-US" sz="2400" dirty="0"/>
        </a:p>
      </dgm:t>
    </dgm:pt>
    <dgm:pt modelId="{BBF8A46B-6E71-4A4B-9E5F-C80948D85DA2}" type="parTrans" cxnId="{670E8EE1-4B5C-47CE-8D9A-79B3BFE6D709}">
      <dgm:prSet/>
      <dgm:spPr/>
      <dgm:t>
        <a:bodyPr/>
        <a:lstStyle/>
        <a:p>
          <a:endParaRPr lang="en-US"/>
        </a:p>
      </dgm:t>
    </dgm:pt>
    <dgm:pt modelId="{82299FF6-2175-41B9-8675-9F5B03E78FBD}" type="sibTrans" cxnId="{670E8EE1-4B5C-47CE-8D9A-79B3BFE6D709}">
      <dgm:prSet/>
      <dgm:spPr/>
      <dgm:t>
        <a:bodyPr/>
        <a:lstStyle/>
        <a:p>
          <a:endParaRPr lang="en-US"/>
        </a:p>
      </dgm:t>
    </dgm:pt>
    <dgm:pt modelId="{34BC1E9B-3FAA-4708-AA64-1C2EA650176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Semantics and syntax</a:t>
          </a:r>
          <a:endParaRPr lang="en-US" sz="2400" dirty="0"/>
        </a:p>
      </dgm:t>
    </dgm:pt>
    <dgm:pt modelId="{56B2F489-9B62-413B-9897-0DDC781386E0}" type="parTrans" cxnId="{746345CA-F9A0-45C2-AFB9-38BD0751A223}">
      <dgm:prSet/>
      <dgm:spPr/>
      <dgm:t>
        <a:bodyPr/>
        <a:lstStyle/>
        <a:p>
          <a:endParaRPr lang="en-US"/>
        </a:p>
      </dgm:t>
    </dgm:pt>
    <dgm:pt modelId="{F23FF286-AF28-4E07-A953-A782EFD57140}" type="sibTrans" cxnId="{746345CA-F9A0-45C2-AFB9-38BD0751A223}">
      <dgm:prSet/>
      <dgm:spPr/>
      <dgm:t>
        <a:bodyPr/>
        <a:lstStyle/>
        <a:p>
          <a:endParaRPr lang="en-US"/>
        </a:p>
      </dgm:t>
    </dgm:pt>
    <dgm:pt modelId="{E9AB3F74-A5E3-4D37-87D5-2B7ECA849296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Encoding application messages</a:t>
          </a:r>
          <a:endParaRPr lang="en-US" sz="2400" dirty="0"/>
        </a:p>
      </dgm:t>
    </dgm:pt>
    <dgm:pt modelId="{D12F8AEA-4B4C-4E02-B853-502E29CD6F3E}" type="parTrans" cxnId="{C5F949BE-B3E8-4CD5-9A93-A3D804EDF690}">
      <dgm:prSet/>
      <dgm:spPr/>
      <dgm:t>
        <a:bodyPr/>
        <a:lstStyle/>
        <a:p>
          <a:endParaRPr lang="en-US"/>
        </a:p>
      </dgm:t>
    </dgm:pt>
    <dgm:pt modelId="{C6F91D12-58E0-4CF6-9140-02646DA0D135}" type="sibTrans" cxnId="{C5F949BE-B3E8-4CD5-9A93-A3D804EDF690}">
      <dgm:prSet/>
      <dgm:spPr/>
      <dgm:t>
        <a:bodyPr/>
        <a:lstStyle/>
        <a:p>
          <a:endParaRPr lang="en-US"/>
        </a:p>
      </dgm:t>
    </dgm:pt>
    <dgm:pt modelId="{DDA18B2C-5406-4841-8A2D-6B7E556B1F2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Vertical communication on the source host</a:t>
          </a:r>
          <a:endParaRPr lang="en-US" sz="2400" dirty="0"/>
        </a:p>
      </dgm:t>
    </dgm:pt>
    <dgm:pt modelId="{DE770959-9F9C-40CA-AC18-17A1E612BC31}" type="parTrans" cxnId="{AB6EAD09-F588-47FE-B98A-F3BAA44822D2}">
      <dgm:prSet/>
      <dgm:spPr/>
      <dgm:t>
        <a:bodyPr/>
        <a:lstStyle/>
        <a:p>
          <a:endParaRPr lang="en-US"/>
        </a:p>
      </dgm:t>
    </dgm:pt>
    <dgm:pt modelId="{31646C36-D375-4299-B621-2003FECF24EA}" type="sibTrans" cxnId="{AB6EAD09-F588-47FE-B98A-F3BAA44822D2}">
      <dgm:prSet/>
      <dgm:spPr/>
      <dgm:t>
        <a:bodyPr/>
        <a:lstStyle/>
        <a:p>
          <a:endParaRPr lang="en-US"/>
        </a:p>
      </dgm:t>
    </dgm:pt>
    <dgm:pt modelId="{942A6C6D-36D0-4EF3-9460-875CE1F9DC81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 smtClean="0"/>
            <a:t>Standards architectures</a:t>
          </a:r>
          <a:endParaRPr lang="en-US" sz="2800" b="1" dirty="0"/>
        </a:p>
      </dgm:t>
    </dgm:pt>
    <dgm:pt modelId="{473E5A79-A15A-4A67-A9B7-2C6C3D096F0A}" type="parTrans" cxnId="{4C5646FC-96C7-4C48-8A08-EA23DD4ABB17}">
      <dgm:prSet/>
      <dgm:spPr/>
      <dgm:t>
        <a:bodyPr/>
        <a:lstStyle/>
        <a:p>
          <a:endParaRPr lang="en-US"/>
        </a:p>
      </dgm:t>
    </dgm:pt>
    <dgm:pt modelId="{BACDD623-22E4-4E6A-BAA1-496C5BA288C3}" type="sibTrans" cxnId="{4C5646FC-96C7-4C48-8A08-EA23DD4ABB17}">
      <dgm:prSet/>
      <dgm:spPr/>
      <dgm:t>
        <a:bodyPr/>
        <a:lstStyle/>
        <a:p>
          <a:endParaRPr lang="en-US"/>
        </a:p>
      </dgm:t>
    </dgm:pt>
    <dgm:pt modelId="{84A65CFD-9B42-423B-9E32-8232B3C499ED}" type="pres">
      <dgm:prSet presAssocID="{FA9228B8-6D47-43C0-ABA8-D2FA4BE5BC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972434-9942-4770-817B-090AE9268432}" type="pres">
      <dgm:prSet presAssocID="{408CC9E2-1AE8-4ACA-A9E8-903AE19D2C69}" presName="parentLin" presStyleCnt="0"/>
      <dgm:spPr/>
    </dgm:pt>
    <dgm:pt modelId="{C9394F8B-E330-47A2-8A75-32779E172DE5}" type="pres">
      <dgm:prSet presAssocID="{408CC9E2-1AE8-4ACA-A9E8-903AE19D2C6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70B345A-BD16-4072-8E9A-A32A1299AD9A}" type="pres">
      <dgm:prSet presAssocID="{408CC9E2-1AE8-4ACA-A9E8-903AE19D2C69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B094C-3781-4C1B-93C4-DBA9CD0D07AC}" type="pres">
      <dgm:prSet presAssocID="{408CC9E2-1AE8-4ACA-A9E8-903AE19D2C69}" presName="negativeSpace" presStyleCnt="0"/>
      <dgm:spPr/>
    </dgm:pt>
    <dgm:pt modelId="{8BA8BF57-6337-4816-830F-12E532E27604}" type="pres">
      <dgm:prSet presAssocID="{408CC9E2-1AE8-4ACA-A9E8-903AE19D2C69}" presName="childText" presStyleLbl="conFgAcc1" presStyleIdx="0" presStyleCnt="6">
        <dgm:presLayoutVars>
          <dgm:bulletEnabled val="1"/>
        </dgm:presLayoutVars>
      </dgm:prSet>
      <dgm:spPr/>
    </dgm:pt>
    <dgm:pt modelId="{4333AB9A-D7C8-4C32-A18A-43BE6BEF9FE1}" type="pres">
      <dgm:prSet presAssocID="{C2DEAE43-E151-4597-9B1D-487529D888CF}" presName="spaceBetweenRectangles" presStyleCnt="0"/>
      <dgm:spPr/>
    </dgm:pt>
    <dgm:pt modelId="{3B3D441F-A259-4BF4-B881-9DC3033BF63C}" type="pres">
      <dgm:prSet presAssocID="{04F8B57C-ED11-44C8-90F3-A3AA7C1692AE}" presName="parentLin" presStyleCnt="0"/>
      <dgm:spPr/>
    </dgm:pt>
    <dgm:pt modelId="{69E45FF5-4D8E-418F-9CED-A5C946FD7A54}" type="pres">
      <dgm:prSet presAssocID="{04F8B57C-ED11-44C8-90F3-A3AA7C1692AE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D2C9400-CD44-4121-8579-CA1C1F98CF30}" type="pres">
      <dgm:prSet presAssocID="{04F8B57C-ED11-44C8-90F3-A3AA7C1692AE}" presName="parentText" presStyleLbl="node1" presStyleIdx="1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B139D-3542-43B8-8B8F-1840B072C313}" type="pres">
      <dgm:prSet presAssocID="{04F8B57C-ED11-44C8-90F3-A3AA7C1692AE}" presName="negativeSpace" presStyleCnt="0"/>
      <dgm:spPr/>
    </dgm:pt>
    <dgm:pt modelId="{5B65F782-DC55-437F-861D-86ED73F9DA09}" type="pres">
      <dgm:prSet presAssocID="{04F8B57C-ED11-44C8-90F3-A3AA7C1692AE}" presName="childText" presStyleLbl="conFgAcc1" presStyleIdx="1" presStyleCnt="6">
        <dgm:presLayoutVars>
          <dgm:bulletEnabled val="1"/>
        </dgm:presLayoutVars>
      </dgm:prSet>
      <dgm:spPr/>
    </dgm:pt>
    <dgm:pt modelId="{371246C6-B365-4D93-9C02-891B245EFC93}" type="pres">
      <dgm:prSet presAssocID="{82299FF6-2175-41B9-8675-9F5B03E78FBD}" presName="spaceBetweenRectangles" presStyleCnt="0"/>
      <dgm:spPr/>
    </dgm:pt>
    <dgm:pt modelId="{760A43C5-80FC-4C9F-A25B-BEA104E463BE}" type="pres">
      <dgm:prSet presAssocID="{34BC1E9B-3FAA-4708-AA64-1C2EA650176D}" presName="parentLin" presStyleCnt="0"/>
      <dgm:spPr/>
    </dgm:pt>
    <dgm:pt modelId="{E441239C-99DF-44BD-839C-7E3FFAC75386}" type="pres">
      <dgm:prSet presAssocID="{34BC1E9B-3FAA-4708-AA64-1C2EA650176D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D2A6558-715E-4F79-A700-E40D4AE641C6}" type="pres">
      <dgm:prSet presAssocID="{34BC1E9B-3FAA-4708-AA64-1C2EA650176D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8EB7B-877A-4F8A-913E-E9ED55FFD14E}" type="pres">
      <dgm:prSet presAssocID="{34BC1E9B-3FAA-4708-AA64-1C2EA650176D}" presName="negativeSpace" presStyleCnt="0"/>
      <dgm:spPr/>
    </dgm:pt>
    <dgm:pt modelId="{48E5B8E3-C632-44A7-9990-0C517C0B030F}" type="pres">
      <dgm:prSet presAssocID="{34BC1E9B-3FAA-4708-AA64-1C2EA650176D}" presName="childText" presStyleLbl="conFgAcc1" presStyleIdx="2" presStyleCnt="6">
        <dgm:presLayoutVars>
          <dgm:bulletEnabled val="1"/>
        </dgm:presLayoutVars>
      </dgm:prSet>
      <dgm:spPr/>
    </dgm:pt>
    <dgm:pt modelId="{504A37B0-9BE1-45DA-961C-E5996A6054C6}" type="pres">
      <dgm:prSet presAssocID="{F23FF286-AF28-4E07-A953-A782EFD57140}" presName="spaceBetweenRectangles" presStyleCnt="0"/>
      <dgm:spPr/>
    </dgm:pt>
    <dgm:pt modelId="{4A6D3F63-06CF-4FEF-97C5-A935333C6D6A}" type="pres">
      <dgm:prSet presAssocID="{E9AB3F74-A5E3-4D37-87D5-2B7ECA849296}" presName="parentLin" presStyleCnt="0"/>
      <dgm:spPr/>
    </dgm:pt>
    <dgm:pt modelId="{F50D36B2-B0D0-4C64-9A4C-CA502CDDA431}" type="pres">
      <dgm:prSet presAssocID="{E9AB3F74-A5E3-4D37-87D5-2B7ECA84929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70EDDB87-2469-4AC8-98A5-8E100C96229D}" type="pres">
      <dgm:prSet presAssocID="{E9AB3F74-A5E3-4D37-87D5-2B7ECA849296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4D783-4E67-4AEC-9D5F-EF81BAF5F113}" type="pres">
      <dgm:prSet presAssocID="{E9AB3F74-A5E3-4D37-87D5-2B7ECA849296}" presName="negativeSpace" presStyleCnt="0"/>
      <dgm:spPr/>
    </dgm:pt>
    <dgm:pt modelId="{47DA5000-864A-4FF7-B4D7-A26E031887A8}" type="pres">
      <dgm:prSet presAssocID="{E9AB3F74-A5E3-4D37-87D5-2B7ECA849296}" presName="childText" presStyleLbl="conFgAcc1" presStyleIdx="3" presStyleCnt="6">
        <dgm:presLayoutVars>
          <dgm:bulletEnabled val="1"/>
        </dgm:presLayoutVars>
      </dgm:prSet>
      <dgm:spPr/>
    </dgm:pt>
    <dgm:pt modelId="{27849114-49E4-4B63-86EE-15ADFA7641D8}" type="pres">
      <dgm:prSet presAssocID="{C6F91D12-58E0-4CF6-9140-02646DA0D135}" presName="spaceBetweenRectangles" presStyleCnt="0"/>
      <dgm:spPr/>
    </dgm:pt>
    <dgm:pt modelId="{DE37207A-A465-424D-972D-94C78834F747}" type="pres">
      <dgm:prSet presAssocID="{DDA18B2C-5406-4841-8A2D-6B7E556B1F2D}" presName="parentLin" presStyleCnt="0"/>
      <dgm:spPr/>
    </dgm:pt>
    <dgm:pt modelId="{EA6975D6-2E04-46CA-84A3-A0F6F26979AE}" type="pres">
      <dgm:prSet presAssocID="{DDA18B2C-5406-4841-8A2D-6B7E556B1F2D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D55E3CB6-5BD9-44A0-A6AA-95572D072BE6}" type="pres">
      <dgm:prSet presAssocID="{DDA18B2C-5406-4841-8A2D-6B7E556B1F2D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5778C-C82F-45C0-B56A-8322AEE560E6}" type="pres">
      <dgm:prSet presAssocID="{DDA18B2C-5406-4841-8A2D-6B7E556B1F2D}" presName="negativeSpace" presStyleCnt="0"/>
      <dgm:spPr/>
    </dgm:pt>
    <dgm:pt modelId="{C558DE64-2B22-426D-A537-686BB151F0AD}" type="pres">
      <dgm:prSet presAssocID="{DDA18B2C-5406-4841-8A2D-6B7E556B1F2D}" presName="childText" presStyleLbl="conFgAcc1" presStyleIdx="4" presStyleCnt="6">
        <dgm:presLayoutVars>
          <dgm:bulletEnabled val="1"/>
        </dgm:presLayoutVars>
      </dgm:prSet>
      <dgm:spPr/>
    </dgm:pt>
    <dgm:pt modelId="{4F3C036D-3809-4BDC-B942-8C10200D87EE}" type="pres">
      <dgm:prSet presAssocID="{31646C36-D375-4299-B621-2003FECF24EA}" presName="spaceBetweenRectangles" presStyleCnt="0"/>
      <dgm:spPr/>
    </dgm:pt>
    <dgm:pt modelId="{58848D2C-7106-4ED5-A923-319A5167772F}" type="pres">
      <dgm:prSet presAssocID="{942A6C6D-36D0-4EF3-9460-875CE1F9DC81}" presName="parentLin" presStyleCnt="0"/>
      <dgm:spPr/>
    </dgm:pt>
    <dgm:pt modelId="{98316665-52D0-4DEE-B202-645A753BCC5B}" type="pres">
      <dgm:prSet presAssocID="{942A6C6D-36D0-4EF3-9460-875CE1F9DC81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8623213A-5E61-429F-81E7-BC79E43D96C4}" type="pres">
      <dgm:prSet presAssocID="{942A6C6D-36D0-4EF3-9460-875CE1F9DC81}" presName="parentText" presStyleLbl="node1" presStyleIdx="5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EA350-4422-4FFA-A151-866FF61374B2}" type="pres">
      <dgm:prSet presAssocID="{942A6C6D-36D0-4EF3-9460-875CE1F9DC81}" presName="negativeSpace" presStyleCnt="0"/>
      <dgm:spPr/>
    </dgm:pt>
    <dgm:pt modelId="{DCBD95A0-4749-47D5-A5ED-CBDA656CEF67}" type="pres">
      <dgm:prSet presAssocID="{942A6C6D-36D0-4EF3-9460-875CE1F9DC8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E0253B8-065D-4E71-8650-A13FDE72CAFA}" type="presOf" srcId="{942A6C6D-36D0-4EF3-9460-875CE1F9DC81}" destId="{8623213A-5E61-429F-81E7-BC79E43D96C4}" srcOrd="1" destOrd="0" presId="urn:microsoft.com/office/officeart/2005/8/layout/list1"/>
    <dgm:cxn modelId="{7A9CB200-BC2A-46CF-BEF7-E4A6345016BE}" type="presOf" srcId="{DDA18B2C-5406-4841-8A2D-6B7E556B1F2D}" destId="{EA6975D6-2E04-46CA-84A3-A0F6F26979AE}" srcOrd="0" destOrd="0" presId="urn:microsoft.com/office/officeart/2005/8/layout/list1"/>
    <dgm:cxn modelId="{2FF9C897-E3DB-4BF4-9B7A-FFE6F9114188}" type="presOf" srcId="{408CC9E2-1AE8-4ACA-A9E8-903AE19D2C69}" destId="{C9394F8B-E330-47A2-8A75-32779E172DE5}" srcOrd="0" destOrd="0" presId="urn:microsoft.com/office/officeart/2005/8/layout/list1"/>
    <dgm:cxn modelId="{A0AEB0FC-FDC6-4EA9-A9F6-6B3CAF3643AB}" type="presOf" srcId="{FA9228B8-6D47-43C0-ABA8-D2FA4BE5BCA7}" destId="{84A65CFD-9B42-423B-9E32-8232B3C499ED}" srcOrd="0" destOrd="0" presId="urn:microsoft.com/office/officeart/2005/8/layout/list1"/>
    <dgm:cxn modelId="{AB6EAD09-F588-47FE-B98A-F3BAA44822D2}" srcId="{FA9228B8-6D47-43C0-ABA8-D2FA4BE5BCA7}" destId="{DDA18B2C-5406-4841-8A2D-6B7E556B1F2D}" srcOrd="4" destOrd="0" parTransId="{DE770959-9F9C-40CA-AC18-17A1E612BC31}" sibTransId="{31646C36-D375-4299-B621-2003FECF24EA}"/>
    <dgm:cxn modelId="{6878D322-EA8A-4AF6-A43D-89EA810721FF}" type="presOf" srcId="{408CC9E2-1AE8-4ACA-A9E8-903AE19D2C69}" destId="{370B345A-BD16-4072-8E9A-A32A1299AD9A}" srcOrd="1" destOrd="0" presId="urn:microsoft.com/office/officeart/2005/8/layout/list1"/>
    <dgm:cxn modelId="{250926BE-05AA-4F1F-B511-233D0B604403}" srcId="{FA9228B8-6D47-43C0-ABA8-D2FA4BE5BCA7}" destId="{408CC9E2-1AE8-4ACA-A9E8-903AE19D2C69}" srcOrd="0" destOrd="0" parTransId="{5791F59C-1ADA-4392-988F-F648E3A7F85B}" sibTransId="{C2DEAE43-E151-4597-9B1D-487529D888CF}"/>
    <dgm:cxn modelId="{C5F949BE-B3E8-4CD5-9A93-A3D804EDF690}" srcId="{FA9228B8-6D47-43C0-ABA8-D2FA4BE5BCA7}" destId="{E9AB3F74-A5E3-4D37-87D5-2B7ECA849296}" srcOrd="3" destOrd="0" parTransId="{D12F8AEA-4B4C-4E02-B853-502E29CD6F3E}" sibTransId="{C6F91D12-58E0-4CF6-9140-02646DA0D135}"/>
    <dgm:cxn modelId="{AA49811E-96EE-4681-A483-CCF29DCF9622}" type="presOf" srcId="{04F8B57C-ED11-44C8-90F3-A3AA7C1692AE}" destId="{3D2C9400-CD44-4121-8579-CA1C1F98CF30}" srcOrd="1" destOrd="0" presId="urn:microsoft.com/office/officeart/2005/8/layout/list1"/>
    <dgm:cxn modelId="{746345CA-F9A0-45C2-AFB9-38BD0751A223}" srcId="{FA9228B8-6D47-43C0-ABA8-D2FA4BE5BCA7}" destId="{34BC1E9B-3FAA-4708-AA64-1C2EA650176D}" srcOrd="2" destOrd="0" parTransId="{56B2F489-9B62-413B-9897-0DDC781386E0}" sibTransId="{F23FF286-AF28-4E07-A953-A782EFD57140}"/>
    <dgm:cxn modelId="{858FE93A-3AF6-4BAA-A34A-2B08A0DA0344}" type="presOf" srcId="{34BC1E9B-3FAA-4708-AA64-1C2EA650176D}" destId="{7D2A6558-715E-4F79-A700-E40D4AE641C6}" srcOrd="1" destOrd="0" presId="urn:microsoft.com/office/officeart/2005/8/layout/list1"/>
    <dgm:cxn modelId="{65BB2801-0093-4D7D-B7D1-7AA338428572}" type="presOf" srcId="{E9AB3F74-A5E3-4D37-87D5-2B7ECA849296}" destId="{70EDDB87-2469-4AC8-98A5-8E100C96229D}" srcOrd="1" destOrd="0" presId="urn:microsoft.com/office/officeart/2005/8/layout/list1"/>
    <dgm:cxn modelId="{F59291FB-C2E4-4584-A0FD-33E95FAFAAFD}" type="presOf" srcId="{E9AB3F74-A5E3-4D37-87D5-2B7ECA849296}" destId="{F50D36B2-B0D0-4C64-9A4C-CA502CDDA431}" srcOrd="0" destOrd="0" presId="urn:microsoft.com/office/officeart/2005/8/layout/list1"/>
    <dgm:cxn modelId="{4C5646FC-96C7-4C48-8A08-EA23DD4ABB17}" srcId="{FA9228B8-6D47-43C0-ABA8-D2FA4BE5BCA7}" destId="{942A6C6D-36D0-4EF3-9460-875CE1F9DC81}" srcOrd="5" destOrd="0" parTransId="{473E5A79-A15A-4A67-A9B7-2C6C3D096F0A}" sibTransId="{BACDD623-22E4-4E6A-BAA1-496C5BA288C3}"/>
    <dgm:cxn modelId="{C4CAFABC-B36D-477F-B19F-DD47598D420A}" type="presOf" srcId="{34BC1E9B-3FAA-4708-AA64-1C2EA650176D}" destId="{E441239C-99DF-44BD-839C-7E3FFAC75386}" srcOrd="0" destOrd="0" presId="urn:microsoft.com/office/officeart/2005/8/layout/list1"/>
    <dgm:cxn modelId="{323E7AA9-9724-411F-BAAC-F0228D51743D}" type="presOf" srcId="{DDA18B2C-5406-4841-8A2D-6B7E556B1F2D}" destId="{D55E3CB6-5BD9-44A0-A6AA-95572D072BE6}" srcOrd="1" destOrd="0" presId="urn:microsoft.com/office/officeart/2005/8/layout/list1"/>
    <dgm:cxn modelId="{F386C441-065C-4520-A03E-CC8DCC665F0D}" type="presOf" srcId="{942A6C6D-36D0-4EF3-9460-875CE1F9DC81}" destId="{98316665-52D0-4DEE-B202-645A753BCC5B}" srcOrd="0" destOrd="0" presId="urn:microsoft.com/office/officeart/2005/8/layout/list1"/>
    <dgm:cxn modelId="{670E8EE1-4B5C-47CE-8D9A-79B3BFE6D709}" srcId="{FA9228B8-6D47-43C0-ABA8-D2FA4BE5BCA7}" destId="{04F8B57C-ED11-44C8-90F3-A3AA7C1692AE}" srcOrd="1" destOrd="0" parTransId="{BBF8A46B-6E71-4A4B-9E5F-C80948D85DA2}" sibTransId="{82299FF6-2175-41B9-8675-9F5B03E78FBD}"/>
    <dgm:cxn modelId="{C1B370CD-C821-4B42-B4CD-896832CC67C1}" type="presOf" srcId="{04F8B57C-ED11-44C8-90F3-A3AA7C1692AE}" destId="{69E45FF5-4D8E-418F-9CED-A5C946FD7A54}" srcOrd="0" destOrd="0" presId="urn:microsoft.com/office/officeart/2005/8/layout/list1"/>
    <dgm:cxn modelId="{8A129E00-4192-401C-8439-38D9613C8F4A}" type="presParOf" srcId="{84A65CFD-9B42-423B-9E32-8232B3C499ED}" destId="{56972434-9942-4770-817B-090AE9268432}" srcOrd="0" destOrd="0" presId="urn:microsoft.com/office/officeart/2005/8/layout/list1"/>
    <dgm:cxn modelId="{5D197295-007C-417E-9011-D8C09C29A070}" type="presParOf" srcId="{56972434-9942-4770-817B-090AE9268432}" destId="{C9394F8B-E330-47A2-8A75-32779E172DE5}" srcOrd="0" destOrd="0" presId="urn:microsoft.com/office/officeart/2005/8/layout/list1"/>
    <dgm:cxn modelId="{3B05149F-C13D-4F5D-A9EF-ED413AACE9AE}" type="presParOf" srcId="{56972434-9942-4770-817B-090AE9268432}" destId="{370B345A-BD16-4072-8E9A-A32A1299AD9A}" srcOrd="1" destOrd="0" presId="urn:microsoft.com/office/officeart/2005/8/layout/list1"/>
    <dgm:cxn modelId="{0ED71333-64B5-4A81-9C96-8EA528020E3B}" type="presParOf" srcId="{84A65CFD-9B42-423B-9E32-8232B3C499ED}" destId="{CB8B094C-3781-4C1B-93C4-DBA9CD0D07AC}" srcOrd="1" destOrd="0" presId="urn:microsoft.com/office/officeart/2005/8/layout/list1"/>
    <dgm:cxn modelId="{6EDA339A-108B-4AF6-97A4-E227B1AAE9B8}" type="presParOf" srcId="{84A65CFD-9B42-423B-9E32-8232B3C499ED}" destId="{8BA8BF57-6337-4816-830F-12E532E27604}" srcOrd="2" destOrd="0" presId="urn:microsoft.com/office/officeart/2005/8/layout/list1"/>
    <dgm:cxn modelId="{F139D6D8-2AA1-42BD-A86E-BD13500D51EF}" type="presParOf" srcId="{84A65CFD-9B42-423B-9E32-8232B3C499ED}" destId="{4333AB9A-D7C8-4C32-A18A-43BE6BEF9FE1}" srcOrd="3" destOrd="0" presId="urn:microsoft.com/office/officeart/2005/8/layout/list1"/>
    <dgm:cxn modelId="{581498A3-F16E-4DB4-913E-C8E015804B58}" type="presParOf" srcId="{84A65CFD-9B42-423B-9E32-8232B3C499ED}" destId="{3B3D441F-A259-4BF4-B881-9DC3033BF63C}" srcOrd="4" destOrd="0" presId="urn:microsoft.com/office/officeart/2005/8/layout/list1"/>
    <dgm:cxn modelId="{33D100BE-513A-4B07-A403-577EF9FF1C2C}" type="presParOf" srcId="{3B3D441F-A259-4BF4-B881-9DC3033BF63C}" destId="{69E45FF5-4D8E-418F-9CED-A5C946FD7A54}" srcOrd="0" destOrd="0" presId="urn:microsoft.com/office/officeart/2005/8/layout/list1"/>
    <dgm:cxn modelId="{2CD85224-487D-4903-A150-39D675E4220E}" type="presParOf" srcId="{3B3D441F-A259-4BF4-B881-9DC3033BF63C}" destId="{3D2C9400-CD44-4121-8579-CA1C1F98CF30}" srcOrd="1" destOrd="0" presId="urn:microsoft.com/office/officeart/2005/8/layout/list1"/>
    <dgm:cxn modelId="{699635BC-6497-4811-8901-479E3852E68A}" type="presParOf" srcId="{84A65CFD-9B42-423B-9E32-8232B3C499ED}" destId="{554B139D-3542-43B8-8B8F-1840B072C313}" srcOrd="5" destOrd="0" presId="urn:microsoft.com/office/officeart/2005/8/layout/list1"/>
    <dgm:cxn modelId="{9440012C-9405-4ED4-B6AF-DD94A09F57AA}" type="presParOf" srcId="{84A65CFD-9B42-423B-9E32-8232B3C499ED}" destId="{5B65F782-DC55-437F-861D-86ED73F9DA09}" srcOrd="6" destOrd="0" presId="urn:microsoft.com/office/officeart/2005/8/layout/list1"/>
    <dgm:cxn modelId="{C7F5A132-6876-48E7-A690-9C2F5993FA71}" type="presParOf" srcId="{84A65CFD-9B42-423B-9E32-8232B3C499ED}" destId="{371246C6-B365-4D93-9C02-891B245EFC93}" srcOrd="7" destOrd="0" presId="urn:microsoft.com/office/officeart/2005/8/layout/list1"/>
    <dgm:cxn modelId="{1CFD30CC-0AB4-4276-972A-1019C814A440}" type="presParOf" srcId="{84A65CFD-9B42-423B-9E32-8232B3C499ED}" destId="{760A43C5-80FC-4C9F-A25B-BEA104E463BE}" srcOrd="8" destOrd="0" presId="urn:microsoft.com/office/officeart/2005/8/layout/list1"/>
    <dgm:cxn modelId="{74B7A1EA-0550-454B-951C-3738B7E2466F}" type="presParOf" srcId="{760A43C5-80FC-4C9F-A25B-BEA104E463BE}" destId="{E441239C-99DF-44BD-839C-7E3FFAC75386}" srcOrd="0" destOrd="0" presId="urn:microsoft.com/office/officeart/2005/8/layout/list1"/>
    <dgm:cxn modelId="{7D8B8CDA-6F57-420B-A882-E7951A757502}" type="presParOf" srcId="{760A43C5-80FC-4C9F-A25B-BEA104E463BE}" destId="{7D2A6558-715E-4F79-A700-E40D4AE641C6}" srcOrd="1" destOrd="0" presId="urn:microsoft.com/office/officeart/2005/8/layout/list1"/>
    <dgm:cxn modelId="{BD8B54CB-89EF-40CE-BEF8-BE93F9EBCEFC}" type="presParOf" srcId="{84A65CFD-9B42-423B-9E32-8232B3C499ED}" destId="{1E88EB7B-877A-4F8A-913E-E9ED55FFD14E}" srcOrd="9" destOrd="0" presId="urn:microsoft.com/office/officeart/2005/8/layout/list1"/>
    <dgm:cxn modelId="{B5D1ECD8-542D-4FE8-BAE1-907BC21986B7}" type="presParOf" srcId="{84A65CFD-9B42-423B-9E32-8232B3C499ED}" destId="{48E5B8E3-C632-44A7-9990-0C517C0B030F}" srcOrd="10" destOrd="0" presId="urn:microsoft.com/office/officeart/2005/8/layout/list1"/>
    <dgm:cxn modelId="{87F816B4-C368-437B-89CA-7C42BC72965F}" type="presParOf" srcId="{84A65CFD-9B42-423B-9E32-8232B3C499ED}" destId="{504A37B0-9BE1-45DA-961C-E5996A6054C6}" srcOrd="11" destOrd="0" presId="urn:microsoft.com/office/officeart/2005/8/layout/list1"/>
    <dgm:cxn modelId="{8FC1B5F1-EA41-44AB-B9CA-3AEB125C33D3}" type="presParOf" srcId="{84A65CFD-9B42-423B-9E32-8232B3C499ED}" destId="{4A6D3F63-06CF-4FEF-97C5-A935333C6D6A}" srcOrd="12" destOrd="0" presId="urn:microsoft.com/office/officeart/2005/8/layout/list1"/>
    <dgm:cxn modelId="{28CA1374-63B6-424A-9503-38F695526798}" type="presParOf" srcId="{4A6D3F63-06CF-4FEF-97C5-A935333C6D6A}" destId="{F50D36B2-B0D0-4C64-9A4C-CA502CDDA431}" srcOrd="0" destOrd="0" presId="urn:microsoft.com/office/officeart/2005/8/layout/list1"/>
    <dgm:cxn modelId="{A2BBC9EE-1C44-4710-879B-B8D31BE42A59}" type="presParOf" srcId="{4A6D3F63-06CF-4FEF-97C5-A935333C6D6A}" destId="{70EDDB87-2469-4AC8-98A5-8E100C96229D}" srcOrd="1" destOrd="0" presId="urn:microsoft.com/office/officeart/2005/8/layout/list1"/>
    <dgm:cxn modelId="{6F827381-D241-4B2D-A0F3-BABF0591C59B}" type="presParOf" srcId="{84A65CFD-9B42-423B-9E32-8232B3C499ED}" destId="{2114D783-4E67-4AEC-9D5F-EF81BAF5F113}" srcOrd="13" destOrd="0" presId="urn:microsoft.com/office/officeart/2005/8/layout/list1"/>
    <dgm:cxn modelId="{C6EF3BBD-51A9-4927-BE78-6996AE0FB6A0}" type="presParOf" srcId="{84A65CFD-9B42-423B-9E32-8232B3C499ED}" destId="{47DA5000-864A-4FF7-B4D7-A26E031887A8}" srcOrd="14" destOrd="0" presId="urn:microsoft.com/office/officeart/2005/8/layout/list1"/>
    <dgm:cxn modelId="{2D94B99A-9866-4943-BD20-9EC1B9DC61A4}" type="presParOf" srcId="{84A65CFD-9B42-423B-9E32-8232B3C499ED}" destId="{27849114-49E4-4B63-86EE-15ADFA7641D8}" srcOrd="15" destOrd="0" presId="urn:microsoft.com/office/officeart/2005/8/layout/list1"/>
    <dgm:cxn modelId="{30DEDD89-997E-451D-AA9B-E1F1A05354D2}" type="presParOf" srcId="{84A65CFD-9B42-423B-9E32-8232B3C499ED}" destId="{DE37207A-A465-424D-972D-94C78834F747}" srcOrd="16" destOrd="0" presId="urn:microsoft.com/office/officeart/2005/8/layout/list1"/>
    <dgm:cxn modelId="{FFC8F70A-2BF7-4264-B158-F03442DA7B01}" type="presParOf" srcId="{DE37207A-A465-424D-972D-94C78834F747}" destId="{EA6975D6-2E04-46CA-84A3-A0F6F26979AE}" srcOrd="0" destOrd="0" presId="urn:microsoft.com/office/officeart/2005/8/layout/list1"/>
    <dgm:cxn modelId="{F057E8D6-1B96-43BA-84E9-48E29A978F03}" type="presParOf" srcId="{DE37207A-A465-424D-972D-94C78834F747}" destId="{D55E3CB6-5BD9-44A0-A6AA-95572D072BE6}" srcOrd="1" destOrd="0" presId="urn:microsoft.com/office/officeart/2005/8/layout/list1"/>
    <dgm:cxn modelId="{5413486C-502F-4EA8-9543-9E6713199974}" type="presParOf" srcId="{84A65CFD-9B42-423B-9E32-8232B3C499ED}" destId="{05E5778C-C82F-45C0-B56A-8322AEE560E6}" srcOrd="17" destOrd="0" presId="urn:microsoft.com/office/officeart/2005/8/layout/list1"/>
    <dgm:cxn modelId="{1CFF4434-7664-400B-8A40-FA3B99725D2D}" type="presParOf" srcId="{84A65CFD-9B42-423B-9E32-8232B3C499ED}" destId="{C558DE64-2B22-426D-A537-686BB151F0AD}" srcOrd="18" destOrd="0" presId="urn:microsoft.com/office/officeart/2005/8/layout/list1"/>
    <dgm:cxn modelId="{783C4936-1CE1-4475-9982-15907E4CB9CF}" type="presParOf" srcId="{84A65CFD-9B42-423B-9E32-8232B3C499ED}" destId="{4F3C036D-3809-4BDC-B942-8C10200D87EE}" srcOrd="19" destOrd="0" presId="urn:microsoft.com/office/officeart/2005/8/layout/list1"/>
    <dgm:cxn modelId="{42BFCAED-93D4-4E02-A721-B3CB533D80F3}" type="presParOf" srcId="{84A65CFD-9B42-423B-9E32-8232B3C499ED}" destId="{58848D2C-7106-4ED5-A923-319A5167772F}" srcOrd="20" destOrd="0" presId="urn:microsoft.com/office/officeart/2005/8/layout/list1"/>
    <dgm:cxn modelId="{21BFA432-FE80-48EA-9CE5-B2F70DEBC3DD}" type="presParOf" srcId="{58848D2C-7106-4ED5-A923-319A5167772F}" destId="{98316665-52D0-4DEE-B202-645A753BCC5B}" srcOrd="0" destOrd="0" presId="urn:microsoft.com/office/officeart/2005/8/layout/list1"/>
    <dgm:cxn modelId="{64B37E28-21EE-4F11-B555-F11851BE0FA2}" type="presParOf" srcId="{58848D2C-7106-4ED5-A923-319A5167772F}" destId="{8623213A-5E61-429F-81E7-BC79E43D96C4}" srcOrd="1" destOrd="0" presId="urn:microsoft.com/office/officeart/2005/8/layout/list1"/>
    <dgm:cxn modelId="{680B27CD-C5C9-40C0-8CC9-E8F88A1EF941}" type="presParOf" srcId="{84A65CFD-9B42-423B-9E32-8232B3C499ED}" destId="{2A1EA350-4422-4FFA-A151-866FF61374B2}" srcOrd="21" destOrd="0" presId="urn:microsoft.com/office/officeart/2005/8/layout/list1"/>
    <dgm:cxn modelId="{96A82C60-C1B2-4CA0-B379-5B733FC2ECEB}" type="presParOf" srcId="{84A65CFD-9B42-423B-9E32-8232B3C499ED}" destId="{DCBD95A0-4749-47D5-A5ED-CBDA656CEF6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9228B8-6D47-43C0-ABA8-D2FA4BE5BCA7}" type="doc">
      <dgm:prSet loTypeId="urn:microsoft.com/office/officeart/2005/8/layout/list1" loCatId="list" qsTypeId="urn:microsoft.com/office/officeart/2005/8/quickstyle/simple1#7" qsCatId="simple" csTypeId="urn:microsoft.com/office/officeart/2005/8/colors/accent1_2#7" csCatId="accent1" phldr="1"/>
      <dgm:spPr/>
      <dgm:t>
        <a:bodyPr/>
        <a:lstStyle/>
        <a:p>
          <a:endParaRPr lang="en-US"/>
        </a:p>
      </dgm:t>
    </dgm:pt>
    <dgm:pt modelId="{408CC9E2-1AE8-4ACA-A9E8-903AE19D2C6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Definitions and concepts</a:t>
          </a:r>
          <a:endParaRPr lang="en-US" sz="2400" dirty="0"/>
        </a:p>
      </dgm:t>
    </dgm:pt>
    <dgm:pt modelId="{5791F59C-1ADA-4392-988F-F648E3A7F85B}" type="parTrans" cxnId="{250926BE-05AA-4F1F-B511-233D0B604403}">
      <dgm:prSet/>
      <dgm:spPr/>
      <dgm:t>
        <a:bodyPr/>
        <a:lstStyle/>
        <a:p>
          <a:endParaRPr lang="en-US"/>
        </a:p>
      </dgm:t>
    </dgm:pt>
    <dgm:pt modelId="{C2DEAE43-E151-4597-9B1D-487529D888CF}" type="sibTrans" cxnId="{250926BE-05AA-4F1F-B511-233D0B604403}">
      <dgm:prSet/>
      <dgm:spPr/>
      <dgm:t>
        <a:bodyPr/>
        <a:lstStyle/>
        <a:p>
          <a:endParaRPr lang="en-US"/>
        </a:p>
      </dgm:t>
    </dgm:pt>
    <dgm:pt modelId="{04F8B57C-ED11-44C8-90F3-A3AA7C1692A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Message ordering</a:t>
          </a:r>
          <a:endParaRPr lang="en-US" sz="2400" dirty="0"/>
        </a:p>
      </dgm:t>
    </dgm:pt>
    <dgm:pt modelId="{BBF8A46B-6E71-4A4B-9E5F-C80948D85DA2}" type="parTrans" cxnId="{670E8EE1-4B5C-47CE-8D9A-79B3BFE6D709}">
      <dgm:prSet/>
      <dgm:spPr/>
      <dgm:t>
        <a:bodyPr/>
        <a:lstStyle/>
        <a:p>
          <a:endParaRPr lang="en-US"/>
        </a:p>
      </dgm:t>
    </dgm:pt>
    <dgm:pt modelId="{82299FF6-2175-41B9-8675-9F5B03E78FBD}" type="sibTrans" cxnId="{670E8EE1-4B5C-47CE-8D9A-79B3BFE6D709}">
      <dgm:prSet/>
      <dgm:spPr/>
      <dgm:t>
        <a:bodyPr/>
        <a:lstStyle/>
        <a:p>
          <a:endParaRPr lang="en-US"/>
        </a:p>
      </dgm:t>
    </dgm:pt>
    <dgm:pt modelId="{34BC1E9B-3FAA-4708-AA64-1C2EA650176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Semantics and syntax</a:t>
          </a:r>
          <a:endParaRPr lang="en-US" sz="2400" dirty="0"/>
        </a:p>
      </dgm:t>
    </dgm:pt>
    <dgm:pt modelId="{56B2F489-9B62-413B-9897-0DDC781386E0}" type="parTrans" cxnId="{746345CA-F9A0-45C2-AFB9-38BD0751A223}">
      <dgm:prSet/>
      <dgm:spPr/>
      <dgm:t>
        <a:bodyPr/>
        <a:lstStyle/>
        <a:p>
          <a:endParaRPr lang="en-US"/>
        </a:p>
      </dgm:t>
    </dgm:pt>
    <dgm:pt modelId="{F23FF286-AF28-4E07-A953-A782EFD57140}" type="sibTrans" cxnId="{746345CA-F9A0-45C2-AFB9-38BD0751A223}">
      <dgm:prSet/>
      <dgm:spPr/>
      <dgm:t>
        <a:bodyPr/>
        <a:lstStyle/>
        <a:p>
          <a:endParaRPr lang="en-US"/>
        </a:p>
      </dgm:t>
    </dgm:pt>
    <dgm:pt modelId="{E9AB3F74-A5E3-4D37-87D5-2B7ECA849296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Encoding application messages</a:t>
          </a:r>
          <a:endParaRPr lang="en-US" sz="2400" dirty="0"/>
        </a:p>
      </dgm:t>
    </dgm:pt>
    <dgm:pt modelId="{D12F8AEA-4B4C-4E02-B853-502E29CD6F3E}" type="parTrans" cxnId="{C5F949BE-B3E8-4CD5-9A93-A3D804EDF690}">
      <dgm:prSet/>
      <dgm:spPr/>
      <dgm:t>
        <a:bodyPr/>
        <a:lstStyle/>
        <a:p>
          <a:endParaRPr lang="en-US"/>
        </a:p>
      </dgm:t>
    </dgm:pt>
    <dgm:pt modelId="{C6F91D12-58E0-4CF6-9140-02646DA0D135}" type="sibTrans" cxnId="{C5F949BE-B3E8-4CD5-9A93-A3D804EDF690}">
      <dgm:prSet/>
      <dgm:spPr/>
      <dgm:t>
        <a:bodyPr/>
        <a:lstStyle/>
        <a:p>
          <a:endParaRPr lang="en-US"/>
        </a:p>
      </dgm:t>
    </dgm:pt>
    <dgm:pt modelId="{DDA18B2C-5406-4841-8A2D-6B7E556B1F2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Vertical Communication on the source host</a:t>
          </a:r>
          <a:endParaRPr lang="en-US" sz="2400" dirty="0"/>
        </a:p>
      </dgm:t>
    </dgm:pt>
    <dgm:pt modelId="{DE770959-9F9C-40CA-AC18-17A1E612BC31}" type="parTrans" cxnId="{AB6EAD09-F588-47FE-B98A-F3BAA44822D2}">
      <dgm:prSet/>
      <dgm:spPr/>
      <dgm:t>
        <a:bodyPr/>
        <a:lstStyle/>
        <a:p>
          <a:endParaRPr lang="en-US"/>
        </a:p>
      </dgm:t>
    </dgm:pt>
    <dgm:pt modelId="{31646C36-D375-4299-B621-2003FECF24EA}" type="sibTrans" cxnId="{AB6EAD09-F588-47FE-B98A-F3BAA44822D2}">
      <dgm:prSet/>
      <dgm:spPr/>
      <dgm:t>
        <a:bodyPr/>
        <a:lstStyle/>
        <a:p>
          <a:endParaRPr lang="en-US"/>
        </a:p>
      </dgm:t>
    </dgm:pt>
    <dgm:pt modelId="{942A6C6D-36D0-4EF3-9460-875CE1F9DC8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Standards architectures</a:t>
          </a:r>
          <a:endParaRPr lang="en-US" sz="2400" dirty="0"/>
        </a:p>
      </dgm:t>
    </dgm:pt>
    <dgm:pt modelId="{473E5A79-A15A-4A67-A9B7-2C6C3D096F0A}" type="parTrans" cxnId="{4C5646FC-96C7-4C48-8A08-EA23DD4ABB17}">
      <dgm:prSet/>
      <dgm:spPr/>
      <dgm:t>
        <a:bodyPr/>
        <a:lstStyle/>
        <a:p>
          <a:endParaRPr lang="en-US"/>
        </a:p>
      </dgm:t>
    </dgm:pt>
    <dgm:pt modelId="{BACDD623-22E4-4E6A-BAA1-496C5BA288C3}" type="sibTrans" cxnId="{4C5646FC-96C7-4C48-8A08-EA23DD4ABB17}">
      <dgm:prSet/>
      <dgm:spPr/>
      <dgm:t>
        <a:bodyPr/>
        <a:lstStyle/>
        <a:p>
          <a:endParaRPr lang="en-US"/>
        </a:p>
      </dgm:t>
    </dgm:pt>
    <dgm:pt modelId="{84A65CFD-9B42-423B-9E32-8232B3C499ED}" type="pres">
      <dgm:prSet presAssocID="{FA9228B8-6D47-43C0-ABA8-D2FA4BE5BC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972434-9942-4770-817B-090AE9268432}" type="pres">
      <dgm:prSet presAssocID="{408CC9E2-1AE8-4ACA-A9E8-903AE19D2C69}" presName="parentLin" presStyleCnt="0"/>
      <dgm:spPr/>
    </dgm:pt>
    <dgm:pt modelId="{C9394F8B-E330-47A2-8A75-32779E172DE5}" type="pres">
      <dgm:prSet presAssocID="{408CC9E2-1AE8-4ACA-A9E8-903AE19D2C6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70B345A-BD16-4072-8E9A-A32A1299AD9A}" type="pres">
      <dgm:prSet presAssocID="{408CC9E2-1AE8-4ACA-A9E8-903AE19D2C69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B094C-3781-4C1B-93C4-DBA9CD0D07AC}" type="pres">
      <dgm:prSet presAssocID="{408CC9E2-1AE8-4ACA-A9E8-903AE19D2C69}" presName="negativeSpace" presStyleCnt="0"/>
      <dgm:spPr/>
    </dgm:pt>
    <dgm:pt modelId="{8BA8BF57-6337-4816-830F-12E532E27604}" type="pres">
      <dgm:prSet presAssocID="{408CC9E2-1AE8-4ACA-A9E8-903AE19D2C69}" presName="childText" presStyleLbl="conFgAcc1" presStyleIdx="0" presStyleCnt="6">
        <dgm:presLayoutVars>
          <dgm:bulletEnabled val="1"/>
        </dgm:presLayoutVars>
      </dgm:prSet>
      <dgm:spPr/>
    </dgm:pt>
    <dgm:pt modelId="{4333AB9A-D7C8-4C32-A18A-43BE6BEF9FE1}" type="pres">
      <dgm:prSet presAssocID="{C2DEAE43-E151-4597-9B1D-487529D888CF}" presName="spaceBetweenRectangles" presStyleCnt="0"/>
      <dgm:spPr/>
    </dgm:pt>
    <dgm:pt modelId="{3B3D441F-A259-4BF4-B881-9DC3033BF63C}" type="pres">
      <dgm:prSet presAssocID="{04F8B57C-ED11-44C8-90F3-A3AA7C1692AE}" presName="parentLin" presStyleCnt="0"/>
      <dgm:spPr/>
    </dgm:pt>
    <dgm:pt modelId="{69E45FF5-4D8E-418F-9CED-A5C946FD7A54}" type="pres">
      <dgm:prSet presAssocID="{04F8B57C-ED11-44C8-90F3-A3AA7C1692AE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D2C9400-CD44-4121-8579-CA1C1F98CF30}" type="pres">
      <dgm:prSet presAssocID="{04F8B57C-ED11-44C8-90F3-A3AA7C1692AE}" presName="parentText" presStyleLbl="node1" presStyleIdx="1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B139D-3542-43B8-8B8F-1840B072C313}" type="pres">
      <dgm:prSet presAssocID="{04F8B57C-ED11-44C8-90F3-A3AA7C1692AE}" presName="negativeSpace" presStyleCnt="0"/>
      <dgm:spPr/>
    </dgm:pt>
    <dgm:pt modelId="{5B65F782-DC55-437F-861D-86ED73F9DA09}" type="pres">
      <dgm:prSet presAssocID="{04F8B57C-ED11-44C8-90F3-A3AA7C1692AE}" presName="childText" presStyleLbl="conFgAcc1" presStyleIdx="1" presStyleCnt="6">
        <dgm:presLayoutVars>
          <dgm:bulletEnabled val="1"/>
        </dgm:presLayoutVars>
      </dgm:prSet>
      <dgm:spPr/>
    </dgm:pt>
    <dgm:pt modelId="{371246C6-B365-4D93-9C02-891B245EFC93}" type="pres">
      <dgm:prSet presAssocID="{82299FF6-2175-41B9-8675-9F5B03E78FBD}" presName="spaceBetweenRectangles" presStyleCnt="0"/>
      <dgm:spPr/>
    </dgm:pt>
    <dgm:pt modelId="{760A43C5-80FC-4C9F-A25B-BEA104E463BE}" type="pres">
      <dgm:prSet presAssocID="{34BC1E9B-3FAA-4708-AA64-1C2EA650176D}" presName="parentLin" presStyleCnt="0"/>
      <dgm:spPr/>
    </dgm:pt>
    <dgm:pt modelId="{E441239C-99DF-44BD-839C-7E3FFAC75386}" type="pres">
      <dgm:prSet presAssocID="{34BC1E9B-3FAA-4708-AA64-1C2EA650176D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D2A6558-715E-4F79-A700-E40D4AE641C6}" type="pres">
      <dgm:prSet presAssocID="{34BC1E9B-3FAA-4708-AA64-1C2EA650176D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8EB7B-877A-4F8A-913E-E9ED55FFD14E}" type="pres">
      <dgm:prSet presAssocID="{34BC1E9B-3FAA-4708-AA64-1C2EA650176D}" presName="negativeSpace" presStyleCnt="0"/>
      <dgm:spPr/>
    </dgm:pt>
    <dgm:pt modelId="{48E5B8E3-C632-44A7-9990-0C517C0B030F}" type="pres">
      <dgm:prSet presAssocID="{34BC1E9B-3FAA-4708-AA64-1C2EA650176D}" presName="childText" presStyleLbl="conFgAcc1" presStyleIdx="2" presStyleCnt="6">
        <dgm:presLayoutVars>
          <dgm:bulletEnabled val="1"/>
        </dgm:presLayoutVars>
      </dgm:prSet>
      <dgm:spPr/>
    </dgm:pt>
    <dgm:pt modelId="{504A37B0-9BE1-45DA-961C-E5996A6054C6}" type="pres">
      <dgm:prSet presAssocID="{F23FF286-AF28-4E07-A953-A782EFD57140}" presName="spaceBetweenRectangles" presStyleCnt="0"/>
      <dgm:spPr/>
    </dgm:pt>
    <dgm:pt modelId="{4A6D3F63-06CF-4FEF-97C5-A935333C6D6A}" type="pres">
      <dgm:prSet presAssocID="{E9AB3F74-A5E3-4D37-87D5-2B7ECA849296}" presName="parentLin" presStyleCnt="0"/>
      <dgm:spPr/>
    </dgm:pt>
    <dgm:pt modelId="{F50D36B2-B0D0-4C64-9A4C-CA502CDDA431}" type="pres">
      <dgm:prSet presAssocID="{E9AB3F74-A5E3-4D37-87D5-2B7ECA84929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70EDDB87-2469-4AC8-98A5-8E100C96229D}" type="pres">
      <dgm:prSet presAssocID="{E9AB3F74-A5E3-4D37-87D5-2B7ECA849296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4D783-4E67-4AEC-9D5F-EF81BAF5F113}" type="pres">
      <dgm:prSet presAssocID="{E9AB3F74-A5E3-4D37-87D5-2B7ECA849296}" presName="negativeSpace" presStyleCnt="0"/>
      <dgm:spPr/>
    </dgm:pt>
    <dgm:pt modelId="{47DA5000-864A-4FF7-B4D7-A26E031887A8}" type="pres">
      <dgm:prSet presAssocID="{E9AB3F74-A5E3-4D37-87D5-2B7ECA849296}" presName="childText" presStyleLbl="conFgAcc1" presStyleIdx="3" presStyleCnt="6">
        <dgm:presLayoutVars>
          <dgm:bulletEnabled val="1"/>
        </dgm:presLayoutVars>
      </dgm:prSet>
      <dgm:spPr/>
    </dgm:pt>
    <dgm:pt modelId="{27849114-49E4-4B63-86EE-15ADFA7641D8}" type="pres">
      <dgm:prSet presAssocID="{C6F91D12-58E0-4CF6-9140-02646DA0D135}" presName="spaceBetweenRectangles" presStyleCnt="0"/>
      <dgm:spPr/>
    </dgm:pt>
    <dgm:pt modelId="{DE37207A-A465-424D-972D-94C78834F747}" type="pres">
      <dgm:prSet presAssocID="{DDA18B2C-5406-4841-8A2D-6B7E556B1F2D}" presName="parentLin" presStyleCnt="0"/>
      <dgm:spPr/>
    </dgm:pt>
    <dgm:pt modelId="{EA6975D6-2E04-46CA-84A3-A0F6F26979AE}" type="pres">
      <dgm:prSet presAssocID="{DDA18B2C-5406-4841-8A2D-6B7E556B1F2D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D55E3CB6-5BD9-44A0-A6AA-95572D072BE6}" type="pres">
      <dgm:prSet presAssocID="{DDA18B2C-5406-4841-8A2D-6B7E556B1F2D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5778C-C82F-45C0-B56A-8322AEE560E6}" type="pres">
      <dgm:prSet presAssocID="{DDA18B2C-5406-4841-8A2D-6B7E556B1F2D}" presName="negativeSpace" presStyleCnt="0"/>
      <dgm:spPr/>
    </dgm:pt>
    <dgm:pt modelId="{C558DE64-2B22-426D-A537-686BB151F0AD}" type="pres">
      <dgm:prSet presAssocID="{DDA18B2C-5406-4841-8A2D-6B7E556B1F2D}" presName="childText" presStyleLbl="conFgAcc1" presStyleIdx="4" presStyleCnt="6">
        <dgm:presLayoutVars>
          <dgm:bulletEnabled val="1"/>
        </dgm:presLayoutVars>
      </dgm:prSet>
      <dgm:spPr/>
    </dgm:pt>
    <dgm:pt modelId="{4F3C036D-3809-4BDC-B942-8C10200D87EE}" type="pres">
      <dgm:prSet presAssocID="{31646C36-D375-4299-B621-2003FECF24EA}" presName="spaceBetweenRectangles" presStyleCnt="0"/>
      <dgm:spPr/>
    </dgm:pt>
    <dgm:pt modelId="{58848D2C-7106-4ED5-A923-319A5167772F}" type="pres">
      <dgm:prSet presAssocID="{942A6C6D-36D0-4EF3-9460-875CE1F9DC81}" presName="parentLin" presStyleCnt="0"/>
      <dgm:spPr/>
    </dgm:pt>
    <dgm:pt modelId="{98316665-52D0-4DEE-B202-645A753BCC5B}" type="pres">
      <dgm:prSet presAssocID="{942A6C6D-36D0-4EF3-9460-875CE1F9DC81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8623213A-5E61-429F-81E7-BC79E43D96C4}" type="pres">
      <dgm:prSet presAssocID="{942A6C6D-36D0-4EF3-9460-875CE1F9DC81}" presName="parentText" presStyleLbl="node1" presStyleIdx="5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EA350-4422-4FFA-A151-866FF61374B2}" type="pres">
      <dgm:prSet presAssocID="{942A6C6D-36D0-4EF3-9460-875CE1F9DC81}" presName="negativeSpace" presStyleCnt="0"/>
      <dgm:spPr/>
    </dgm:pt>
    <dgm:pt modelId="{DCBD95A0-4749-47D5-A5ED-CBDA656CEF67}" type="pres">
      <dgm:prSet presAssocID="{942A6C6D-36D0-4EF3-9460-875CE1F9DC8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7220A94-B36F-4970-A161-911945F1F9A3}" type="presOf" srcId="{34BC1E9B-3FAA-4708-AA64-1C2EA650176D}" destId="{7D2A6558-715E-4F79-A700-E40D4AE641C6}" srcOrd="1" destOrd="0" presId="urn:microsoft.com/office/officeart/2005/8/layout/list1"/>
    <dgm:cxn modelId="{0EC101D1-2691-440E-BBE5-7ED35D5AA149}" type="presOf" srcId="{408CC9E2-1AE8-4ACA-A9E8-903AE19D2C69}" destId="{370B345A-BD16-4072-8E9A-A32A1299AD9A}" srcOrd="1" destOrd="0" presId="urn:microsoft.com/office/officeart/2005/8/layout/list1"/>
    <dgm:cxn modelId="{3E8DD40C-80E9-45F0-8C3B-BC774ABE3E82}" type="presOf" srcId="{FA9228B8-6D47-43C0-ABA8-D2FA4BE5BCA7}" destId="{84A65CFD-9B42-423B-9E32-8232B3C499ED}" srcOrd="0" destOrd="0" presId="urn:microsoft.com/office/officeart/2005/8/layout/list1"/>
    <dgm:cxn modelId="{4B3FC733-5620-4CE3-BFD1-90BC3784D993}" type="presOf" srcId="{04F8B57C-ED11-44C8-90F3-A3AA7C1692AE}" destId="{69E45FF5-4D8E-418F-9CED-A5C946FD7A54}" srcOrd="0" destOrd="0" presId="urn:microsoft.com/office/officeart/2005/8/layout/list1"/>
    <dgm:cxn modelId="{AB6EAD09-F588-47FE-B98A-F3BAA44822D2}" srcId="{FA9228B8-6D47-43C0-ABA8-D2FA4BE5BCA7}" destId="{DDA18B2C-5406-4841-8A2D-6B7E556B1F2D}" srcOrd="4" destOrd="0" parTransId="{DE770959-9F9C-40CA-AC18-17A1E612BC31}" sibTransId="{31646C36-D375-4299-B621-2003FECF24EA}"/>
    <dgm:cxn modelId="{5399EE85-C414-42EC-8165-BF0AA1B35330}" type="presOf" srcId="{408CC9E2-1AE8-4ACA-A9E8-903AE19D2C69}" destId="{C9394F8B-E330-47A2-8A75-32779E172DE5}" srcOrd="0" destOrd="0" presId="urn:microsoft.com/office/officeart/2005/8/layout/list1"/>
    <dgm:cxn modelId="{250926BE-05AA-4F1F-B511-233D0B604403}" srcId="{FA9228B8-6D47-43C0-ABA8-D2FA4BE5BCA7}" destId="{408CC9E2-1AE8-4ACA-A9E8-903AE19D2C69}" srcOrd="0" destOrd="0" parTransId="{5791F59C-1ADA-4392-988F-F648E3A7F85B}" sibTransId="{C2DEAE43-E151-4597-9B1D-487529D888CF}"/>
    <dgm:cxn modelId="{C5F949BE-B3E8-4CD5-9A93-A3D804EDF690}" srcId="{FA9228B8-6D47-43C0-ABA8-D2FA4BE5BCA7}" destId="{E9AB3F74-A5E3-4D37-87D5-2B7ECA849296}" srcOrd="3" destOrd="0" parTransId="{D12F8AEA-4B4C-4E02-B853-502E29CD6F3E}" sibTransId="{C6F91D12-58E0-4CF6-9140-02646DA0D135}"/>
    <dgm:cxn modelId="{1C3434D1-F509-4EEC-8221-F2439F899280}" type="presOf" srcId="{DDA18B2C-5406-4841-8A2D-6B7E556B1F2D}" destId="{D55E3CB6-5BD9-44A0-A6AA-95572D072BE6}" srcOrd="1" destOrd="0" presId="urn:microsoft.com/office/officeart/2005/8/layout/list1"/>
    <dgm:cxn modelId="{2E154E3A-00F8-41DF-9103-3FE615CF1F16}" type="presOf" srcId="{E9AB3F74-A5E3-4D37-87D5-2B7ECA849296}" destId="{F50D36B2-B0D0-4C64-9A4C-CA502CDDA431}" srcOrd="0" destOrd="0" presId="urn:microsoft.com/office/officeart/2005/8/layout/list1"/>
    <dgm:cxn modelId="{E6654410-B214-42B6-9560-4D3564638A0A}" type="presOf" srcId="{942A6C6D-36D0-4EF3-9460-875CE1F9DC81}" destId="{98316665-52D0-4DEE-B202-645A753BCC5B}" srcOrd="0" destOrd="0" presId="urn:microsoft.com/office/officeart/2005/8/layout/list1"/>
    <dgm:cxn modelId="{746345CA-F9A0-45C2-AFB9-38BD0751A223}" srcId="{FA9228B8-6D47-43C0-ABA8-D2FA4BE5BCA7}" destId="{34BC1E9B-3FAA-4708-AA64-1C2EA650176D}" srcOrd="2" destOrd="0" parTransId="{56B2F489-9B62-413B-9897-0DDC781386E0}" sibTransId="{F23FF286-AF28-4E07-A953-A782EFD57140}"/>
    <dgm:cxn modelId="{4C5646FC-96C7-4C48-8A08-EA23DD4ABB17}" srcId="{FA9228B8-6D47-43C0-ABA8-D2FA4BE5BCA7}" destId="{942A6C6D-36D0-4EF3-9460-875CE1F9DC81}" srcOrd="5" destOrd="0" parTransId="{473E5A79-A15A-4A67-A9B7-2C6C3D096F0A}" sibTransId="{BACDD623-22E4-4E6A-BAA1-496C5BA288C3}"/>
    <dgm:cxn modelId="{50F72A69-DC7C-4F26-BBA3-BE15CD73C65F}" type="presOf" srcId="{E9AB3F74-A5E3-4D37-87D5-2B7ECA849296}" destId="{70EDDB87-2469-4AC8-98A5-8E100C96229D}" srcOrd="1" destOrd="0" presId="urn:microsoft.com/office/officeart/2005/8/layout/list1"/>
    <dgm:cxn modelId="{05B0EE92-9594-4348-A708-5738B39A8691}" type="presOf" srcId="{942A6C6D-36D0-4EF3-9460-875CE1F9DC81}" destId="{8623213A-5E61-429F-81E7-BC79E43D96C4}" srcOrd="1" destOrd="0" presId="urn:microsoft.com/office/officeart/2005/8/layout/list1"/>
    <dgm:cxn modelId="{8C1DBD30-F7EA-43BE-9878-B28C1B55CBA9}" type="presOf" srcId="{34BC1E9B-3FAA-4708-AA64-1C2EA650176D}" destId="{E441239C-99DF-44BD-839C-7E3FFAC75386}" srcOrd="0" destOrd="0" presId="urn:microsoft.com/office/officeart/2005/8/layout/list1"/>
    <dgm:cxn modelId="{A179AFDE-2E4B-49B9-9C34-C157D5B6E1FA}" type="presOf" srcId="{DDA18B2C-5406-4841-8A2D-6B7E556B1F2D}" destId="{EA6975D6-2E04-46CA-84A3-A0F6F26979AE}" srcOrd="0" destOrd="0" presId="urn:microsoft.com/office/officeart/2005/8/layout/list1"/>
    <dgm:cxn modelId="{6CEC1849-5875-49C3-8B94-C6A08E8F7831}" type="presOf" srcId="{04F8B57C-ED11-44C8-90F3-A3AA7C1692AE}" destId="{3D2C9400-CD44-4121-8579-CA1C1F98CF30}" srcOrd="1" destOrd="0" presId="urn:microsoft.com/office/officeart/2005/8/layout/list1"/>
    <dgm:cxn modelId="{670E8EE1-4B5C-47CE-8D9A-79B3BFE6D709}" srcId="{FA9228B8-6D47-43C0-ABA8-D2FA4BE5BCA7}" destId="{04F8B57C-ED11-44C8-90F3-A3AA7C1692AE}" srcOrd="1" destOrd="0" parTransId="{BBF8A46B-6E71-4A4B-9E5F-C80948D85DA2}" sibTransId="{82299FF6-2175-41B9-8675-9F5B03E78FBD}"/>
    <dgm:cxn modelId="{A8AFBB93-EFEF-45F3-AC16-960042E12276}" type="presParOf" srcId="{84A65CFD-9B42-423B-9E32-8232B3C499ED}" destId="{56972434-9942-4770-817B-090AE9268432}" srcOrd="0" destOrd="0" presId="urn:microsoft.com/office/officeart/2005/8/layout/list1"/>
    <dgm:cxn modelId="{E09D3F1E-8E85-4F87-B775-67184490B5A7}" type="presParOf" srcId="{56972434-9942-4770-817B-090AE9268432}" destId="{C9394F8B-E330-47A2-8A75-32779E172DE5}" srcOrd="0" destOrd="0" presId="urn:microsoft.com/office/officeart/2005/8/layout/list1"/>
    <dgm:cxn modelId="{E9167EEF-EB95-42CA-8E6C-796D85EAE8D1}" type="presParOf" srcId="{56972434-9942-4770-817B-090AE9268432}" destId="{370B345A-BD16-4072-8E9A-A32A1299AD9A}" srcOrd="1" destOrd="0" presId="urn:microsoft.com/office/officeart/2005/8/layout/list1"/>
    <dgm:cxn modelId="{4FD4EB64-4AEC-48CE-8C37-EBD8375F71C1}" type="presParOf" srcId="{84A65CFD-9B42-423B-9E32-8232B3C499ED}" destId="{CB8B094C-3781-4C1B-93C4-DBA9CD0D07AC}" srcOrd="1" destOrd="0" presId="urn:microsoft.com/office/officeart/2005/8/layout/list1"/>
    <dgm:cxn modelId="{160CF418-175A-4C4E-A5BB-6A95A3F2EC71}" type="presParOf" srcId="{84A65CFD-9B42-423B-9E32-8232B3C499ED}" destId="{8BA8BF57-6337-4816-830F-12E532E27604}" srcOrd="2" destOrd="0" presId="urn:microsoft.com/office/officeart/2005/8/layout/list1"/>
    <dgm:cxn modelId="{C3A76EBB-6CFC-4231-8242-41D28AB2496B}" type="presParOf" srcId="{84A65CFD-9B42-423B-9E32-8232B3C499ED}" destId="{4333AB9A-D7C8-4C32-A18A-43BE6BEF9FE1}" srcOrd="3" destOrd="0" presId="urn:microsoft.com/office/officeart/2005/8/layout/list1"/>
    <dgm:cxn modelId="{01A59223-1B91-4616-8DCA-058D9563193C}" type="presParOf" srcId="{84A65CFD-9B42-423B-9E32-8232B3C499ED}" destId="{3B3D441F-A259-4BF4-B881-9DC3033BF63C}" srcOrd="4" destOrd="0" presId="urn:microsoft.com/office/officeart/2005/8/layout/list1"/>
    <dgm:cxn modelId="{9B37B281-2DAE-464C-BF6F-F04409C7BC39}" type="presParOf" srcId="{3B3D441F-A259-4BF4-B881-9DC3033BF63C}" destId="{69E45FF5-4D8E-418F-9CED-A5C946FD7A54}" srcOrd="0" destOrd="0" presId="urn:microsoft.com/office/officeart/2005/8/layout/list1"/>
    <dgm:cxn modelId="{FC22FE74-AC79-4B85-B7E7-D938B6C69525}" type="presParOf" srcId="{3B3D441F-A259-4BF4-B881-9DC3033BF63C}" destId="{3D2C9400-CD44-4121-8579-CA1C1F98CF30}" srcOrd="1" destOrd="0" presId="urn:microsoft.com/office/officeart/2005/8/layout/list1"/>
    <dgm:cxn modelId="{6633373B-5448-4F8D-A0F0-28D38D476C00}" type="presParOf" srcId="{84A65CFD-9B42-423B-9E32-8232B3C499ED}" destId="{554B139D-3542-43B8-8B8F-1840B072C313}" srcOrd="5" destOrd="0" presId="urn:microsoft.com/office/officeart/2005/8/layout/list1"/>
    <dgm:cxn modelId="{0FF2A71D-5AEB-4310-82F6-836C1CB6AA5D}" type="presParOf" srcId="{84A65CFD-9B42-423B-9E32-8232B3C499ED}" destId="{5B65F782-DC55-437F-861D-86ED73F9DA09}" srcOrd="6" destOrd="0" presId="urn:microsoft.com/office/officeart/2005/8/layout/list1"/>
    <dgm:cxn modelId="{DA108401-5ADF-402F-9838-1DFD7E5FDAD7}" type="presParOf" srcId="{84A65CFD-9B42-423B-9E32-8232B3C499ED}" destId="{371246C6-B365-4D93-9C02-891B245EFC93}" srcOrd="7" destOrd="0" presId="urn:microsoft.com/office/officeart/2005/8/layout/list1"/>
    <dgm:cxn modelId="{F89B419D-B2B3-4FF0-B6B9-D6DC9D899A4F}" type="presParOf" srcId="{84A65CFD-9B42-423B-9E32-8232B3C499ED}" destId="{760A43C5-80FC-4C9F-A25B-BEA104E463BE}" srcOrd="8" destOrd="0" presId="urn:microsoft.com/office/officeart/2005/8/layout/list1"/>
    <dgm:cxn modelId="{4545DE07-E296-4063-B778-48D6DF5FE94D}" type="presParOf" srcId="{760A43C5-80FC-4C9F-A25B-BEA104E463BE}" destId="{E441239C-99DF-44BD-839C-7E3FFAC75386}" srcOrd="0" destOrd="0" presId="urn:microsoft.com/office/officeart/2005/8/layout/list1"/>
    <dgm:cxn modelId="{69E04688-1CE1-4CE0-A7DE-1D67F8EC0FC7}" type="presParOf" srcId="{760A43C5-80FC-4C9F-A25B-BEA104E463BE}" destId="{7D2A6558-715E-4F79-A700-E40D4AE641C6}" srcOrd="1" destOrd="0" presId="urn:microsoft.com/office/officeart/2005/8/layout/list1"/>
    <dgm:cxn modelId="{57EFE60F-3DE8-43D2-B361-D090BF81E90B}" type="presParOf" srcId="{84A65CFD-9B42-423B-9E32-8232B3C499ED}" destId="{1E88EB7B-877A-4F8A-913E-E9ED55FFD14E}" srcOrd="9" destOrd="0" presId="urn:microsoft.com/office/officeart/2005/8/layout/list1"/>
    <dgm:cxn modelId="{8E6C7E89-A6CF-4958-892E-B1B84D3E8804}" type="presParOf" srcId="{84A65CFD-9B42-423B-9E32-8232B3C499ED}" destId="{48E5B8E3-C632-44A7-9990-0C517C0B030F}" srcOrd="10" destOrd="0" presId="urn:microsoft.com/office/officeart/2005/8/layout/list1"/>
    <dgm:cxn modelId="{A4403EED-F0EB-4F38-BBA4-27BD4F648DFB}" type="presParOf" srcId="{84A65CFD-9B42-423B-9E32-8232B3C499ED}" destId="{504A37B0-9BE1-45DA-961C-E5996A6054C6}" srcOrd="11" destOrd="0" presId="urn:microsoft.com/office/officeart/2005/8/layout/list1"/>
    <dgm:cxn modelId="{35E0A4F1-F394-4A34-B015-7E603DAAC50C}" type="presParOf" srcId="{84A65CFD-9B42-423B-9E32-8232B3C499ED}" destId="{4A6D3F63-06CF-4FEF-97C5-A935333C6D6A}" srcOrd="12" destOrd="0" presId="urn:microsoft.com/office/officeart/2005/8/layout/list1"/>
    <dgm:cxn modelId="{CCAC5D24-17ED-4C0F-84AB-594D5B772368}" type="presParOf" srcId="{4A6D3F63-06CF-4FEF-97C5-A935333C6D6A}" destId="{F50D36B2-B0D0-4C64-9A4C-CA502CDDA431}" srcOrd="0" destOrd="0" presId="urn:microsoft.com/office/officeart/2005/8/layout/list1"/>
    <dgm:cxn modelId="{960C9275-54F4-41B5-9034-D53253573CC5}" type="presParOf" srcId="{4A6D3F63-06CF-4FEF-97C5-A935333C6D6A}" destId="{70EDDB87-2469-4AC8-98A5-8E100C96229D}" srcOrd="1" destOrd="0" presId="urn:microsoft.com/office/officeart/2005/8/layout/list1"/>
    <dgm:cxn modelId="{F3FBBF0B-6412-4577-8492-5C39C2165DF0}" type="presParOf" srcId="{84A65CFD-9B42-423B-9E32-8232B3C499ED}" destId="{2114D783-4E67-4AEC-9D5F-EF81BAF5F113}" srcOrd="13" destOrd="0" presId="urn:microsoft.com/office/officeart/2005/8/layout/list1"/>
    <dgm:cxn modelId="{D35C3A7E-B284-43B3-AA75-72D9AFC66C81}" type="presParOf" srcId="{84A65CFD-9B42-423B-9E32-8232B3C499ED}" destId="{47DA5000-864A-4FF7-B4D7-A26E031887A8}" srcOrd="14" destOrd="0" presId="urn:microsoft.com/office/officeart/2005/8/layout/list1"/>
    <dgm:cxn modelId="{FF2FBE21-30A8-41EC-8FA9-B0B0E47BEAFD}" type="presParOf" srcId="{84A65CFD-9B42-423B-9E32-8232B3C499ED}" destId="{27849114-49E4-4B63-86EE-15ADFA7641D8}" srcOrd="15" destOrd="0" presId="urn:microsoft.com/office/officeart/2005/8/layout/list1"/>
    <dgm:cxn modelId="{C99FDBFF-DD3F-4C6D-8C39-7F0A63E11166}" type="presParOf" srcId="{84A65CFD-9B42-423B-9E32-8232B3C499ED}" destId="{DE37207A-A465-424D-972D-94C78834F747}" srcOrd="16" destOrd="0" presId="urn:microsoft.com/office/officeart/2005/8/layout/list1"/>
    <dgm:cxn modelId="{C4DBBAEA-C856-4202-BB51-888757F9F4D6}" type="presParOf" srcId="{DE37207A-A465-424D-972D-94C78834F747}" destId="{EA6975D6-2E04-46CA-84A3-A0F6F26979AE}" srcOrd="0" destOrd="0" presId="urn:microsoft.com/office/officeart/2005/8/layout/list1"/>
    <dgm:cxn modelId="{AAF9AC07-446A-4E53-BA95-461C9F73BD11}" type="presParOf" srcId="{DE37207A-A465-424D-972D-94C78834F747}" destId="{D55E3CB6-5BD9-44A0-A6AA-95572D072BE6}" srcOrd="1" destOrd="0" presId="urn:microsoft.com/office/officeart/2005/8/layout/list1"/>
    <dgm:cxn modelId="{26BF62EE-9303-4477-9FB9-179509C82AFC}" type="presParOf" srcId="{84A65CFD-9B42-423B-9E32-8232B3C499ED}" destId="{05E5778C-C82F-45C0-B56A-8322AEE560E6}" srcOrd="17" destOrd="0" presId="urn:microsoft.com/office/officeart/2005/8/layout/list1"/>
    <dgm:cxn modelId="{7B0ADCCB-86B2-433D-84A6-8F26303BF2B4}" type="presParOf" srcId="{84A65CFD-9B42-423B-9E32-8232B3C499ED}" destId="{C558DE64-2B22-426D-A537-686BB151F0AD}" srcOrd="18" destOrd="0" presId="urn:microsoft.com/office/officeart/2005/8/layout/list1"/>
    <dgm:cxn modelId="{34B236AD-E176-4638-9B6D-0CB2BD0DEBED}" type="presParOf" srcId="{84A65CFD-9B42-423B-9E32-8232B3C499ED}" destId="{4F3C036D-3809-4BDC-B942-8C10200D87EE}" srcOrd="19" destOrd="0" presId="urn:microsoft.com/office/officeart/2005/8/layout/list1"/>
    <dgm:cxn modelId="{DAE3046A-EF36-474A-8702-B6F505A75092}" type="presParOf" srcId="{84A65CFD-9B42-423B-9E32-8232B3C499ED}" destId="{58848D2C-7106-4ED5-A923-319A5167772F}" srcOrd="20" destOrd="0" presId="urn:microsoft.com/office/officeart/2005/8/layout/list1"/>
    <dgm:cxn modelId="{9D38BA3A-EFBB-4B75-A07F-870DFC99A56E}" type="presParOf" srcId="{58848D2C-7106-4ED5-A923-319A5167772F}" destId="{98316665-52D0-4DEE-B202-645A753BCC5B}" srcOrd="0" destOrd="0" presId="urn:microsoft.com/office/officeart/2005/8/layout/list1"/>
    <dgm:cxn modelId="{815EC03A-FAB0-4096-8DD7-87DD6220BB2C}" type="presParOf" srcId="{58848D2C-7106-4ED5-A923-319A5167772F}" destId="{8623213A-5E61-429F-81E7-BC79E43D96C4}" srcOrd="1" destOrd="0" presId="urn:microsoft.com/office/officeart/2005/8/layout/list1"/>
    <dgm:cxn modelId="{3A8F189E-7C4A-4621-B2EF-6D90086CA8A6}" type="presParOf" srcId="{84A65CFD-9B42-423B-9E32-8232B3C499ED}" destId="{2A1EA350-4422-4FFA-A151-866FF61374B2}" srcOrd="21" destOrd="0" presId="urn:microsoft.com/office/officeart/2005/8/layout/list1"/>
    <dgm:cxn modelId="{E58A67B8-986A-4D02-96C2-114B4775651D}" type="presParOf" srcId="{84A65CFD-9B42-423B-9E32-8232B3C499ED}" destId="{DCBD95A0-4749-47D5-A5ED-CBDA656CEF6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</a:t>
            </a:r>
          </a:p>
          <a:p>
            <a:pPr>
              <a:defRPr/>
            </a:pPr>
            <a:r>
              <a:rPr lang="en-US"/>
              <a:t>Network Standards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458200"/>
            <a:ext cx="5943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Panko and Panko, </a:t>
            </a:r>
            <a:r>
              <a:rPr lang="en-US" i="1"/>
              <a:t>Business Data Networking and </a:t>
            </a:r>
            <a:r>
              <a:rPr lang="en-US" i="1" smtClean="0"/>
              <a:t>Security, 9</a:t>
            </a:r>
            <a:r>
              <a:rPr lang="en-US" i="1" baseline="30000" smtClean="0"/>
              <a:t>th</a:t>
            </a:r>
            <a:r>
              <a:rPr lang="en-US" i="1" smtClean="0"/>
              <a:t> </a:t>
            </a:r>
            <a:r>
              <a:rPr lang="en-US" i="1"/>
              <a:t>Edition</a:t>
            </a:r>
          </a:p>
          <a:p>
            <a:pPr>
              <a:defRPr/>
            </a:pPr>
            <a:r>
              <a:rPr lang="en-US"/>
              <a:t>© </a:t>
            </a:r>
            <a:r>
              <a:rPr lang="en-US" smtClean="0"/>
              <a:t>2013 Pearson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C796BAE-2FF2-453B-88E0-003F937C6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8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B80F60F-9CC3-4B03-BCFC-C7963937ED4D}" type="datetimeFigureOut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27459AE-764E-4435-85F0-565AC0872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48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B6AC-5618-4FC8-881A-9A78C0F4D2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Go through the illustration from left to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38EFA-A3F3-49D9-9225-69A6BBBC9C5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12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AD5985-AB92-494A-A318-41B08A24D6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2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123B26-A283-4C84-9E2A-B917DE1CDD4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16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Go through the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B02CEA-C299-4064-88DB-4ACD0C2B109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09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Go through the figure top to bottom.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28E15B-B278-408B-A532-3E984D58F12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60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Go through the figure top to bottom.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89874B-DB9A-4EF1-9120-02665699733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23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Go through the figure top to bottom.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604BDA-9D88-41C6-92AB-6187C36B748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6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C29E1F-F9B1-4A3C-A2BD-8826E66C25A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61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2CB7A5-8B49-483E-BDAE-035933179A9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01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through the three parts.</a:t>
            </a:r>
          </a:p>
          <a:p>
            <a:r>
              <a:rPr lang="en-US" smtClean="0"/>
              <a:t>Emphasize that this is something that students will see throughout the 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7C3A1-9EC4-4D10-B32E-217A44EF5C1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7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We’ll begin by talking about some standards definitions and standards concepts.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8B058C-C367-4F21-BCD5-53EB26385F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9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Note how simple the definitions of the header and trailer are.</a:t>
            </a:r>
          </a:p>
          <a:p>
            <a:r>
              <a:rPr lang="en-US" smtClean="0"/>
              <a:t>Go through the illustration.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C30C13-A932-46D0-854C-F571E453A8A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0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through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21935C-E12D-47AF-8F98-B6BF15FF76A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06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through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BD5CE4-C8BA-4F88-ACC6-19832DA588B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21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This is a simple but important concept.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4963B8-1DEC-4E11-B04D-86FE6E6A3D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59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76BB0E-CF9F-4753-9263-B5DBDB2FE6A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7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3D8DBD-88F2-44C4-A9A8-FE7DFB1C5C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94EDEC-19DE-4DF0-AA9D-757F682A11F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23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E782E2-DF56-43A5-8B6F-6F994018B3F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715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78223C-4B28-4167-8998-E591800A23C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67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5134F-CD72-4235-91CB-2DC8E682091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0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Just read the text.</a:t>
            </a:r>
          </a:p>
          <a:p>
            <a:r>
              <a:rPr lang="en-US" smtClean="0"/>
              <a:t>Then show the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E319A7-71C7-48E1-B3CE-3E69D355CC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353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DBE71D-0E78-4B46-AFFB-9951D8DC0A5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EDA7A7-7B3C-48CC-9A49-A58D41BFCCF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025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D97B62-30BC-4B2A-88E0-8A041FC72F1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71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4C0EE7-9948-4C91-9A61-AFFD7E6FE46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061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050FAB-FACA-4316-9105-98126DE24BF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412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0E8860-6500-4F43-9E1C-4F56E06371E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72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39FB9-FED1-4E91-8291-7185C980F06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94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0E2ABB-FE79-41CA-8181-1BEA9659679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F5D593-9331-414F-A516-5D0F6955112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31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It will drop the segment.</a:t>
            </a:r>
          </a:p>
          <a:p>
            <a:r>
              <a:rPr lang="en-US" smtClean="0"/>
              <a:t>It will drop the segment.</a:t>
            </a:r>
          </a:p>
          <a:p>
            <a:r>
              <a:rPr lang="en-US" smtClean="0"/>
              <a:t>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D32AA-F1FC-4219-BB10-6EDA77757DF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5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Just to through the figure from top to bottom.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808B6E-A0E7-4CC6-AC21-7A87F98A4C5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4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664D3E-F382-4049-BE6D-14A181C68CF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88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56CF6-E39F-47F9-9BD5-A63FACD61A5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757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094398-0647-4EB5-8AB4-EC6390CA184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64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(Some students get hung up on HTTP as always being the application because it was used as the application in examples.)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786CF-BD71-4AD5-AFCA-046D969E662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85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Wave your hands a little to illustrate the concept.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875357-F6FA-4084-BE8B-6FBFE0ADE67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928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black-on-white text.</a:t>
            </a:r>
          </a:p>
          <a:p>
            <a:r>
              <a:rPr lang="en-US" smtClean="0"/>
              <a:t>Then read the bubble text.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9AF733-B980-4C94-BFE1-DC501930B7A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2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8956D-3871-4316-9BAB-33EA52B898A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738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MIME if you wish. Emphasize that it is a way of saying the type of file that is being delivered.</a:t>
            </a:r>
          </a:p>
          <a:p>
            <a:r>
              <a:rPr lang="en-US" smtClean="0"/>
              <a:t>Two [CRLFs] in a row gives a blank line.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8B566-03D4-4306-A915-C139D7FB165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991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This is a key figure in getting students to keep straight what they have been learning.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8AA825-0DA2-4274-9A25-B70D3E0DA4F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097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668EA6-9E3B-4F8C-8792-637D75BE1B9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Recap the three types of links.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7D8D86-C221-4D7A-BADA-838231F5BB9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723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Go over the illustration.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F217BC-06AE-4FA2-9CBE-F4DD6E2C7D0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537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Go over the basic rules, then the details.</a:t>
            </a:r>
          </a:p>
          <a:p>
            <a:r>
              <a:rPr lang="en-US" smtClean="0"/>
              <a:t>Note that counting begins with 0, not 1.</a:t>
            </a:r>
          </a:p>
          <a:p>
            <a:endParaRPr lang="en-US" smtClean="0"/>
          </a:p>
          <a:p>
            <a:r>
              <a:rPr lang="en-US" smtClean="0"/>
              <a:t>There are 10 types of people in this world—</a:t>
            </a:r>
          </a:p>
          <a:p>
            <a:r>
              <a:rPr lang="en-US" smtClean="0"/>
              <a:t>those that count in binary and all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632840-C40A-4669-B496-C1DF84AE2AC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38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(Note: this is very difficult for students. I’ve cut it down in this edition.)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D6C32B-752F-468C-98F0-F26667A02DD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8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Go through the details.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775E51-1101-4D18-9CBD-F751277C951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03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Then go through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0FB86-DE3A-4C28-83B3-355F5D4C6609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972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Then go through the details.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42D3B-3270-4B3B-B5B3-FE89A006476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593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Then go through the details.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EC07BC-5FE9-4D1F-B289-F61AF7D900E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263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Then go through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C7D087-7F23-49BC-AF9A-14460EFA6952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07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4A2AB8-D06A-4DCC-8A82-55347F5658E5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24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92CF0-3CAF-4EE5-A1DD-35E7C92436AC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55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Recap the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F3D5EF-5A63-4178-A240-F2DC5862F6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90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B4D2B3-4091-4869-B2CE-F17BB2B627F5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788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Go through the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47909D-605D-48AE-A667-2623C1B613D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199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AA4865-3D2A-42B6-B928-62806B2BBF73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241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Go through the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FC66A5-D71C-4C08-B474-60022AF77E5E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925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Go through the details.</a:t>
            </a:r>
          </a:p>
          <a:p>
            <a:r>
              <a:rPr lang="en-US" smtClean="0"/>
              <a:t>This is really really really important.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2AB3-F6B0-43F6-AD02-11197491C16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725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83E00A-19B3-4E11-BD6D-1F087E2C3E28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9394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AA7A62-397B-4FAD-80F9-F57BBB8FEB99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563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878FCF-765E-4A04-A89B-FBBEED0E60C9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003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Go through the details.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8054-6F24-47AB-A601-AFA3A8CD4A11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5531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C7743D-1EF0-4B62-A6EE-A51DDAB74045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62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Recap this figure, describing how the layers are interrelated.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EA79CA-9E7A-4A27-A8FC-FAB8B463F8D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0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Give emphasis.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5F4120-9ECC-4A85-8453-289BB6F57E4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2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text.</a:t>
            </a:r>
          </a:p>
          <a:p>
            <a:r>
              <a:rPr lang="en-US" smtClean="0"/>
              <a:t>Then go through the illustration.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3F1E35-A42F-48AE-8D9A-7E24A222D85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7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7351493-5C76-43EE-88C5-E999914741A1}" type="datetime1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28600" y="6324600"/>
            <a:ext cx="4445000" cy="365125"/>
          </a:xfrm>
          <a:gradFill>
            <a:gsLst>
              <a:gs pos="0">
                <a:schemeClr val="accent1">
                  <a:tint val="66000"/>
                  <a:satMod val="160000"/>
                  <a:alpha val="7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2011 Pearson Education, Inc.  Publishing as Prentice Hall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001000" y="6096000"/>
            <a:ext cx="860425" cy="525463"/>
          </a:xfrm>
        </p:spPr>
        <p:txBody>
          <a:bodyPr/>
          <a:lstStyle>
            <a:lvl1pPr>
              <a:defRPr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F9E99EA-3C80-4918-B12F-4764C808E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3BD52-EDD4-470C-9822-10DABD7E6104}" type="datetime1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Education, Inc.  Publishing as Prentice Hall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5D8E8-F939-4515-B7AF-0FB025A20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DCA31-D45D-417D-9E93-01A2911BA172}" type="datetime1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Education, Inc.  Publishing as Prentice Hall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71C8D-C422-4BD2-8D85-9C9B2AD69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 sz="2800"/>
            </a:lvl1pPr>
            <a:lvl2pPr>
              <a:spcBef>
                <a:spcPts val="1200"/>
              </a:spcBef>
              <a:defRPr sz="2400"/>
            </a:lvl2pPr>
            <a:lvl3pPr>
              <a:spcBef>
                <a:spcPts val="600"/>
              </a:spcBef>
              <a:defRPr sz="2400"/>
            </a:lvl3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rtlCol="0"/>
          <a:lstStyle>
            <a:lvl1pPr>
              <a:defRPr sz="360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A3FE14-815F-4B1C-937B-ACB2BEC46580}" type="datetime1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1524000" cy="365125"/>
          </a:xfrm>
          <a:gradFill>
            <a:gsLst>
              <a:gs pos="0">
                <a:schemeClr val="accent1">
                  <a:tint val="66000"/>
                  <a:satMod val="160000"/>
                  <a:alpha val="7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>
            <a:lvl1pPr algn="l">
              <a:defRPr sz="1200" dirty="0" smtClean="0"/>
            </a:lvl1pPr>
            <a:extLst/>
          </a:lstStyle>
          <a:p>
            <a:pPr>
              <a:defRPr/>
            </a:pPr>
            <a:r>
              <a:rPr lang="en-US"/>
              <a:t>© 2013 Pearson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24600"/>
            <a:ext cx="860425" cy="365125"/>
          </a:xfrm>
        </p:spPr>
        <p:txBody>
          <a:bodyPr/>
          <a:lstStyle>
            <a:lvl1pPr>
              <a:defRPr sz="2000"/>
            </a:lvl1pPr>
            <a:extLst/>
          </a:lstStyle>
          <a:p>
            <a:pPr>
              <a:defRPr/>
            </a:pPr>
            <a:fld id="{31C7E1E3-AFBD-4EB5-8F8F-9975F372A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35F306-37E5-4E4C-B004-A514176F3D57}" type="datetime1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2011 Pearson Education, Inc.  Publishing as Prentice Hall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1BDA8F-65AD-4715-B0A0-07D299ED7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EF17DA-7281-4D76-9DBE-BFA783B04ADD}" type="datetime1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2011 Pearson Education, Inc.  Publishing as Prentice 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D8D5C18-9DC4-4A44-9330-6398CAC45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D3B041-71A7-430F-B451-4A86AF034415}" type="datetime1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2011 Pearson Education, Inc.  Publishing as Prentice Hall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A58CDCB-765F-4F9C-B9A5-E934E7A8B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2D78CE-6966-4867-B518-DC9E7E4392E7}" type="datetime1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2011 Pearson Education, Inc.  Publishing as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50E783-C6E4-498B-81A8-C32E44BA8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155A3-E75B-414F-BD9B-45B1B9AF74E7}" type="datetime1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Education, Inc.  Publishing as Prentice Hall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7858C-2266-41E8-8CDD-DE87DDFCD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3CFC3E-426D-4888-88AA-1C1E561E7CC2}" type="datetime1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2011 Pearson Education, Inc.  Publishing as Prentice 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A6DB67-A935-4991-B9C7-CA55B13BB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3B724D-EA82-469D-BC88-2C4708332EA5}" type="datetime1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2011 Pearson Education, Inc.  Publishing as Prentice Hall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00F1742-1CC0-4CCB-900B-4DA22A1CB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13575AE-BAB7-43FE-961A-E57AD02BF232}" type="datetime1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 2011 Pearson Education, Inc.  Publishing as Prentice Hall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3C7B471-3EF2-49CF-977E-2A647C6AB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69" r:id="rId7"/>
    <p:sldLayoutId id="2147483678" r:id="rId8"/>
    <p:sldLayoutId id="214748367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and follow-up from last week</a:t>
            </a:r>
          </a:p>
          <a:p>
            <a:r>
              <a:rPr lang="en-US" dirty="0" smtClean="0"/>
              <a:t>MSDNAA </a:t>
            </a:r>
            <a:r>
              <a:rPr lang="en-US" dirty="0" smtClean="0"/>
              <a:t>/ </a:t>
            </a:r>
            <a:r>
              <a:rPr lang="en-US" dirty="0" err="1" smtClean="0"/>
              <a:t>DreamSpark</a:t>
            </a:r>
            <a:endParaRPr lang="en-US" dirty="0" smtClean="0"/>
          </a:p>
          <a:p>
            <a:r>
              <a:rPr lang="en-US" dirty="0" smtClean="0"/>
              <a:t>Items due next week (Quiz and Assignment)</a:t>
            </a:r>
          </a:p>
          <a:p>
            <a:r>
              <a:rPr lang="en-US" dirty="0" smtClean="0"/>
              <a:t>Lecture: Chapter 2 (Panko) – Network Standards</a:t>
            </a:r>
          </a:p>
          <a:p>
            <a:r>
              <a:rPr lang="en-US" dirty="0" err="1" smtClean="0"/>
              <a:t>Wireshark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</a:t>
            </a:r>
            <a:r>
              <a:rPr lang="en-US" dirty="0" smtClean="0"/>
              <a:t>9/2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2013 Pearson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7E1E3-AFBD-4EB5-8F8F-9975F372AA0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8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8229600" cy="4983162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en-US" smtClean="0"/>
              <a:t>Message Order </a:t>
            </a:r>
          </a:p>
          <a:p>
            <a:pPr lvl="1" eaLnBrk="1">
              <a:lnSpc>
                <a:spcPct val="90000"/>
              </a:lnSpc>
            </a:pPr>
            <a:r>
              <a:rPr lang="en-US" smtClean="0"/>
              <a:t>Turn taking (think of telephone conversations)</a:t>
            </a:r>
          </a:p>
          <a:p>
            <a:pPr lvl="1" eaLnBrk="1">
              <a:lnSpc>
                <a:spcPct val="90000"/>
              </a:lnSpc>
            </a:pPr>
            <a:r>
              <a:rPr lang="en-US" smtClean="0"/>
              <a:t>Order of messages in a complex transaction</a:t>
            </a:r>
          </a:p>
          <a:p>
            <a:pPr lvl="1" eaLnBrk="1">
              <a:lnSpc>
                <a:spcPct val="90000"/>
              </a:lnSpc>
            </a:pPr>
            <a:r>
              <a:rPr lang="en-US" smtClean="0"/>
              <a:t>Who must initiate communication, and so on</a:t>
            </a:r>
          </a:p>
          <a:p>
            <a:pPr eaLnBrk="1">
              <a:lnSpc>
                <a:spcPct val="90000"/>
              </a:lnSpc>
            </a:pPr>
            <a:r>
              <a:rPr lang="en-US" smtClean="0"/>
              <a:t>Reliability</a:t>
            </a:r>
          </a:p>
          <a:p>
            <a:pPr lvl="1" eaLnBrk="1">
              <a:lnSpc>
                <a:spcPct val="90000"/>
              </a:lnSpc>
            </a:pPr>
            <a:r>
              <a:rPr lang="en-US" smtClean="0"/>
              <a:t>A reliable protocol both detects and corrects errors during transmission.</a:t>
            </a:r>
          </a:p>
          <a:p>
            <a:pPr lvl="1" eaLnBrk="1">
              <a:lnSpc>
                <a:spcPct val="90000"/>
              </a:lnSpc>
            </a:pPr>
            <a:r>
              <a:rPr lang="en-US" smtClean="0"/>
              <a:t>Error detection alone is not enough.</a:t>
            </a:r>
          </a:p>
          <a:p>
            <a:pPr lvl="1" eaLnBrk="1">
              <a:lnSpc>
                <a:spcPct val="90000"/>
              </a:lnSpc>
            </a:pPr>
            <a:r>
              <a:rPr lang="en-US" smtClean="0"/>
              <a:t>Some unreliable protocols detect errors but then drop only incorrect messages.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71834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2.5: Network Standards Concepts</a:t>
            </a:r>
            <a:endParaRPr lang="en-US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3BBB82-47B0-49E7-A424-EA62CE6157E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38917" name="Picture 6" descr="CEP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4572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pPr eaLnBrk="1"/>
            <a:r>
              <a:rPr lang="en-US" smtClean="0"/>
              <a:t>Message Order in HTTP </a:t>
            </a:r>
          </a:p>
          <a:p>
            <a:pPr lvl="1" eaLnBrk="1">
              <a:spcBef>
                <a:spcPts val="600"/>
              </a:spcBef>
            </a:pPr>
            <a:r>
              <a:rPr lang="en-US" smtClean="0"/>
              <a:t>In HTTP, the client program initiates the communication by sending an HTTP request message.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2.5: Network Standards Concepts</a:t>
            </a:r>
            <a:endParaRPr lang="en-US" dirty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B6E44E-2EA5-426C-8E2A-76A8BF52C81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40965" name="Picture 7" descr="Figure 2-6a PPT HTTP Request-Respon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29000"/>
            <a:ext cx="8153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/>
            <a:r>
              <a:rPr lang="en-US" smtClean="0"/>
              <a:t>Message Order in HTTP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2.5: Network Standards Concepts</a:t>
            </a:r>
            <a:endParaRPr lang="en-US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252D6B-BCBF-42BC-ABCD-4962CB99C25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43013" name="Picture 6" descr="Figure 2-6 PPT HTTP Request-Respon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62200"/>
            <a:ext cx="845661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767262"/>
          </a:xfrm>
        </p:spPr>
        <p:txBody>
          <a:bodyPr/>
          <a:lstStyle/>
          <a:p>
            <a:pPr eaLnBrk="1"/>
            <a:r>
              <a:rPr lang="en-US" smtClean="0"/>
              <a:t>Reflection: Message Order in HTTP 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The client must initiate the interaction.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Other network standards have more complex turn taking; for instance TCP.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Human turn taking is loose and flexible.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But message order for network standards must be rigid because computers are not intelligent.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TCP exemplifies more complex message ordering.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2.5: Network Standards Concepts</a:t>
            </a:r>
            <a:endParaRPr lang="en-US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2D5287-B711-4777-AB77-FFD71538BDA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HTTP is connectionless.</a:t>
            </a:r>
          </a:p>
          <a:p>
            <a:pPr lvl="1" eaLnBrk="1" hangingPunct="1"/>
            <a:r>
              <a:rPr lang="en-US" smtClean="0"/>
              <a:t>Every request–response cycle is independent.</a:t>
            </a:r>
          </a:p>
          <a:p>
            <a:pPr eaLnBrk="1" hangingPunct="1"/>
            <a:r>
              <a:rPr lang="en-US" smtClean="0"/>
              <a:t>TCP is connection-oriented.</a:t>
            </a:r>
          </a:p>
          <a:p>
            <a:pPr lvl="1" eaLnBrk="1" hangingPunct="1"/>
            <a:r>
              <a:rPr lang="en-US" smtClean="0"/>
              <a:t>There is a formal opening of the connection.</a:t>
            </a:r>
          </a:p>
          <a:p>
            <a:pPr lvl="1" eaLnBrk="1" hangingPunct="1"/>
            <a:r>
              <a:rPr lang="en-US" smtClean="0"/>
              <a:t>Within the connection, messages are sequenced, acknowledged, and retransmitted if necessary.</a:t>
            </a:r>
          </a:p>
          <a:p>
            <a:pPr lvl="1" eaLnBrk="1" hangingPunct="1"/>
            <a:r>
              <a:rPr lang="en-US" smtClean="0"/>
              <a:t>There is a formal closing of the connection.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C5EE85-A8DC-4C72-AAC6-507EC8337DA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2.7: A Connection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Content Placeholder 5" descr="Figure 2-7 ppta TCP Session revised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3200400"/>
            <a:ext cx="8728075" cy="2971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311150"/>
            <a:ext cx="8229600" cy="8318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2.7: A TCP Connection</a:t>
            </a:r>
            <a:endParaRPr 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E39E19-FE87-44D3-BD9B-6B980F8A4BC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49157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18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>
                <a:latin typeface="Lucida Sans Unicode" pitchFamily="34" charset="0"/>
              </a:rPr>
              <a:t>A connection opening requires three segments.</a:t>
            </a:r>
          </a:p>
          <a:p>
            <a:pPr marL="822325" lvl="1" indent="-255588">
              <a:spcBef>
                <a:spcPts val="6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400">
                <a:latin typeface="Lucida Sans Unicode" pitchFamily="34" charset="0"/>
              </a:rPr>
              <a:t>SYN segments have only headers with the SYN bit set.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Content Placeholder 5" descr="Figure 2-7 pptb TCP Session revised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2667000"/>
            <a:ext cx="8531225" cy="2819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2.7: A TCP Connection</a:t>
            </a:r>
            <a:endParaRPr lang="en-US" dirty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4D7754-067E-4C47-BEDD-E880098D6B2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51205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18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>
                <a:latin typeface="Lucida Sans Unicode" pitchFamily="34" charset="0"/>
              </a:rPr>
              <a:t>HTTP request and response messages are acknowledged if received correctly.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Content Placeholder 5" descr="Figure 2-7 pptc TCP Session revised.png"/>
          <p:cNvPicPr>
            <a:picLocks noGrp="1" noChangeAspect="1"/>
          </p:cNvPicPr>
          <p:nvPr>
            <p:ph idx="1"/>
          </p:nvPr>
        </p:nvPicPr>
        <p:blipFill>
          <a:blip r:embed="rId3"/>
          <a:srcRect t="46579"/>
          <a:stretch>
            <a:fillRect/>
          </a:stretch>
        </p:blipFill>
        <p:spPr>
          <a:xfrm>
            <a:off x="228600" y="2133600"/>
            <a:ext cx="8686800" cy="37671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2.7: A TCP Connection</a:t>
            </a:r>
            <a:endParaRPr lang="en-US" dirty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297B43-1F6B-4A3B-8A6D-54335CBFDE9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53253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18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>
                <a:latin typeface="Lucida Sans Unicode" pitchFamily="34" charset="0"/>
              </a:rPr>
              <a:t>Unacknowledged segments are retransmitted.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Content Placeholder 5" descr="Figure 2-7 pptd TCP Session revised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2362200"/>
            <a:ext cx="8686800" cy="37306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2.7: A TCP Connection</a:t>
            </a:r>
            <a:endParaRPr lang="en-US" dirty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8789CB-8ADF-4629-9D99-69BB4588185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55301" name="Content Placeholder 1"/>
          <p:cNvSpPr txBox="1">
            <a:spLocks/>
          </p:cNvSpPr>
          <p:nvPr/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18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>
                <a:latin typeface="Lucida Sans Unicode" pitchFamily="34" charset="0"/>
              </a:rPr>
              <a:t>Four messages close connections</a:t>
            </a:r>
          </a:p>
          <a:p>
            <a:pPr marL="822325" lvl="1" indent="-255588">
              <a:spcBef>
                <a:spcPts val="6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400">
                <a:latin typeface="Lucida Sans Unicode" pitchFamily="34" charset="0"/>
              </a:rPr>
              <a:t>FIN segments are headers with the FIN bit set.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4327B6-B4B0-4162-A5CE-90564073E34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2: Network Standards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x\Dropbox\000 N9\Images for PPTs\FLIA_Ph5_AALBFLQ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73038" y="-228600"/>
            <a:ext cx="9491663" cy="705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304800"/>
            <a:ext cx="6096000" cy="915362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Network Standards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0" y="1371600"/>
            <a:ext cx="1905000" cy="436563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  <a:defRPr/>
            </a:pPr>
            <a:r>
              <a:rPr lang="en-US" sz="2500" smtClean="0"/>
              <a:t>Chapter 2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850B6E-3425-47DF-9B6E-2714A82B17A3}" type="slidenum">
              <a:rPr lang="en-US">
                <a:solidFill>
                  <a:schemeClr val="tx1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5715000"/>
            <a:ext cx="7620000" cy="9747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smtClean="0">
                <a:cs typeface="Arial" charset="0"/>
              </a:rPr>
              <a:t>Panko and Panko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smtClean="0">
                <a:cs typeface="Arial" charset="0"/>
              </a:rPr>
              <a:t>Business Data Networks and Security, 9</a:t>
            </a:r>
            <a:r>
              <a:rPr lang="en-US" sz="2000" baseline="30000" dirty="0" smtClean="0">
                <a:cs typeface="Arial" charset="0"/>
              </a:rPr>
              <a:t>th</a:t>
            </a:r>
            <a:r>
              <a:rPr lang="en-US" sz="2000" dirty="0" smtClean="0">
                <a:cs typeface="Arial" charset="0"/>
              </a:rPr>
              <a:t> Edition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cs typeface="Arial" charset="0"/>
              </a:rPr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/>
            <a:r>
              <a:rPr lang="en-US" smtClean="0"/>
              <a:t>Message Semantics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Semantics is the meaning of a message.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HTTP request message: “Please give me this file.”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HTTP response message: “Here is the file. (Or, I could not comply for the following reason …)”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020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2.5: Network Standards Concepts</a:t>
            </a:r>
            <a:endParaRPr lang="en-US" dirty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DEE548-5CBE-49B9-B121-C6AC5B89E1C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58373" name="Picture 7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68580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/>
            <a:r>
              <a:rPr lang="en-US" smtClean="0"/>
              <a:t>Message Semantics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Network standards normally have a very limited set of possible message meanings.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For example, HTTP requests have only a few possible meanings.</a:t>
            </a:r>
          </a:p>
          <a:p>
            <a:pPr lvl="2" eaLnBrk="1">
              <a:spcBef>
                <a:spcPts val="1200"/>
              </a:spcBef>
            </a:pPr>
            <a:r>
              <a:rPr lang="en-US" smtClean="0"/>
              <a:t>GET: Please give me a file.</a:t>
            </a:r>
          </a:p>
          <a:p>
            <a:pPr lvl="2" eaLnBrk="1">
              <a:spcBef>
                <a:spcPts val="1200"/>
              </a:spcBef>
            </a:pPr>
            <a:r>
              <a:rPr lang="en-US" smtClean="0"/>
              <a:t>PUT: Store this file (not often used).</a:t>
            </a:r>
          </a:p>
          <a:p>
            <a:pPr lvl="2" eaLnBrk="1">
              <a:spcBef>
                <a:spcPts val="1200"/>
              </a:spcBef>
            </a:pPr>
            <a:r>
              <a:rPr lang="en-US" smtClean="0"/>
              <a:t>A few more.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2.5: Network Standards Concepts</a:t>
            </a:r>
            <a:endParaRPr lang="en-US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AEED28-1D56-434D-843D-481673C0722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752600"/>
          </a:xfrm>
        </p:spPr>
        <p:txBody>
          <a:bodyPr/>
          <a:lstStyle/>
          <a:p>
            <a:pPr eaLnBrk="1"/>
            <a:r>
              <a:rPr lang="en-US" smtClean="0"/>
              <a:t>Message Syntax: Message Layout</a:t>
            </a:r>
          </a:p>
          <a:p>
            <a:pPr lvl="1" eaLnBrk="1"/>
            <a:r>
              <a:rPr lang="en-US" smtClean="0"/>
              <a:t>Like human grammar, but more rigid.</a:t>
            </a:r>
          </a:p>
          <a:p>
            <a:pPr lvl="1" eaLnBrk="1"/>
            <a:r>
              <a:rPr lang="en-US" smtClean="0"/>
              <a:t>In general, messages may have three parts.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2.8: General Message Organization</a:t>
            </a:r>
            <a:endParaRPr lang="en-US" dirty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AB4915-B8F7-4C80-95B0-B59D9B95E5C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62469" name="Picture 6" descr="Figure 2-8 PPT1 Message Component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200400"/>
            <a:ext cx="6864350" cy="3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7" descr="CEP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8413" y="10668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ontent Placeholder 2"/>
          <p:cNvSpPr>
            <a:spLocks noGrp="1"/>
          </p:cNvSpPr>
          <p:nvPr>
            <p:ph idx="1"/>
          </p:nvPr>
        </p:nvSpPr>
        <p:spPr>
          <a:xfrm>
            <a:off x="457200" y="1173163"/>
            <a:ext cx="8229600" cy="2209800"/>
          </a:xfrm>
        </p:spPr>
        <p:txBody>
          <a:bodyPr/>
          <a:lstStyle/>
          <a:p>
            <a:pPr eaLnBrk="1"/>
            <a:r>
              <a:rPr lang="en-US" smtClean="0"/>
              <a:t>Message Syntax</a:t>
            </a:r>
          </a:p>
          <a:p>
            <a:pPr lvl="1" eaLnBrk="1"/>
            <a:r>
              <a:rPr lang="en-US" smtClean="0"/>
              <a:t>The data field contains the content being delivered.</a:t>
            </a:r>
          </a:p>
          <a:p>
            <a:pPr lvl="1" eaLnBrk="1"/>
            <a:r>
              <a:rPr lang="en-US" smtClean="0"/>
              <a:t>The header is everything before the data field.</a:t>
            </a:r>
          </a:p>
          <a:p>
            <a:pPr lvl="1" eaLnBrk="1"/>
            <a:r>
              <a:rPr lang="en-US" smtClean="0"/>
              <a:t>The trailer is everything after the data field.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2.8: General Message Organization</a:t>
            </a:r>
            <a:endParaRPr lang="en-US" dirty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A3E4E6-3B00-4A97-8CC0-68D639FB66E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64517" name="Picture 6" descr="CEP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9906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7" descr="Figure 2-8 PPT1 Message Components.png"/>
          <p:cNvPicPr>
            <a:picLocks noChangeAspect="1"/>
          </p:cNvPicPr>
          <p:nvPr/>
        </p:nvPicPr>
        <p:blipFill>
          <a:blip r:embed="rId4"/>
          <a:srcRect t="14999"/>
          <a:stretch>
            <a:fillRect/>
          </a:stretch>
        </p:blipFill>
        <p:spPr bwMode="auto">
          <a:xfrm>
            <a:off x="1828800" y="3657600"/>
            <a:ext cx="7050088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2"/>
          <p:cNvSpPr>
            <a:spLocks noGrp="1"/>
          </p:cNvSpPr>
          <p:nvPr>
            <p:ph idx="1"/>
          </p:nvPr>
        </p:nvSpPr>
        <p:spPr>
          <a:xfrm>
            <a:off x="457200" y="1173163"/>
            <a:ext cx="8229600" cy="2362200"/>
          </a:xfrm>
        </p:spPr>
        <p:txBody>
          <a:bodyPr/>
          <a:lstStyle/>
          <a:p>
            <a:pPr eaLnBrk="1"/>
            <a:r>
              <a:rPr lang="en-US" smtClean="0"/>
              <a:t>Message Syntax</a:t>
            </a:r>
          </a:p>
          <a:p>
            <a:pPr lvl="1" eaLnBrk="1"/>
            <a:r>
              <a:rPr lang="en-US" smtClean="0"/>
              <a:t>The header is usually broken into smaller sections called header fields.</a:t>
            </a:r>
          </a:p>
          <a:p>
            <a:pPr lvl="1" eaLnBrk="1"/>
            <a:r>
              <a:rPr lang="en-US" smtClean="0"/>
              <a:t>There often is an address field to indicate where to deliver the message.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2.8: General Message Organization</a:t>
            </a: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3CE09F-901E-491E-AFB7-F7474EA1C56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66565" name="Picture 7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44780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8" descr="Figure 2-8 PPT1 Message Components.png"/>
          <p:cNvPicPr>
            <a:picLocks noChangeAspect="1"/>
          </p:cNvPicPr>
          <p:nvPr/>
        </p:nvPicPr>
        <p:blipFill>
          <a:blip r:embed="rId4"/>
          <a:srcRect t="15788"/>
          <a:stretch>
            <a:fillRect/>
          </a:stretch>
        </p:blipFill>
        <p:spPr bwMode="auto">
          <a:xfrm>
            <a:off x="974725" y="3352800"/>
            <a:ext cx="77454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5486400" y="4191000"/>
            <a:ext cx="3352800" cy="10668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2.8: General Message Organization</a:t>
            </a:r>
            <a:endParaRPr lang="en-US" dirty="0"/>
          </a:p>
        </p:txBody>
      </p:sp>
      <p:sp>
        <p:nvSpPr>
          <p:cNvPr id="5" name="&quot;No&quot; Symbol 4"/>
          <p:cNvSpPr/>
          <p:nvPr/>
        </p:nvSpPr>
        <p:spPr>
          <a:xfrm>
            <a:off x="228600" y="4419600"/>
            <a:ext cx="1066800" cy="762000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8611" name="TextBox 5"/>
          <p:cNvSpPr txBox="1">
            <a:spLocks noChangeArrowheads="1"/>
          </p:cNvSpPr>
          <p:nvPr/>
        </p:nvSpPr>
        <p:spPr bwMode="auto">
          <a:xfrm>
            <a:off x="533400" y="15240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Lucida Sans Unicode" pitchFamily="34" charset="0"/>
              </a:rPr>
              <a:t>Most Messages Do Not Have Trailers.</a:t>
            </a:r>
          </a:p>
        </p:txBody>
      </p:sp>
      <p:sp>
        <p:nvSpPr>
          <p:cNvPr id="43012" name="Slide Number Placeholder 6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C55092-8661-4F5D-AE3C-C0CA8846DB0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cs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68614" name="Content Placeholder 9" descr="Figure 2-8 PPT2 Message Components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16050" y="2514600"/>
            <a:ext cx="7277100" cy="27432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2.8: General Message Organization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905000"/>
            <a:ext cx="6553200" cy="304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dirty="0"/>
              <a:t>Field lengths may be measured in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dirty="0"/>
              <a:t>bits or bytes.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dirty="0"/>
              <a:t>Another name for byte is “octet.”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dirty="0"/>
              <a:t>The term “octet” is used</a:t>
            </a:r>
            <a:br>
              <a:rPr lang="en-US" sz="2800" dirty="0"/>
            </a:br>
            <a:r>
              <a:rPr lang="en-US" sz="2800" dirty="0"/>
              <a:t>frequently in networking.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2B730C-4CF5-4643-B696-49B9B068722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2.8: General Message Organization</a:t>
            </a:r>
            <a:endParaRPr lang="en-US" dirty="0"/>
          </a:p>
        </p:txBody>
      </p:sp>
      <p:sp>
        <p:nvSpPr>
          <p:cNvPr id="72706" name="TextBox 4"/>
          <p:cNvSpPr txBox="1">
            <a:spLocks noChangeArrowheads="1"/>
          </p:cNvSpPr>
          <p:nvPr/>
        </p:nvSpPr>
        <p:spPr bwMode="auto">
          <a:xfrm>
            <a:off x="533400" y="1524000"/>
            <a:ext cx="8001000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Lucida Sans Unicode" pitchFamily="34" charset="0"/>
              </a:rPr>
              <a:t>Some messages do not have data fields.</a:t>
            </a:r>
          </a:p>
          <a:p>
            <a:pPr>
              <a:spcBef>
                <a:spcPts val="1200"/>
              </a:spcBef>
            </a:pPr>
            <a:r>
              <a:rPr lang="en-US" sz="2800">
                <a:latin typeface="Lucida Sans Unicode" pitchFamily="34" charset="0"/>
              </a:rPr>
              <a:t>Example: TCP SYN segments have only headers.</a:t>
            </a:r>
          </a:p>
          <a:p>
            <a:endParaRPr lang="en-US" sz="2800">
              <a:latin typeface="Lucida Sans Unicode" pitchFamily="34" charset="0"/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5B9D2-22C9-48EB-9C3C-BEA3DF1424A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cs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72709" name="Content Placeholder 8" descr="Figure 2-8 PPT4 Message Components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71600" y="2819400"/>
            <a:ext cx="7156450" cy="3640138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Content Placeholder 10" descr="Figure 2-9 PPT revised Ethernet Frame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1219200"/>
            <a:ext cx="7772400" cy="54483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2.9: Ethernet Frame</a:t>
            </a:r>
            <a:endParaRPr lang="en-US" sz="3200" dirty="0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6C9FAE-5E62-4EBA-9B69-82B71BA797F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cs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19800" y="2971800"/>
            <a:ext cx="31242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600"/>
              </a:spcBef>
              <a:defRPr/>
            </a:pPr>
            <a:r>
              <a:rPr lang="en-US">
                <a:solidFill>
                  <a:srgbClr val="000000"/>
                </a:solidFill>
                <a:cs typeface="Arial" charset="0"/>
              </a:rPr>
              <a:t>The Ethernet frame has a header, data field, and trailer. The header has multiple fields.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95425" y="1143000"/>
            <a:ext cx="381000" cy="32004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Content Placeholder 10" descr="Figure 2-9 PPT revised Ethernet Frame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1219200"/>
            <a:ext cx="7772400" cy="54483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2.9: Ethernet Frame</a:t>
            </a:r>
            <a:endParaRPr lang="en-US" sz="3200" dirty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41B738-65E3-4FEC-8529-57D1CC949C9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cs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76805" name="Picture 10" descr="CEP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2286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04800" y="2971800"/>
            <a:ext cx="7924800" cy="2819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600"/>
              </a:spcBef>
              <a:defRPr/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There are source and destination address fields.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Ethernet addresses are called MAC addresses</a:t>
            </a:r>
          </a:p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(We will see why in Chapter 5).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MAC addresses are 48 bits long.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(In contrast, IP addresses in IP packets are</a:t>
            </a:r>
            <a:br>
              <a:rPr lang="en-US" sz="2400" dirty="0">
                <a:solidFill>
                  <a:srgbClr val="000000"/>
                </a:solidFill>
                <a:cs typeface="Arial" charset="0"/>
              </a:rPr>
            </a:br>
            <a:r>
              <a:rPr lang="en-US" sz="2400" dirty="0">
                <a:solidFill>
                  <a:srgbClr val="000000"/>
                </a:solidFill>
                <a:cs typeface="Arial" charset="0"/>
              </a:rPr>
              <a:t>32 bits long.)</a:t>
            </a:r>
            <a:endParaRPr lang="en-US" sz="2000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AF8FC2-3E9D-4804-9394-4FC3CC6B649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2: Network Standards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Content Placeholder 10" descr="Figure 2-9 PPT revised Ethernet Frame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1203325"/>
            <a:ext cx="7772400" cy="54483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2.9: Ethernet Frame</a:t>
            </a:r>
            <a:endParaRPr lang="en-US" sz="3200" dirty="0"/>
          </a:p>
        </p:txBody>
      </p:sp>
      <p:sp>
        <p:nvSpPr>
          <p:cNvPr id="48131" name="Slide Number Placeholder 6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47CC40-ECA8-4E62-8EF6-02305F2B647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cs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95400" y="3124200"/>
            <a:ext cx="56388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The Ethernet data field contains the packet that the frame is delivering.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286000" y="4808538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Content Placeholder 10" descr="Figure 2-9 PPT revised Ethernet Frame.png"/>
          <p:cNvPicPr>
            <a:picLocks noChangeAspect="1"/>
          </p:cNvPicPr>
          <p:nvPr/>
        </p:nvPicPr>
        <p:blipFill>
          <a:blip r:embed="rId3"/>
          <a:srcRect t="18182"/>
          <a:stretch>
            <a:fillRect/>
          </a:stretch>
        </p:blipFill>
        <p:spPr bwMode="auto">
          <a:xfrm>
            <a:off x="533400" y="1676400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2.9: Ethernet Frame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1066800"/>
            <a:ext cx="8153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The trailer contains the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Frame Check Sequence field for error detection.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/>
              <a:t>The sender computes the value based on all bits.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/>
              <a:t>The receiver redoes the calculation.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/>
              <a:t>If the receiver gets a different value,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it discards the frame.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/>
              <a:t>There is no error correction.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/>
              <a:t>Ethernet is not reliable.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4968875"/>
            <a:ext cx="7772400" cy="1143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157" name="Slide Number Placeholder 6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41BA87-DEDA-4BF9-879E-27636D35B4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cs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80903" name="Picture 11" descr="CEP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1524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4" name="Picture 12" descr="Warning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45720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19663"/>
          </a:xfrm>
        </p:spPr>
        <p:txBody>
          <a:bodyPr/>
          <a:lstStyle/>
          <a:p>
            <a:r>
              <a:rPr lang="en-US" smtClean="0"/>
              <a:t>IP Version 4 (IPv4)</a:t>
            </a:r>
          </a:p>
          <a:p>
            <a:pPr lvl="1"/>
            <a:r>
              <a:rPr lang="en-US" smtClean="0"/>
              <a:t>Dominant version of IP on the Internet today</a:t>
            </a:r>
          </a:p>
          <a:p>
            <a:pPr lvl="1"/>
            <a:r>
              <a:rPr lang="en-US" smtClean="0"/>
              <a:t>32-bit IP addresses</a:t>
            </a:r>
          </a:p>
          <a:p>
            <a:pPr lvl="1"/>
            <a:r>
              <a:rPr lang="en-US" smtClean="0"/>
              <a:t>More than 4 billion possible addresses</a:t>
            </a:r>
          </a:p>
          <a:p>
            <a:pPr lvl="1"/>
            <a:r>
              <a:rPr lang="en-US" smtClean="0"/>
              <a:t>Handed out inefficiently, few available</a:t>
            </a:r>
          </a:p>
          <a:p>
            <a:r>
              <a:rPr lang="en-US" smtClean="0"/>
              <a:t>IPv6</a:t>
            </a:r>
          </a:p>
          <a:p>
            <a:pPr lvl="1"/>
            <a:r>
              <a:rPr lang="en-US" smtClean="0"/>
              <a:t>128-bit addresses should give an inexhaustible supply</a:t>
            </a:r>
          </a:p>
          <a:p>
            <a:pPr lvl="1"/>
            <a:r>
              <a:rPr lang="en-US" smtClean="0"/>
              <a:t>New syntax for IP packets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2.10: IP Packet Organization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 Pearson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8A376-AD81-447B-AC64-5F8B533C92A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2.10: IPv4 Packet Syntax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1143000"/>
          <a:ext cx="8915398" cy="5303062"/>
        </p:xfrm>
        <a:graphic>
          <a:graphicData uri="http://schemas.openxmlformats.org/drawingml/2006/table">
            <a:tbl>
              <a:tblPr/>
              <a:tblGrid>
                <a:gridCol w="1206287"/>
                <a:gridCol w="1206287"/>
                <a:gridCol w="2412574"/>
                <a:gridCol w="1405383"/>
                <a:gridCol w="272293"/>
                <a:gridCol w="2412574"/>
              </a:tblGrid>
              <a:tr h="238340">
                <a:tc gridSpan="3"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Bit 0</a:t>
                      </a:r>
                    </a:p>
                  </a:txBody>
                  <a:tcPr marL="134066" marR="1340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Bit 31</a:t>
                      </a:r>
                    </a:p>
                  </a:txBody>
                  <a:tcPr marL="134066" marR="1340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502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Version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(4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Header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(4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Diff-Serv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(8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Total Length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(16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680">
                <a:tc gridSpan="3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Identification (16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Flags 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(3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Fragment Offset (13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340">
                <a:tc grid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Time to Live (8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Protocol (8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Header Checksum (16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340">
                <a:tc gridSpan="6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Source IP Address (32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340">
                <a:tc gridSpan="6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Destination IP Address (32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680">
                <a:tc gridSpan="5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Options (if any)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Padding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(to 32-bit boundary)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0662">
                <a:tc gridSpan="6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Data Field (dozens, hundreds, or thousands of bits)</a:t>
                      </a:r>
                      <a:b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Often contains a TCP segment</a:t>
                      </a:r>
                    </a:p>
                  </a:txBody>
                  <a:tcPr marL="134066" marR="134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0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3048000"/>
            <a:ext cx="7086600" cy="228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The IP packet is a long string of bits.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It is drawn 32 bits on each line.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The first line has the bits 0 through 31.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The second line has bits 32 to 63, and so on.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200" y="1066800"/>
            <a:ext cx="7620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153400" y="1066800"/>
            <a:ext cx="7620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216" name="Slide Number Placeholder 9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EF9AE9-F4C1-444E-B44B-326540208EE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cs typeface="Arial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84010" name="Picture 12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289560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/>
              <a:t>2.10: IPv4 Packet Syntax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1066800"/>
          <a:ext cx="8915398" cy="5303062"/>
        </p:xfrm>
        <a:graphic>
          <a:graphicData uri="http://schemas.openxmlformats.org/drawingml/2006/table">
            <a:tbl>
              <a:tblPr/>
              <a:tblGrid>
                <a:gridCol w="1206287"/>
                <a:gridCol w="1206287"/>
                <a:gridCol w="2412574"/>
                <a:gridCol w="1405383"/>
                <a:gridCol w="272293"/>
                <a:gridCol w="2412574"/>
              </a:tblGrid>
              <a:tr h="238340">
                <a:tc gridSpan="3"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Bit 0</a:t>
                      </a:r>
                    </a:p>
                  </a:txBody>
                  <a:tcPr marL="134066" marR="1340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Bit 31</a:t>
                      </a:r>
                    </a:p>
                  </a:txBody>
                  <a:tcPr marL="134066" marR="1340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502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Version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(4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Header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(4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Diff-Serv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(8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Total Length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(16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680">
                <a:tc gridSpan="3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Identification (16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Flags 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(3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Fragment Offset (13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340">
                <a:tc grid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Time to Live (8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Protocol (8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Header Checksum (16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340">
                <a:tc gridSpan="6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Source IP Address (32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340">
                <a:tc gridSpan="6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Destination IP Address (32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680">
                <a:tc gridSpan="5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Options (if any)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Padding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(to 32-bit boundary)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0662">
                <a:tc gridSpan="6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Data Field (dozens, hundreds, or thousands of bits)</a:t>
                      </a:r>
                      <a:b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Often contains a TCP segment</a:t>
                      </a:r>
                    </a:p>
                  </a:txBody>
                  <a:tcPr marL="134066" marR="134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0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505200"/>
            <a:ext cx="8610600" cy="25146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For the Header Checksum field,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the sender calculates a number based on other bits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and places the number in the Header Checksum field.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200" dirty="0"/>
              <a:t>The receiver redoes the calculation.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200" dirty="0"/>
              <a:t>If the receiver does not get what the sender computed,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then there has been an error, and the packet is dropped.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00600" y="2743200"/>
            <a:ext cx="42672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239" name="Slide Number Placeholder 7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91B692-14E3-452E-A3A7-2E21EA51448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cs typeface="Arial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/>
              <a:t>2.10: IPv4 Packet Syntax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1143000"/>
          <a:ext cx="8915398" cy="5303062"/>
        </p:xfrm>
        <a:graphic>
          <a:graphicData uri="http://schemas.openxmlformats.org/drawingml/2006/table">
            <a:tbl>
              <a:tblPr/>
              <a:tblGrid>
                <a:gridCol w="1206287"/>
                <a:gridCol w="1206287"/>
                <a:gridCol w="2412574"/>
                <a:gridCol w="1405383"/>
                <a:gridCol w="272293"/>
                <a:gridCol w="2412574"/>
              </a:tblGrid>
              <a:tr h="238340">
                <a:tc gridSpan="3"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Bit 0</a:t>
                      </a:r>
                    </a:p>
                  </a:txBody>
                  <a:tcPr marL="134066" marR="1340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Bit 31</a:t>
                      </a:r>
                    </a:p>
                  </a:txBody>
                  <a:tcPr marL="134066" marR="1340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502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Version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(4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Header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(4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Diff-Serv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(8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Total Length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(16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680">
                <a:tc gridSpan="3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Identification (16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Flags 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(3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Fragment Offset (13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340">
                <a:tc grid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Time to Live (8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Protocol (8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Header Checksum (16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340">
                <a:tc gridSpan="6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Source IP Address (32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340">
                <a:tc gridSpan="6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Destination IP Address (32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680">
                <a:tc gridSpan="5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Options (if any)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Padding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(to 32-bit boundary)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0662">
                <a:tc gridSpan="6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Data Field (dozens, hundreds, or thousands of bits)</a:t>
                      </a:r>
                      <a:b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Often contains a TCP segment</a:t>
                      </a:r>
                    </a:p>
                  </a:txBody>
                  <a:tcPr marL="134066" marR="134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10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4495800"/>
            <a:ext cx="8077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There are 32-bit fields for the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Source IP address and the Destination IP address.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" y="3429000"/>
            <a:ext cx="86868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263" name="Slide Number Placeholder 7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7550A-D143-46FD-97FA-314C851FA10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>
              <a:cs typeface="Arial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/>
              <a:t>2.10: IPv4 Packet Syntax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1066800"/>
          <a:ext cx="8915398" cy="5303062"/>
        </p:xfrm>
        <a:graphic>
          <a:graphicData uri="http://schemas.openxmlformats.org/drawingml/2006/table">
            <a:tbl>
              <a:tblPr/>
              <a:tblGrid>
                <a:gridCol w="1206287"/>
                <a:gridCol w="1206287"/>
                <a:gridCol w="2412574"/>
                <a:gridCol w="1405383"/>
                <a:gridCol w="272293"/>
                <a:gridCol w="2412574"/>
              </a:tblGrid>
              <a:tr h="238340">
                <a:tc gridSpan="3"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Bit 0</a:t>
                      </a:r>
                    </a:p>
                  </a:txBody>
                  <a:tcPr marL="134066" marR="1340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Bit 31</a:t>
                      </a:r>
                    </a:p>
                  </a:txBody>
                  <a:tcPr marL="134066" marR="1340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502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Version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(4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Header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(4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Diff-</a:t>
                      </a:r>
                      <a:r>
                        <a:rPr lang="en-US" sz="2000" dirty="0" err="1">
                          <a:latin typeface="Arial"/>
                          <a:ea typeface="Times New Roman"/>
                          <a:cs typeface="Times New Roman"/>
                        </a:rPr>
                        <a:t>Serv</a:t>
                      </a: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(8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Total Length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(16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680">
                <a:tc gridSpan="3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Identification (16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Flags 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(3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Fragment Offset (13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340">
                <a:tc grid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Time to Live (8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Protocol (8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Header Checksum (16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340">
                <a:tc gridSpan="6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Source IP Address (32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340">
                <a:tc gridSpan="6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Destination IP Address (32 bits)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680">
                <a:tc gridSpan="5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Options (if any)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Padding</a:t>
                      </a:r>
                      <a:b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(to 32-bit boundary)</a:t>
                      </a:r>
                    </a:p>
                  </a:txBody>
                  <a:tcPr marL="134066" marR="134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0662">
                <a:tc gridSpan="6"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Data Field (dozens, hundreds, or thousands of bits)</a:t>
                      </a:r>
                      <a:b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Often contains a TCP segment</a:t>
                      </a:r>
                    </a:p>
                  </a:txBody>
                  <a:tcPr marL="134066" marR="134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14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" y="3657600"/>
            <a:ext cx="8077200" cy="1219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The data field often contains a TCP segment.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It may also contain a UDP datagram.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5105400"/>
            <a:ext cx="8686800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287" name="Slide Number Placeholder 7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E70F2F-7DD3-4F7A-B1CB-BBF0431A098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>
              <a:cs typeface="Arial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2.10: </a:t>
            </a:r>
            <a:r>
              <a:rPr lang="en-US" dirty="0" smtClean="0"/>
              <a:t>IPv6 </a:t>
            </a:r>
            <a:r>
              <a:rPr lang="en-US" dirty="0"/>
              <a:t>Packet Syntax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 Pearson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BE80D-377A-4905-8F29-C75518D51F1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2000" y="1371600"/>
            <a:ext cx="838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1371600"/>
            <a:ext cx="1905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Traffic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1371600"/>
            <a:ext cx="4876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Flow Label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1905000"/>
            <a:ext cx="3810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Payload Length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1905000"/>
            <a:ext cx="1905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Next Header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7000" y="1905000"/>
            <a:ext cx="1905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Hop Limit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438400"/>
            <a:ext cx="7620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Source Address (128 bits)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3505200"/>
            <a:ext cx="7620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Destination Address (128 bits)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0"/>
            <a:ext cx="7620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Optional Headers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000" y="5105400"/>
            <a:ext cx="76200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Payload (Data Field)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smtClean="0"/>
              <a:t>The IP packet always has a header.</a:t>
            </a:r>
          </a:p>
          <a:p>
            <a:pPr eaLnBrk="1" hangingPunct="1">
              <a:spcBef>
                <a:spcPts val="2400"/>
              </a:spcBef>
            </a:pPr>
            <a:r>
              <a:rPr lang="en-US" smtClean="0"/>
              <a:t>The IP packet always has a data field.</a:t>
            </a:r>
          </a:p>
          <a:p>
            <a:pPr eaLnBrk="1" hangingPunct="1">
              <a:spcBef>
                <a:spcPts val="2400"/>
              </a:spcBef>
            </a:pPr>
            <a:r>
              <a:rPr lang="en-US" smtClean="0"/>
              <a:t>The IP packet NEVER has a trailer.</a:t>
            </a:r>
          </a:p>
          <a:p>
            <a:pPr lvl="1" eaLnBrk="1" hangingPunct="1"/>
            <a:r>
              <a:rPr lang="en-US" smtClean="0"/>
              <a:t>In fact, trailers are found only on Layer 2 frames.</a:t>
            </a:r>
          </a:p>
          <a:p>
            <a:pPr lvl="1" eaLnBrk="1" hangingPunct="1"/>
            <a:r>
              <a:rPr lang="en-US" smtClean="0"/>
              <a:t>In fact, many Layer 2 frames do not have trailers.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12DFD3-9095-4F2A-93EF-B08B429B493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2.10: Internet Protocol (IP) Packet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2819400"/>
            <a:ext cx="8153400" cy="17526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3190" name="Picture 7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434340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3" name="Content Placeholder 9" descr="Figure 2-11 PPT1 revised TCP and UDP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1143000"/>
            <a:ext cx="8686800" cy="56753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2.11: TCP Segment 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3886200"/>
            <a:ext cx="8382000" cy="2438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The Sequence Number field gives the TCP segment’s order in the session.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/>
              <a:t>The Acknowledgement Number field indicates which segment that this segment is acknowledging.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/>
              <a:t>These fields are 32 bits long.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33600" y="2133600"/>
            <a:ext cx="4953000" cy="16002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30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1B2D87-4D79-4B8A-BA81-F1A45B61006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>
              <a:cs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252662"/>
          </a:xfrm>
        </p:spPr>
        <p:txBody>
          <a:bodyPr/>
          <a:lstStyle/>
          <a:p>
            <a:pPr eaLnBrk="1" hangingPunct="1"/>
            <a:r>
              <a:rPr lang="en-US" smtClean="0"/>
              <a:t>Standards allow different systems to work together.</a:t>
            </a:r>
          </a:p>
          <a:p>
            <a:pPr eaLnBrk="1" hangingPunct="1"/>
            <a:r>
              <a:rPr lang="en-US" smtClean="0"/>
              <a:t>The terms “standard” and “protocol” mean the same thing.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1DADAE-D20B-4C7A-8A03-77FFE4187C7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4191000"/>
            <a:ext cx="1219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48400" y="4191000"/>
            <a:ext cx="1219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B</a:t>
            </a:r>
          </a:p>
        </p:txBody>
      </p:sp>
      <p:grpSp>
        <p:nvGrpSpPr>
          <p:cNvPr id="23559" name="Group 10"/>
          <p:cNvGrpSpPr>
            <a:grpSpLocks/>
          </p:cNvGrpSpPr>
          <p:nvPr/>
        </p:nvGrpSpPr>
        <p:grpSpPr bwMode="auto">
          <a:xfrm>
            <a:off x="2819400" y="4038600"/>
            <a:ext cx="3200400" cy="914400"/>
            <a:chOff x="2819400" y="4038600"/>
            <a:chExt cx="3200400" cy="9144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819400" y="4951413"/>
              <a:ext cx="320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562" name="TextBox 9"/>
            <p:cNvSpPr txBox="1">
              <a:spLocks noChangeArrowheads="1"/>
            </p:cNvSpPr>
            <p:nvPr/>
          </p:nvSpPr>
          <p:spPr bwMode="auto">
            <a:xfrm>
              <a:off x="3133246" y="4038600"/>
              <a:ext cx="254428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latin typeface="Lucida Sans Unicode" pitchFamily="34" charset="0"/>
                </a:rPr>
                <a:t>Standardized</a:t>
              </a:r>
            </a:p>
            <a:p>
              <a:pPr algn="ctr"/>
              <a:r>
                <a:rPr lang="en-US" sz="2400">
                  <a:latin typeface="Lucida Sans Unicode" pitchFamily="34" charset="0"/>
                </a:rPr>
                <a:t>Communication</a:t>
              </a:r>
            </a:p>
          </p:txBody>
        </p:sp>
      </p:grpSp>
      <p:pic>
        <p:nvPicPr>
          <p:cNvPr id="23560" name="Picture 6" descr="CEP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2286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Content Placeholder 3" descr="Figure 2-11 PPT1 revised TCP and UDP.png"/>
          <p:cNvPicPr>
            <a:picLocks noGrp="1" noChangeAspect="1"/>
          </p:cNvPicPr>
          <p:nvPr>
            <p:ph idx="1"/>
          </p:nvPr>
        </p:nvPicPr>
        <p:blipFill>
          <a:blip r:embed="rId3"/>
          <a:srcRect b="4411"/>
          <a:stretch>
            <a:fillRect/>
          </a:stretch>
        </p:blipFill>
        <p:spPr>
          <a:xfrm>
            <a:off x="533400" y="1066800"/>
            <a:ext cx="8534400" cy="56499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2.11: TCP Segment 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066800"/>
            <a:ext cx="6858000" cy="2057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Flag fields are one-bit fields.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If the value is 1, the flag field is Set.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If the value is 0, the flag field is Not Set.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Flag bits are SYN, ACK, FIN, and RST.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57550" y="3581400"/>
            <a:ext cx="1600200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325" name="Slide Number Placeholder 6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7DB29C-7FE4-4646-A278-6BF399B4FAC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>
              <a:cs typeface="Arial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" y="6340475"/>
            <a:ext cx="1524000" cy="3651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86000" y="5105400"/>
            <a:ext cx="55626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TCP has six flag fields.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Content Placeholder 9" descr="Figure 2-11 PPT1 revised TCP and UDP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7163" y="1143000"/>
            <a:ext cx="8629650" cy="5638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2.11: TCP Segment 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990600"/>
            <a:ext cx="8077200" cy="32766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/>
              <a:t>The TCP Checksum field is for error correction.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300" dirty="0"/>
              <a:t>The sender computes the value in the field.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300" dirty="0"/>
              <a:t>If the receiver computes the same value,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/>
              <a:t>it sends an ACK.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300" dirty="0"/>
              <a:t>If not, the receiver discards the segment and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/>
              <a:t>sends nothing. The sender will resend the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/>
              <a:t>segment. TCP is reliable.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4572000"/>
            <a:ext cx="41148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34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C48FB-0AD6-417E-B7DE-BA40559041D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>
              <a:cs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99335" name="Picture 10" descr="CEP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400" y="35814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6" name="Picture 11" descr="Warning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388620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segments always have headers.</a:t>
            </a:r>
          </a:p>
          <a:p>
            <a:pPr eaLnBrk="1" hangingPunct="1">
              <a:spcBef>
                <a:spcPts val="2400"/>
              </a:spcBef>
            </a:pPr>
            <a:r>
              <a:rPr lang="en-US" smtClean="0"/>
              <a:t>SOME TCP segments do not have data fields.</a:t>
            </a:r>
          </a:p>
          <a:p>
            <a:pPr lvl="1" eaLnBrk="1" hangingPunct="1"/>
            <a:r>
              <a:rPr lang="en-US" smtClean="0"/>
              <a:t>Supervisory segments, such as SYN, do not carry data because the information to be conveyed, such as opening a connection, delivers no data.</a:t>
            </a:r>
          </a:p>
          <a:p>
            <a:pPr eaLnBrk="1" hangingPunct="1">
              <a:spcBef>
                <a:spcPts val="2400"/>
              </a:spcBef>
            </a:pPr>
            <a:r>
              <a:rPr lang="en-US" smtClean="0"/>
              <a:t>TCP segments NEVER have trailers.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8FDE3C-731E-472D-8717-70580A30E8B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2.11: TCP Segment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057400"/>
            <a:ext cx="8382000" cy="23622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1382" name="Picture 8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76200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Content Placeholder 9" descr="Figure 2-11 PPT UDP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" y="1131888"/>
            <a:ext cx="8839200" cy="28305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" y="152400"/>
            <a:ext cx="8229600" cy="685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2.11: UDP Datagram 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34950" y="2819400"/>
            <a:ext cx="86106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In UDP, the application message must fit into a single UDP datagram.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/>
              <a:t>So, few header fields are needed.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/>
              <a:t>The UDP Checksum field is for error detection.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If there is an error, UDP discards the datagram.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If it does not detect an error, it accepts the datagram but does not send an acknowledgement.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95800" y="2057400"/>
            <a:ext cx="449580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397" name="Slide Number Placeholder 6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52B259-66C2-4CA8-8BF9-2049E62C124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>
              <a:cs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If the transport layer process detects an error in an arriving TCP segment, what does it do?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If the transport layer process detects an error in an arriving UDP datagram, what does it do?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Are these actions different?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691B54-F5AC-415D-B6D6-84ECE0825F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06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Perspective on TCP and UDP</a:t>
            </a:r>
            <a:endParaRPr lang="en-US" dirty="0"/>
          </a:p>
        </p:txBody>
      </p:sp>
      <p:pic>
        <p:nvPicPr>
          <p:cNvPr id="105477" name="Picture 6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15240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7FA394-5C2E-4F6F-AC3F-277C6D8E5B9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2.12: Recap: Port Number Fields</a:t>
            </a:r>
            <a:endParaRPr lang="en-US" sz="3200" dirty="0"/>
          </a:p>
        </p:txBody>
      </p:sp>
      <p:pic>
        <p:nvPicPr>
          <p:cNvPr id="107524" name="Content Placeholder 3" descr="Figure 2-11 PPT1 revised TCP and UDP.png"/>
          <p:cNvPicPr>
            <a:picLocks noChangeAspect="1"/>
          </p:cNvPicPr>
          <p:nvPr/>
        </p:nvPicPr>
        <p:blipFill>
          <a:blip r:embed="rId3"/>
          <a:srcRect b="73529"/>
          <a:stretch>
            <a:fillRect/>
          </a:stretch>
        </p:blipFill>
        <p:spPr bwMode="auto">
          <a:xfrm>
            <a:off x="144463" y="1295400"/>
            <a:ext cx="87296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295400" y="3048000"/>
            <a:ext cx="6096000" cy="1447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Both TCP and UDP headers begin with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a Source Port Number field and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a Destination Port Number field.</a:t>
            </a:r>
          </a:p>
        </p:txBody>
      </p:sp>
      <p:pic>
        <p:nvPicPr>
          <p:cNvPr id="107526" name="Content Placeholder 3" descr="Figure 2-11 PPT2 revised TCP and UDP.png"/>
          <p:cNvPicPr>
            <a:picLocks noGrp="1" noChangeAspect="1"/>
          </p:cNvPicPr>
          <p:nvPr>
            <p:ph idx="1"/>
          </p:nvPr>
        </p:nvPicPr>
        <p:blipFill>
          <a:blip r:embed="rId4"/>
          <a:srcRect b="52940"/>
          <a:stretch>
            <a:fillRect/>
          </a:stretch>
        </p:blipFill>
        <p:spPr>
          <a:xfrm>
            <a:off x="228600" y="4648200"/>
            <a:ext cx="8408988" cy="1219200"/>
          </a:xfrm>
        </p:spPr>
      </p:pic>
      <p:sp>
        <p:nvSpPr>
          <p:cNvPr id="9" name="Rounded Rectangle 8"/>
          <p:cNvSpPr/>
          <p:nvPr/>
        </p:nvSpPr>
        <p:spPr>
          <a:xfrm>
            <a:off x="152400" y="5000625"/>
            <a:ext cx="86106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2400" y="1743075"/>
            <a:ext cx="87630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2.12: Port Numbers on Servers</a:t>
            </a:r>
            <a:endParaRPr lang="en-US" sz="3200" dirty="0"/>
          </a:p>
        </p:txBody>
      </p:sp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B9794E-BA49-4AB0-B922-FC520E12E29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>
              <a:cs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109572" name="Content Placeholder 9" descr="Figure 2-12 PPT Port Numbers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371600"/>
            <a:ext cx="8229600" cy="3609975"/>
          </a:xfrm>
        </p:spPr>
      </p:pic>
      <p:sp>
        <p:nvSpPr>
          <p:cNvPr id="7" name="Rounded Rectangle 6"/>
          <p:cNvSpPr/>
          <p:nvPr/>
        </p:nvSpPr>
        <p:spPr>
          <a:xfrm>
            <a:off x="381000" y="4953000"/>
            <a:ext cx="80010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Multitasking servers run multiple applications.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Each application is assigned a port number.</a:t>
            </a:r>
          </a:p>
        </p:txBody>
      </p:sp>
      <p:pic>
        <p:nvPicPr>
          <p:cNvPr id="109574" name="Picture 10" descr="CEP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762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2.12: Port Numbers on Servers</a:t>
            </a:r>
            <a:endParaRPr lang="en-US" sz="3200" dirty="0"/>
          </a:p>
        </p:txBody>
      </p:sp>
      <p:sp>
        <p:nvSpPr>
          <p:cNvPr id="63490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E476A4-BED8-4617-84EF-074F6C2F472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>
              <a:cs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111620" name="Content Placeholder 9" descr="Figure 2-12 PPT Port Numbers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295400"/>
            <a:ext cx="8242300" cy="3616325"/>
          </a:xfrm>
        </p:spPr>
      </p:pic>
      <p:sp>
        <p:nvSpPr>
          <p:cNvPr id="7" name="Rounded Rectangle 6"/>
          <p:cNvSpPr/>
          <p:nvPr/>
        </p:nvSpPr>
        <p:spPr>
          <a:xfrm>
            <a:off x="1143000" y="4419600"/>
            <a:ext cx="7543800" cy="1752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600"/>
              </a:spcBef>
              <a:defRPr/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Major applications usually are given</a:t>
            </a:r>
          </a:p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well-known port numbers from 0 to 1023.</a:t>
            </a:r>
          </a:p>
          <a:p>
            <a:pPr algn="ctr">
              <a:spcBef>
                <a:spcPts val="600"/>
              </a:spcBef>
              <a:defRPr/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HTTP’s well-known port number is 80.</a:t>
            </a:r>
          </a:p>
          <a:p>
            <a:pPr algn="ctr">
              <a:spcBef>
                <a:spcPts val="600"/>
              </a:spcBef>
              <a:defRPr/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The File Transfer Protocol has two: 20 and 21.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Content Placeholder 2"/>
          <p:cNvSpPr>
            <a:spLocks noGrp="1"/>
          </p:cNvSpPr>
          <p:nvPr>
            <p:ph idx="1"/>
          </p:nvPr>
        </p:nvSpPr>
        <p:spPr>
          <a:xfrm>
            <a:off x="263525" y="1600200"/>
            <a:ext cx="8229600" cy="4406900"/>
          </a:xfrm>
        </p:spPr>
        <p:txBody>
          <a:bodyPr/>
          <a:lstStyle/>
          <a:p>
            <a:pPr eaLnBrk="1"/>
            <a:r>
              <a:rPr lang="en-US" smtClean="0"/>
              <a:t>HTTP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The application layer is the highest layer.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It has more standards than any other layer.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HTTP is </a:t>
            </a:r>
            <a:r>
              <a:rPr lang="en-US" i="1" smtClean="0"/>
              <a:t>not</a:t>
            </a:r>
            <a:r>
              <a:rPr lang="en-US" smtClean="0"/>
              <a:t> the only application layer standard; it is one of many.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Many application layer protocols, such as SMTP for e-mail, are much more complex than HTTP.</a:t>
            </a:r>
          </a:p>
          <a:p>
            <a:pPr eaLnBrk="1" hangingPunct="1"/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2.13: Hypertext Transfer Protocol Message Syntax</a:t>
            </a:r>
            <a:endParaRPr lang="en-US" dirty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C3BF4C-0879-4B98-9D27-DD129192D78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2125" y="3352800"/>
            <a:ext cx="8001000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3670" name="Picture 7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3810000"/>
            <a:ext cx="72707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Content Placeholder 2"/>
          <p:cNvSpPr>
            <a:spLocks noGrp="1"/>
          </p:cNvSpPr>
          <p:nvPr>
            <p:ph idx="1"/>
          </p:nvPr>
        </p:nvSpPr>
        <p:spPr>
          <a:xfrm>
            <a:off x="457200" y="1689100"/>
            <a:ext cx="8229600" cy="4559300"/>
          </a:xfrm>
        </p:spPr>
        <p:txBody>
          <a:bodyPr/>
          <a:lstStyle/>
          <a:p>
            <a:pPr eaLnBrk="1"/>
            <a:r>
              <a:rPr lang="en-US" smtClean="0"/>
              <a:t>HTTP Syntax Uses [CRLF]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This stands for carriage return plus line feed.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On printers, carriage moves the print head back to the left of the same line, and line feed moves the print head down a line.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In simpler terms, [CRLF] begins a new line.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Question: What will two [CRLFs] in a row do?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2.13: Hypertext Transfer Protocol Message Syntax</a:t>
            </a:r>
            <a:endParaRPr lang="en-US" dirty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ABC635-A371-4B5C-A2EA-4273E786286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115717" name="Picture 2" descr="C:\Users\Owner\AppData\Local\Microsoft\Windows\Temporary Internet Files\Content.IE5\F3921BPN\MC90035774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304800"/>
            <a:ext cx="1541463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8" name="Picture 9" descr="Warning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121920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2.1: Network Standards</a:t>
            </a:r>
            <a:endParaRPr lang="en-US" sz="3200" dirty="0"/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FC2B26-A93E-450D-A3EA-EC7D66880F9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27652" name="Picture 6" descr="CEP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2286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81000" y="1752600"/>
            <a:ext cx="8305800" cy="3594100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Content Placeholder 2"/>
          <p:cNvSpPr>
            <a:spLocks noGrp="1"/>
          </p:cNvSpPr>
          <p:nvPr>
            <p:ph idx="1"/>
          </p:nvPr>
        </p:nvSpPr>
        <p:spPr>
          <a:xfrm>
            <a:off x="457200" y="1689100"/>
            <a:ext cx="8229600" cy="4406900"/>
          </a:xfrm>
        </p:spPr>
        <p:txBody>
          <a:bodyPr/>
          <a:lstStyle/>
          <a:p>
            <a:pPr eaLnBrk="1"/>
            <a:r>
              <a:rPr lang="en-US" smtClean="0"/>
              <a:t>HTTP Request Message:</a:t>
            </a:r>
          </a:p>
          <a:p>
            <a:pPr lvl="1" eaLnBrk="1"/>
            <a:r>
              <a:rPr lang="en-US" smtClean="0"/>
              <a:t>GET /panko/home.htm HTTP/1.1[CRLF]</a:t>
            </a:r>
          </a:p>
          <a:p>
            <a:pPr lvl="1" eaLnBrk="1"/>
            <a:r>
              <a:rPr lang="en-US" smtClean="0"/>
              <a:t>Host: voyager.shidler.hawaii.edu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2.13: Hypertext Transfer Protocol Message Syntax</a:t>
            </a:r>
            <a:endParaRPr lang="en-US" dirty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E4C3F8-18E4-4E62-B70F-ADD075A1FFA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3429000"/>
            <a:ext cx="8229600" cy="2667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In the first line: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GET says that this is a request to get a file.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/</a:t>
            </a:r>
            <a:r>
              <a:rPr lang="en-US" sz="2400" dirty="0" err="1"/>
              <a:t>panko</a:t>
            </a:r>
            <a:r>
              <a:rPr lang="en-US" sz="2400" dirty="0"/>
              <a:t>/home.htm is the location of the file.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HTTP/1.1 says that the browser speaks HTTP/1.1.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/>
              <a:t>The second line specifies the host to receive this HTTP request message.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Content Placeholder 2"/>
          <p:cNvSpPr>
            <a:spLocks noGrp="1"/>
          </p:cNvSpPr>
          <p:nvPr>
            <p:ph idx="1"/>
          </p:nvPr>
        </p:nvSpPr>
        <p:spPr>
          <a:xfrm>
            <a:off x="457200" y="1689100"/>
            <a:ext cx="8229600" cy="4559300"/>
          </a:xfrm>
        </p:spPr>
        <p:txBody>
          <a:bodyPr/>
          <a:lstStyle/>
          <a:p>
            <a:pPr eaLnBrk="1"/>
            <a:r>
              <a:rPr lang="en-US" smtClean="0"/>
              <a:t>In HTTP, most lines have this syntax: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Keyword: Value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Example: Host: voyager.shidler.hawaii.edu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This is like e-mail, with its To:, From:, and so on, fields.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HTTP was based on e-mail header concepts.</a:t>
            </a:r>
          </a:p>
          <a:p>
            <a:pPr lvl="1" eaLnBrk="1">
              <a:spcBef>
                <a:spcPts val="1800"/>
              </a:spcBef>
            </a:pPr>
            <a:r>
              <a:rPr lang="en-US" smtClean="0"/>
              <a:t>Consequently, it feels old-fashioned.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2.13: Hypertext Transfer Protocol Message Syntax</a:t>
            </a:r>
            <a:endParaRPr lang="en-US" dirty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5EB84B-2F0D-40F0-8DF1-7DF4C1EB316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00"/>
            <a:ext cx="8229600" cy="4559300"/>
          </a:xfrm>
        </p:spPr>
        <p:txBody>
          <a:bodyPr>
            <a:normAutofit lnSpcReduction="10000"/>
          </a:bodyPr>
          <a:lstStyle/>
          <a:p>
            <a:pPr marL="365760" indent="-256032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HTTP Response Message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HTTP/1.1 200 OK[CRLF]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Date: Tuesday, 20-MAR-2011 18:32:15 GMT[CRLF]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Server: </a:t>
            </a:r>
            <a:r>
              <a:rPr lang="en-US" i="1" dirty="0" smtClean="0"/>
              <a:t>name of server software</a:t>
            </a:r>
            <a:r>
              <a:rPr lang="en-US" dirty="0" smtClean="0"/>
              <a:t>[CRLF]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MIME-version: 1.0[CRLF]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Content-type: text/plain[CRLF]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[CRLF]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smtClean="0"/>
              <a:t>File to be downloaded. A string of bytes that may be text, graphics, sound, video, or other content.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2.13: Hypertext Transfer Protocol Message Syntax</a:t>
            </a:r>
            <a:endParaRPr lang="en-US" dirty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590B81-DDDF-4ADD-9A82-408F803E7AB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smtClean="0"/>
              <a:t>We have spent much time on message syntax because it is extremely important in networking.</a:t>
            </a:r>
          </a:p>
          <a:p>
            <a:pPr eaLnBrk="1" hangingPunct="1"/>
            <a:r>
              <a:rPr lang="en-US" smtClean="0"/>
              <a:t>Ethernet frames are drawn with fields one below the other.</a:t>
            </a:r>
          </a:p>
          <a:p>
            <a:pPr eaLnBrk="1" hangingPunct="1"/>
            <a:r>
              <a:rPr lang="en-US" smtClean="0"/>
              <a:t>IP, TCP, and UDP syntax are drawn with fields beginning with bit position.</a:t>
            </a:r>
          </a:p>
          <a:p>
            <a:pPr eaLnBrk="1" hangingPunct="1"/>
            <a:r>
              <a:rPr lang="en-US" smtClean="0"/>
              <a:t>HTTP header syntax is shown as a series of lines of text, most of which have the Keyword: Value format.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8A1B47-1E5E-4DC4-9B44-70997403C2C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Perspective: Syntax</a:t>
            </a:r>
            <a:endParaRPr lang="en-US" dirty="0"/>
          </a:p>
        </p:txBody>
      </p:sp>
      <p:pic>
        <p:nvPicPr>
          <p:cNvPr id="123909" name="Picture 5" descr="CEP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2286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2F4FB-6B41-4015-B7A2-D7B603E4F4A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2: Network Standards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smtClean="0"/>
              <a:t>Encoding</a:t>
            </a:r>
          </a:p>
          <a:p>
            <a:pPr lvl="1" eaLnBrk="1"/>
            <a:r>
              <a:rPr lang="en-US" smtClean="0"/>
              <a:t>Applications must convert application message content into bits.</a:t>
            </a:r>
          </a:p>
          <a:p>
            <a:pPr lvl="1" eaLnBrk="1"/>
            <a:r>
              <a:rPr lang="en-US" smtClean="0"/>
              <a:t>This is necessary because all lower layers have fields consisting only of ones and zeros.</a:t>
            </a:r>
          </a:p>
          <a:p>
            <a:pPr lvl="1" eaLnBrk="1"/>
            <a:r>
              <a:rPr lang="en-US" smtClean="0"/>
              <a:t>This is called encoding.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2.14: Encoding Application Messages</a:t>
            </a:r>
            <a:endParaRPr lang="en-US" dirty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6ADE0F-2897-4FB1-BD11-3A9B793ADD9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1026" name="Picture 2" descr="C:\Program Files\Microsoft Expression\MEDIA\CAGCAT10\j0090386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572000"/>
            <a:ext cx="1600200" cy="1370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6982" name="TextBox 6"/>
          <p:cNvSpPr txBox="1">
            <a:spLocks noChangeArrowheads="1"/>
          </p:cNvSpPr>
          <p:nvPr/>
        </p:nvSpPr>
        <p:spPr bwMode="auto">
          <a:xfrm>
            <a:off x="6324600" y="5026025"/>
            <a:ext cx="2317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Lucida Sans Unicode" pitchFamily="34" charset="0"/>
              </a:rPr>
              <a:t>11010001010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76800" y="5256213"/>
            <a:ext cx="1219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Content Placeholder 1"/>
          <p:cNvSpPr>
            <a:spLocks noGrp="1"/>
          </p:cNvSpPr>
          <p:nvPr>
            <p:ph idx="1"/>
          </p:nvPr>
        </p:nvSpPr>
        <p:spPr>
          <a:xfrm>
            <a:off x="457200" y="1096963"/>
            <a:ext cx="8229600" cy="1109662"/>
          </a:xfrm>
        </p:spPr>
        <p:txBody>
          <a:bodyPr/>
          <a:lstStyle/>
          <a:p>
            <a:pPr eaLnBrk="1" hangingPunct="1"/>
            <a:r>
              <a:rPr lang="en-US" smtClean="0"/>
              <a:t>Text often is encoded with 7-bit ASCII.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/>
              <a:t>The eighth bit in each byte is unused.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93D82C-D3E8-420C-B901-8C11785DFAE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Encoding Text</a:t>
            </a:r>
            <a:endParaRPr lang="en-US" dirty="0"/>
          </a:p>
        </p:txBody>
      </p:sp>
      <p:graphicFrame>
        <p:nvGraphicFramePr>
          <p:cNvPr id="72757" name="Group 53"/>
          <p:cNvGraphicFramePr>
            <a:graphicFrameLocks noGrp="1"/>
          </p:cNvGraphicFramePr>
          <p:nvPr/>
        </p:nvGraphicFramePr>
        <p:xfrm>
          <a:off x="304800" y="2133600"/>
          <a:ext cx="8382000" cy="4023360"/>
        </p:xfrm>
        <a:graphic>
          <a:graphicData uri="http://schemas.openxmlformats.org/drawingml/2006/table">
            <a:tbl>
              <a:tblPr/>
              <a:tblGrid>
                <a:gridCol w="3048000"/>
                <a:gridCol w="1828800"/>
                <a:gridCol w="1905000"/>
                <a:gridCol w="1600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Category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ASCII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8</a:t>
                      </a:r>
                      <a:r>
                        <a:rPr kumimoji="0" 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th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Uppercase letters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1000001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Unused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Lowercase letters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1100001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Unused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Digits (0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–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0110011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Unused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Punctuation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Period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0101110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Unused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Punctuation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0100000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Control codes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0001101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Unused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Control codes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Line feed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0001010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Unused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2.15: Binary Representations of Whole Numbers</a:t>
            </a:r>
            <a:endParaRPr lang="en-US" sz="2800" dirty="0"/>
          </a:p>
        </p:txBody>
      </p:sp>
      <p:sp>
        <p:nvSpPr>
          <p:cNvPr id="73730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141973-C78B-455D-814D-97C5A8FCE6F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131076" name="Content Placeholder 7" descr="Figure 2-15 PPT Binary Whole Numbers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49288" y="1524000"/>
            <a:ext cx="7834312" cy="4419600"/>
          </a:xfrm>
        </p:spPr>
      </p:pic>
      <p:pic>
        <p:nvPicPr>
          <p:cNvPr id="131077" name="Picture 8" descr="CEP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18475" y="533400"/>
            <a:ext cx="873125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8" name="Picture 9" descr="Warning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37475" y="762000"/>
            <a:ext cx="7635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CC7EEB-1493-4E3C-9730-290DEA14216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2: Network Standards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9" name="Content Placeholder 3" descr="Figure 2-17 PPT1 Layered come at source host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0" y="381000"/>
            <a:ext cx="5562600" cy="60579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209800" cy="2133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2.17:</a:t>
            </a:r>
            <a:br>
              <a:rPr lang="en-US" dirty="0" smtClean="0"/>
            </a:b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Host </a:t>
            </a:r>
            <a:endParaRPr lang="en-US" dirty="0"/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AC7F02-98BE-4543-A93E-C4AA2F60C8C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2743200"/>
            <a:ext cx="85344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The application process creates an application message for the application process on the destination host.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In this case, the application process is a browser.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2.2: Physical, Data Link, and Internet Layers</a:t>
            </a:r>
            <a:endParaRPr lang="en-US" sz="2800" dirty="0"/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45EC8C-3CF0-4341-84B7-3426B7DD1C5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0200" y="990600"/>
            <a:ext cx="32766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Recap from Chapter 1</a:t>
            </a:r>
          </a:p>
        </p:txBody>
      </p:sp>
      <p:pic>
        <p:nvPicPr>
          <p:cNvPr id="29701" name="Content Placeholder 8" descr="Figure 2-2 PPT physical data link and internet layers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1600200"/>
            <a:ext cx="8458200" cy="4449763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7" name="Content Placeholder 3" descr="Figure 2-17 PPT2 Layered come at source host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441575" y="381000"/>
            <a:ext cx="6550025" cy="5805488"/>
          </a:xfrm>
        </p:spPr>
      </p:pic>
      <p:sp>
        <p:nvSpPr>
          <p:cNvPr id="81922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C8094E-1868-419C-8D55-1D568E615B8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381000"/>
            <a:ext cx="18288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2.17:</a:t>
            </a:r>
            <a:br>
              <a:rPr lang="en-US" sz="3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Source</a:t>
            </a:r>
            <a:br>
              <a:rPr lang="en-US" sz="3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Host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4800" y="3962400"/>
            <a:ext cx="8534400" cy="2209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The application process passes the HTTP message down to the transport layer process.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The transport process encapsulates the HTTP message in the data field of TCP segment.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This requires adding a TCP header.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5" name="Content Placeholder 3" descr="Figure 2-17 PPT3 Layered come at source host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438400" y="457200"/>
            <a:ext cx="6369050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1752600" cy="2011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2.17:</a:t>
            </a:r>
            <a:br>
              <a:rPr lang="en-US" dirty="0" smtClean="0"/>
            </a:b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Host </a:t>
            </a:r>
            <a:endParaRPr lang="en-US" dirty="0"/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DEE2DF-37CC-48E3-ABB8-6127B14B068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3962400"/>
            <a:ext cx="4724400" cy="2209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The transport process passes the TCP segment down to the internet process, which encapsulates the segment in an IP packet.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3" name="Content Placeholder 3" descr="Figure 2-17 PPT4 Layered come at source host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62200" y="304800"/>
            <a:ext cx="6278563" cy="53355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52600" cy="1630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2.17:</a:t>
            </a:r>
            <a:br>
              <a:rPr lang="en-US" dirty="0" smtClean="0"/>
            </a:b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Host </a:t>
            </a:r>
            <a:endParaRPr lang="en-US" dirty="0"/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A33218-2692-449B-9209-00CE136B9F5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0" y="381000"/>
            <a:ext cx="6705600" cy="1600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The internet process passes the IP packet to the data link process, which is Ethernet.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Ethernet adds a header and trailer.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1" name="Content Placeholder 3" descr="Figure 2-17 PPT5 Layered come at source host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54238" y="528638"/>
            <a:ext cx="6837362" cy="51101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52600" cy="1858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2.17:</a:t>
            </a:r>
            <a:br>
              <a:rPr lang="en-US" dirty="0" smtClean="0"/>
            </a:b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Host </a:t>
            </a:r>
            <a:endParaRPr lang="en-US" dirty="0"/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E5298C-22D5-4188-8EB2-8479770BD33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0" y="457200"/>
            <a:ext cx="6705600" cy="2362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The data link process passes the frame down to the physical layer.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The physical layer does NOT do encapsulation. It merely converts the bits of the frame into signals.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30700"/>
          </a:xfrm>
        </p:spPr>
        <p:txBody>
          <a:bodyPr/>
          <a:lstStyle/>
          <a:p>
            <a:pPr eaLnBrk="1" hangingPunct="1"/>
            <a:r>
              <a:rPr lang="en-US" smtClean="0"/>
              <a:t>The application, transport, internet, and data link layer process do the same thing.</a:t>
            </a:r>
          </a:p>
          <a:p>
            <a:pPr lvl="1" eaLnBrk="1" hangingPunct="1"/>
            <a:r>
              <a:rPr lang="en-US" smtClean="0"/>
              <a:t>Create a message in all but the originating layer (in this case, application) by encapsulation.</a:t>
            </a:r>
          </a:p>
          <a:p>
            <a:pPr lvl="1" eaLnBrk="1" hangingPunct="1"/>
            <a:r>
              <a:rPr lang="en-US" smtClean="0"/>
              <a:t>Then pass the message down to the next lower layer.</a:t>
            </a:r>
          </a:p>
          <a:p>
            <a:pPr eaLnBrk="1" hangingPunct="1"/>
            <a:r>
              <a:rPr lang="en-US" smtClean="0"/>
              <a:t>The physical layer process is different.</a:t>
            </a:r>
          </a:p>
          <a:p>
            <a:pPr lvl="1" eaLnBrk="1" hangingPunct="1"/>
            <a:r>
              <a:rPr lang="en-US" smtClean="0"/>
              <a:t>It merely converts the bits of the frame into signals.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3266D3-A9F8-47C0-BF88-F403F1C0962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2.17: Vertical Communication on the Source Host </a:t>
            </a:r>
            <a:endParaRPr lang="en-US" dirty="0"/>
          </a:p>
        </p:txBody>
      </p:sp>
      <p:pic>
        <p:nvPicPr>
          <p:cNvPr id="155653" name="Picture 5" descr="CEP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3048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0BDEE0-AEE3-4527-BAC4-E7E5A60F30B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2: Network Standards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65700"/>
          </a:xfrm>
        </p:spPr>
        <p:txBody>
          <a:bodyPr/>
          <a:lstStyle/>
          <a:p>
            <a:pPr eaLnBrk="1" hangingPunct="1"/>
            <a:r>
              <a:rPr lang="en-US" smtClean="0"/>
              <a:t>There are two major standards architectures.</a:t>
            </a:r>
          </a:p>
          <a:p>
            <a:pPr eaLnBrk="1" hangingPunct="1"/>
            <a:r>
              <a:rPr lang="en-US" smtClean="0"/>
              <a:t>TCP/IP</a:t>
            </a:r>
          </a:p>
          <a:p>
            <a:pPr lvl="1" eaLnBrk="1" hangingPunct="1"/>
            <a:r>
              <a:rPr lang="en-US" smtClean="0"/>
              <a:t>This is the standards architecture for the Internet and many corporate internets.</a:t>
            </a:r>
          </a:p>
          <a:p>
            <a:pPr lvl="1" eaLnBrk="1" hangingPunct="1"/>
            <a:r>
              <a:rPr lang="en-US" smtClean="0"/>
              <a:t>Its standards agency is the Internet Engineering Task Force (IETF).</a:t>
            </a:r>
          </a:p>
          <a:p>
            <a:pPr lvl="1" eaLnBrk="1" hangingPunct="1"/>
            <a:r>
              <a:rPr lang="en-US" smtClean="0"/>
              <a:t>As we saw in Chapter 1, most of its documents are called requests for comment (RFCs).</a:t>
            </a:r>
          </a:p>
          <a:p>
            <a:pPr lvl="2" eaLnBrk="1" hangingPunct="1"/>
            <a:r>
              <a:rPr lang="en-US" smtClean="0"/>
              <a:t>Some (but not all) RFCs are official Internet standards.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95AC4C-736C-4A9D-A9D8-56768A35371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Major Standards Architectures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Content Placeholder 1"/>
          <p:cNvSpPr>
            <a:spLocks noGrp="1"/>
          </p:cNvSpPr>
          <p:nvPr>
            <p:ph idx="1"/>
          </p:nvPr>
        </p:nvSpPr>
        <p:spPr>
          <a:xfrm>
            <a:off x="457200" y="1435100"/>
            <a:ext cx="8229600" cy="4843463"/>
          </a:xfrm>
        </p:spPr>
        <p:txBody>
          <a:bodyPr/>
          <a:lstStyle/>
          <a:p>
            <a:pPr eaLnBrk="1" hangingPunct="1"/>
            <a:r>
              <a:rPr lang="en-US" smtClean="0"/>
              <a:t>OSI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mtClean="0"/>
              <a:t>Its two standards agency are ISO and the ITU-T.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mtClean="0"/>
              <a:t>ISO (the International Organization for Standardization) is a computer standards agency.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mtClean="0"/>
              <a:t>The ITU-T is the International Telecommunications Union—Transmission Standards Agency.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mtClean="0"/>
              <a:t>Don’t confuse ISO the organization with OSI the architecture.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3075A1-6BA7-42B1-B96D-12B6E001728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Major Standards Architectures</a:t>
            </a:r>
            <a:endParaRPr lang="en-US" dirty="0"/>
          </a:p>
        </p:txBody>
      </p:sp>
      <p:pic>
        <p:nvPicPr>
          <p:cNvPr id="164869" name="Picture 7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5410200"/>
            <a:ext cx="8382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7924800" cy="533400"/>
          </a:xfrm>
        </p:spPr>
        <p:txBody>
          <a:bodyPr/>
          <a:lstStyle/>
          <a:p>
            <a:pPr eaLnBrk="1" hangingPunct="1"/>
            <a:r>
              <a:rPr lang="en-US" sz="2400" smtClean="0"/>
              <a:t>OSI divides standards into seven layers: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908E94-0723-48C7-A252-72A62A49BCC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4025" y="311150"/>
            <a:ext cx="8229600" cy="8318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Major Standards Architectures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981200"/>
          <a:ext cx="7924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Broad Purpose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OSI Layers</a:t>
                      </a:r>
                      <a:endParaRPr lang="en-US" sz="2400" dirty="0"/>
                    </a:p>
                  </a:txBody>
                  <a:tcPr/>
                </a:tc>
              </a:tr>
              <a:tr h="495300"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Application</a:t>
                      </a:r>
                      <a:r>
                        <a:rPr lang="en-US" sz="2400" baseline="0" dirty="0" smtClean="0"/>
                        <a:t> communication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Application (Layer 7)</a:t>
                      </a:r>
                      <a:endParaRPr lang="en-US" sz="2400" dirty="0"/>
                    </a:p>
                  </a:txBody>
                  <a:tcPr/>
                </a:tc>
              </a:tr>
              <a:tr h="4953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Presentation (Layer 6)</a:t>
                      </a:r>
                      <a:endParaRPr lang="en-US" sz="2400" dirty="0"/>
                    </a:p>
                  </a:txBody>
                  <a:tcPr/>
                </a:tc>
              </a:tr>
              <a:tr h="4953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Session (Layer 5)</a:t>
                      </a:r>
                      <a:endParaRPr lang="en-US" sz="2400" dirty="0"/>
                    </a:p>
                  </a:txBody>
                  <a:tcPr/>
                </a:tc>
              </a:tr>
              <a:tr h="495300">
                <a:tc rowSpan="2">
                  <a:txBody>
                    <a:bodyPr/>
                    <a:lstStyle/>
                    <a:p>
                      <a:r>
                        <a:rPr lang="en-US" sz="2400" dirty="0" smtClean="0"/>
                        <a:t>Internetworking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Transport (Layer 4)</a:t>
                      </a:r>
                      <a:endParaRPr lang="en-US" sz="2400" dirty="0"/>
                    </a:p>
                  </a:txBody>
                  <a:tcPr/>
                </a:tc>
              </a:tr>
              <a:tr h="4953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Network (Layer 3)</a:t>
                      </a:r>
                      <a:endParaRPr lang="en-US" sz="2400" dirty="0"/>
                    </a:p>
                  </a:txBody>
                  <a:tcPr/>
                </a:tc>
              </a:tr>
              <a:tr h="495300">
                <a:tc rowSpan="2">
                  <a:txBody>
                    <a:bodyPr/>
                    <a:lstStyle/>
                    <a:p>
                      <a:r>
                        <a:rPr lang="en-US" sz="2400" dirty="0" smtClean="0"/>
                        <a:t>Communications within a single LAN or WAN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Link (Layer 2)</a:t>
                      </a:r>
                      <a:endParaRPr lang="en-US" sz="2400" dirty="0"/>
                    </a:p>
                  </a:txBody>
                  <a:tcPr/>
                </a:tc>
              </a:tr>
              <a:tr h="4953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Physical</a:t>
                      </a:r>
                      <a:r>
                        <a:rPr lang="en-US" sz="2400" baseline="0" dirty="0" smtClean="0"/>
                        <a:t> (Layer 1)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OSI divided application communication into three layers (Figure 2.20).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Session (5) creates a managed session between applications. If there is a break in communication, the communication has only to go back to the last roll-back point.</a:t>
            </a:r>
          </a:p>
          <a:p>
            <a:pPr lvl="1"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smtClean="0"/>
              <a:t>Presentation (6) was designed to translate between data formats on different computers. In practice, it is used as a category for file format standards, such as jpg and mp3.</a:t>
            </a:r>
          </a:p>
          <a:p>
            <a:pPr lvl="1"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smtClean="0"/>
              <a:t>Application (7) handles other details of application communication.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1ED4A5-FF17-46A6-9A92-4332D46F671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98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Major Standards Architectures</a:t>
            </a:r>
            <a:endParaRPr lang="en-US" dirty="0"/>
          </a:p>
        </p:txBody>
      </p:sp>
      <p:pic>
        <p:nvPicPr>
          <p:cNvPr id="168965" name="Picture 6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228600"/>
            <a:ext cx="91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 smtClean="0"/>
              <a:t>2.3: Internet, Transport and Application Layers</a:t>
            </a:r>
            <a:endParaRPr lang="en-US" sz="2600" dirty="0"/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BF132A-988D-4BFD-A2DA-56EDD669BF5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pic>
        <p:nvPicPr>
          <p:cNvPr id="31748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2231" t="2414" r="2467" b="4675"/>
          <a:stretch>
            <a:fillRect/>
          </a:stretch>
        </p:blipFill>
        <p:spPr>
          <a:xfrm>
            <a:off x="457200" y="1447800"/>
            <a:ext cx="8416925" cy="4343400"/>
          </a:xfrm>
        </p:spPr>
      </p:pic>
      <p:sp>
        <p:nvSpPr>
          <p:cNvPr id="7" name="Rounded Rectangle 6"/>
          <p:cNvSpPr/>
          <p:nvPr/>
        </p:nvSpPr>
        <p:spPr>
          <a:xfrm>
            <a:off x="5410200" y="1143000"/>
            <a:ext cx="32766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Recap from Chapter 1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033462"/>
          </a:xfrm>
        </p:spPr>
        <p:txBody>
          <a:bodyPr/>
          <a:lstStyle/>
          <a:p>
            <a:pPr eaLnBrk="1" hangingPunct="1"/>
            <a:r>
              <a:rPr lang="en-US" smtClean="0"/>
              <a:t>TCP/IP divides standards into four layers.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63B1F6-0DD2-48B2-8E9B-8C4E28DDC7B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Major Standards Architectures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133600"/>
          <a:ext cx="769620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4880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Broad Purpose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TCP/IP</a:t>
                      </a:r>
                      <a:endParaRPr lang="en-US" sz="2400" dirty="0"/>
                    </a:p>
                  </a:txBody>
                  <a:tcPr/>
                </a:tc>
              </a:tr>
              <a:tr h="4880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Applications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Application</a:t>
                      </a:r>
                      <a:endParaRPr lang="en-US" sz="2400" dirty="0"/>
                    </a:p>
                  </a:txBody>
                  <a:tcPr/>
                </a:tc>
              </a:tr>
              <a:tr h="4880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Internetworking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Transport</a:t>
                      </a:r>
                      <a:endParaRPr lang="en-US" sz="2400" dirty="0"/>
                    </a:p>
                  </a:txBody>
                  <a:tcPr/>
                </a:tc>
              </a:tr>
              <a:tr h="488092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Internet</a:t>
                      </a:r>
                      <a:endParaRPr lang="en-US" sz="2400" dirty="0"/>
                    </a:p>
                  </a:txBody>
                  <a:tcPr/>
                </a:tc>
              </a:tr>
              <a:tr h="165951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Communication within a single LAN or WAN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IETF assumes that OSI standards will be used at the Physical</a:t>
                      </a:r>
                      <a:r>
                        <a:rPr lang="en-US" sz="2400" baseline="0" dirty="0" smtClean="0"/>
                        <a:t> and Data Link Layers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Content Placeholder 1"/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/>
            <a:r>
              <a:rPr lang="en-US" sz="2400" smtClean="0"/>
              <a:t>Companies actually use the Hybrid TCP/IP-OSI Standards Architecture that takes standards at different layers from the two architectures.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1F7485-B4A2-43E5-8799-BB659C6C0FA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Hybrid TCP/IP-OSI Standards Architecture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3048000"/>
          <a:ext cx="69342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/>
                <a:gridCol w="2255521"/>
                <a:gridCol w="3459478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Layer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Source</a:t>
                      </a:r>
                      <a:endParaRPr lang="en-US" sz="2400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TCP,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OSI, and others</a:t>
                      </a:r>
                      <a:endParaRPr lang="en-US" sz="2400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TCP/IP (TCP and UDP)</a:t>
                      </a:r>
                      <a:endParaRPr lang="en-US" sz="2400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Internet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TCP/IP (IP)</a:t>
                      </a:r>
                      <a:endParaRPr lang="en-US" sz="2400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Link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OSI (Ethernet)</a:t>
                      </a:r>
                      <a:endParaRPr lang="en-US" sz="2400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Physical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OSI (Ethernet)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3091" name="Picture 6" descr="CEP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71438"/>
            <a:ext cx="12192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92" name="Picture 8" descr="CEP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3838"/>
            <a:ext cx="12192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93" name="Picture 9" descr="CEP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376238"/>
            <a:ext cx="12192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94" name="Picture 10" descr="CEP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528638"/>
            <a:ext cx="12192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Dominance</a:t>
            </a:r>
          </a:p>
          <a:p>
            <a:pPr lvl="1" eaLnBrk="1" hangingPunct="1">
              <a:lnSpc>
                <a:spcPct val="114000"/>
              </a:lnSpc>
              <a:spcBef>
                <a:spcPts val="1800"/>
              </a:spcBef>
            </a:pPr>
            <a:r>
              <a:rPr lang="en-US" smtClean="0"/>
              <a:t>OSI is dominant at the physical and data link layers.</a:t>
            </a:r>
          </a:p>
          <a:p>
            <a:pPr lvl="1" eaLnBrk="1" hangingPunct="1">
              <a:lnSpc>
                <a:spcPct val="114000"/>
              </a:lnSpc>
              <a:spcBef>
                <a:spcPts val="1800"/>
              </a:spcBef>
            </a:pPr>
            <a:r>
              <a:rPr lang="en-US" smtClean="0"/>
              <a:t>It is so dominant that the IETF assumes that network users will use OSI standards at the physical and data link layers.</a:t>
            </a:r>
          </a:p>
          <a:p>
            <a:pPr lvl="1" eaLnBrk="1" hangingPunct="1">
              <a:lnSpc>
                <a:spcPct val="114000"/>
              </a:lnSpc>
              <a:spcBef>
                <a:spcPts val="1800"/>
              </a:spcBef>
            </a:pPr>
            <a:r>
              <a:rPr lang="en-US" smtClean="0"/>
              <a:t>This means single switched or wireless LANs and WANs.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04603F-75CF-446C-9202-E1F34226F4D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Major Standards Architectures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Content Placeholder 1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Dominance</a:t>
            </a:r>
          </a:p>
          <a:p>
            <a:pPr lvl="1" eaLnBrk="1" hangingPunct="1">
              <a:lnSpc>
                <a:spcPct val="114000"/>
              </a:lnSpc>
              <a:spcBef>
                <a:spcPts val="2400"/>
              </a:spcBef>
            </a:pPr>
            <a:r>
              <a:rPr lang="en-US" smtClean="0"/>
              <a:t>TCP/IP is dominant at the internet and transport layers.</a:t>
            </a:r>
          </a:p>
          <a:p>
            <a:pPr lvl="1" eaLnBrk="1" hangingPunct="1">
              <a:lnSpc>
                <a:spcPct val="114000"/>
              </a:lnSpc>
              <a:spcBef>
                <a:spcPts val="2400"/>
              </a:spcBef>
            </a:pPr>
            <a:r>
              <a:rPr lang="en-US" smtClean="0"/>
              <a:t>These layers govern internetworking.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6A05D0-E919-4E16-806B-70778CC7CF5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Major Standards Architectures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Dominance</a:t>
            </a:r>
          </a:p>
          <a:p>
            <a:pPr lvl="1" eaLnBrk="1" hangingPunct="1">
              <a:lnSpc>
                <a:spcPct val="114000"/>
              </a:lnSpc>
              <a:spcBef>
                <a:spcPts val="1800"/>
              </a:spcBef>
            </a:pPr>
            <a:r>
              <a:rPr lang="en-US" smtClean="0"/>
              <a:t>At the application layer, many standards come from TCP/IP, but many also come from OSI, the World Wide Web Consortium, and other standards agencies.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D833D8-8F58-4063-AEE6-151EAEB0936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Major Standards Architectures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660525"/>
          <a:ext cx="8382000" cy="3840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05944"/>
                <a:gridCol w="1480256"/>
                <a:gridCol w="25908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Protocol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Connection-Oriented or Connectionless?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Reliable or Unreliable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 (Application)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HTTP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Connectionless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Unreliable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 (Transport)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TCP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Connection-Oriented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Reliable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 (Transport)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UDP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Connectionless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Unreliable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 (Internet)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Connectionless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Unreliable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 (Data Link)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Ethernet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Connectionless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Unreliable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99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A320EB-0094-4202-9BF4-4B99E2BB47E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2.21 Recap: Characteristics of Protocols in this Chapter</a:t>
            </a:r>
            <a:endParaRPr lang="en-US" sz="28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C92599-2554-4741-82DD-254B257A03A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2: Network Standards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1: Core concepts and principles</a:t>
            </a:r>
          </a:p>
          <a:p>
            <a:pPr eaLnBrk="1" hangingPunct="1"/>
            <a:r>
              <a:rPr lang="en-US" smtClean="0"/>
              <a:t>Chapter 2: Standards concepts</a:t>
            </a:r>
          </a:p>
          <a:p>
            <a:pPr eaLnBrk="1" hangingPunct="1"/>
            <a:r>
              <a:rPr lang="en-US" smtClean="0"/>
              <a:t>Chapter 3: Network Security</a:t>
            </a:r>
          </a:p>
          <a:p>
            <a:pPr lvl="1" eaLnBrk="1" hangingPunct="1"/>
            <a:r>
              <a:rPr lang="en-US" smtClean="0"/>
              <a:t>Security is now central to networking, consuming a great deal of network resources.</a:t>
            </a:r>
          </a:p>
          <a:p>
            <a:pPr lvl="1" eaLnBrk="1" hangingPunct="1"/>
            <a:r>
              <a:rPr lang="en-US" smtClean="0"/>
              <a:t>Security failures can be catastrophic.</a:t>
            </a:r>
          </a:p>
          <a:p>
            <a:pPr lvl="1" eaLnBrk="1" hangingPunct="1"/>
            <a:r>
              <a:rPr lang="en-US" smtClean="0"/>
              <a:t>We will look at threats and the plan-protect-respond cycle that companies use to respond to threats.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4CF42D-663B-43E2-9FFE-4DAEA741E69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Where We Go Next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2.4: Layers</a:t>
            </a:r>
            <a:endParaRPr lang="en-US" dirty="0"/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24C4C4-9E2A-4F30-8BB1-9D48D2CB2F1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graphicFrame>
        <p:nvGraphicFramePr>
          <p:cNvPr id="24610" name="Group 3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159252"/>
        </p:xfrm>
        <a:graphic>
          <a:graphicData uri="http://schemas.openxmlformats.org/drawingml/2006/table">
            <a:tbl>
              <a:tblPr/>
              <a:tblGrid>
                <a:gridCol w="4495800"/>
                <a:gridCol w="1447800"/>
                <a:gridCol w="2286000"/>
              </a:tblGrid>
              <a:tr h="984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Broad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Layer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Layer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84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Interoperability of application programs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5476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Transmission across an internet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Transport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547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Internet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5476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Transmission across a single switched or wireless 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Data 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547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Physical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410200" y="838200"/>
            <a:ext cx="32766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Recap from Chapter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© 2013 Pearson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FA2DD4-3775-4DFA-BAC6-F9D32A30002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2: Network Standards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765</TotalTime>
  <Words>4305</Words>
  <Application>Microsoft Office PowerPoint</Application>
  <PresentationFormat>On-screen Show (4:3)</PresentationFormat>
  <Paragraphs>885</Paragraphs>
  <Slides>77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5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Agenda – 9/2</vt:lpstr>
      <vt:lpstr>Network Standards</vt:lpstr>
      <vt:lpstr>Chapter 2: Network Standards</vt:lpstr>
      <vt:lpstr>Standards</vt:lpstr>
      <vt:lpstr>2.1: Network Standards</vt:lpstr>
      <vt:lpstr>2.2: Physical, Data Link, and Internet Layers</vt:lpstr>
      <vt:lpstr>2.3: Internet, Transport and Application Layers</vt:lpstr>
      <vt:lpstr>2.4: Layers</vt:lpstr>
      <vt:lpstr>Chapter 2: Network Standards</vt:lpstr>
      <vt:lpstr>2.5: Network Standards Concepts</vt:lpstr>
      <vt:lpstr>2.5: Network Standards Concepts</vt:lpstr>
      <vt:lpstr>2.5: Network Standards Concepts</vt:lpstr>
      <vt:lpstr>2.5: Network Standards Concepts</vt:lpstr>
      <vt:lpstr>2.7: A Connection</vt:lpstr>
      <vt:lpstr>2.7: A TCP Connection</vt:lpstr>
      <vt:lpstr>2.7: A TCP Connection</vt:lpstr>
      <vt:lpstr>2.7: A TCP Connection</vt:lpstr>
      <vt:lpstr>2.7: A TCP Connection</vt:lpstr>
      <vt:lpstr>Chapter 2: Network Standards</vt:lpstr>
      <vt:lpstr>2.5: Network Standards Concepts</vt:lpstr>
      <vt:lpstr>2.5: Network Standards Concepts</vt:lpstr>
      <vt:lpstr>2.8: General Message Organization</vt:lpstr>
      <vt:lpstr>2.8: General Message Organization</vt:lpstr>
      <vt:lpstr>2.8: General Message Organization</vt:lpstr>
      <vt:lpstr>2.8: General Message Organization</vt:lpstr>
      <vt:lpstr>2.8: General Message Organization</vt:lpstr>
      <vt:lpstr>2.8: General Message Organization</vt:lpstr>
      <vt:lpstr>2.9: Ethernet Frame</vt:lpstr>
      <vt:lpstr>2.9: Ethernet Frame</vt:lpstr>
      <vt:lpstr>2.9: Ethernet Frame</vt:lpstr>
      <vt:lpstr>2.9: Ethernet Frame</vt:lpstr>
      <vt:lpstr>2.10: IP Packet Organization</vt:lpstr>
      <vt:lpstr>2.10: IPv4 Packet Syntax</vt:lpstr>
      <vt:lpstr>2.10: IPv4 Packet Syntax</vt:lpstr>
      <vt:lpstr>2.10: IPv4 Packet Syntax</vt:lpstr>
      <vt:lpstr>2.10: IPv4 Packet Syntax</vt:lpstr>
      <vt:lpstr>2.10: IPv6 Packet Syntax</vt:lpstr>
      <vt:lpstr>2.10: Internet Protocol (IP) Packet</vt:lpstr>
      <vt:lpstr>2.11: TCP Segment </vt:lpstr>
      <vt:lpstr>2.11: TCP Segment </vt:lpstr>
      <vt:lpstr>2.11: TCP Segment </vt:lpstr>
      <vt:lpstr>2.11: TCP Segment</vt:lpstr>
      <vt:lpstr>2.11: UDP Datagram </vt:lpstr>
      <vt:lpstr>Perspective on TCP and UDP</vt:lpstr>
      <vt:lpstr>2.12: Recap: Port Number Fields</vt:lpstr>
      <vt:lpstr>2.12: Port Numbers on Servers</vt:lpstr>
      <vt:lpstr>2.12: Port Numbers on Servers</vt:lpstr>
      <vt:lpstr>2.13: Hypertext Transfer Protocol Message Syntax</vt:lpstr>
      <vt:lpstr>2.13: Hypertext Transfer Protocol Message Syntax</vt:lpstr>
      <vt:lpstr>2.13: Hypertext Transfer Protocol Message Syntax</vt:lpstr>
      <vt:lpstr>2.13: Hypertext Transfer Protocol Message Syntax</vt:lpstr>
      <vt:lpstr>2.13: Hypertext Transfer Protocol Message Syntax</vt:lpstr>
      <vt:lpstr>Perspective: Syntax</vt:lpstr>
      <vt:lpstr>Chapter 2: Network Standards</vt:lpstr>
      <vt:lpstr>2.14: Encoding Application Messages</vt:lpstr>
      <vt:lpstr>Encoding Text</vt:lpstr>
      <vt:lpstr>2.15: Binary Representations of Whole Numbers</vt:lpstr>
      <vt:lpstr>Chapter 2: Network Standards</vt:lpstr>
      <vt:lpstr>2.17: Source Host </vt:lpstr>
      <vt:lpstr>PowerPoint Presentation</vt:lpstr>
      <vt:lpstr>2.17: Source Host </vt:lpstr>
      <vt:lpstr>2.17: Source Host </vt:lpstr>
      <vt:lpstr>2.17: Source Host </vt:lpstr>
      <vt:lpstr>2.17: Vertical Communication on the Source Host </vt:lpstr>
      <vt:lpstr>Chapter 2: Network Standards</vt:lpstr>
      <vt:lpstr>Major Standards Architectures</vt:lpstr>
      <vt:lpstr>Major Standards Architectures</vt:lpstr>
      <vt:lpstr>Major Standards Architectures</vt:lpstr>
      <vt:lpstr>Major Standards Architectures</vt:lpstr>
      <vt:lpstr>Major Standards Architectures</vt:lpstr>
      <vt:lpstr>Hybrid TCP/IP-OSI Standards Architecture</vt:lpstr>
      <vt:lpstr>Major Standards Architectures</vt:lpstr>
      <vt:lpstr>Major Standards Architectures</vt:lpstr>
      <vt:lpstr>Major Standards Architectures</vt:lpstr>
      <vt:lpstr>2.21 Recap: Characteristics of Protocols in this Chapter</vt:lpstr>
      <vt:lpstr>Chapter 2: Network Standards</vt:lpstr>
      <vt:lpstr>Where We Go Next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Standards</dc:title>
  <dc:creator>Owner</dc:creator>
  <cp:lastModifiedBy>Jon Soldan</cp:lastModifiedBy>
  <cp:revision>174</cp:revision>
  <dcterms:created xsi:type="dcterms:W3CDTF">2010-05-31T07:53:14Z</dcterms:created>
  <dcterms:modified xsi:type="dcterms:W3CDTF">2014-08-25T06:50:18Z</dcterms:modified>
</cp:coreProperties>
</file>