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4D78-532D-5DDA-5EB8-CED18EA3A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00550-43A1-2DE1-DAC9-368CE712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9EE6-1EDC-9260-12B1-52D668BC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6BD-3C9E-43C6-8616-35659B902A2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5BCE-749F-347C-56FC-D760F9DA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FABB1-9BA1-DEBC-CF0E-A3B7E560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597D-4267-47DC-A919-04BD65A6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2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61AD-4175-4CD4-B1DC-14CD4920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05F5E-D693-2144-009A-F8B7BC326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658A5-ED5D-373E-679B-A5AF7D0A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6BD-3C9E-43C6-8616-35659B902A2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23CA-2D15-296F-CB4D-A19872D1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5E1E1-1CDD-C362-C8D6-EE278FD4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597D-4267-47DC-A919-04BD65A6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2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7BE81-3915-3E80-C1DD-625875334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6C50A-56BA-6DF0-CBAD-FD877AEE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DBAD-1284-3A81-FDC2-9C2E4546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6BD-3C9E-43C6-8616-35659B902A2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FC70-1E46-7143-F52C-767D3456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A685-78DF-3218-16D7-C6CA30BE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597D-4267-47DC-A919-04BD65A6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2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A433-A50A-6C55-C800-56578F86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A87E-FC40-D523-8A49-A4BD59519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937E5-0189-3E58-B9F0-E5E7F274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6BD-3C9E-43C6-8616-35659B902A2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5DBE-D03F-C849-B667-33333D32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A78A-1C8C-CBB0-D789-AEBCF274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597D-4267-47DC-A919-04BD65A6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7326-C715-49A2-4A71-0EB47C1A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5DAEB-FE0E-9CCD-ADFD-2840BFA6B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320E-88CA-31AB-A88E-29B1D227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6BD-3C9E-43C6-8616-35659B902A2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E4EF-6E85-4BDB-B227-D148B81D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48908-7C44-1934-75D1-8722C314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597D-4267-47DC-A919-04BD65A6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22D9-1637-7A64-2555-F5267EBC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541B-1EEB-E40D-DC7B-68831FCB2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9ED5D-1901-4550-B685-2F7FEB2BC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17A5B-75B7-7A8D-7E38-07EC4C34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6BD-3C9E-43C6-8616-35659B902A2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E5CC5-27A0-F013-0AAE-AE6A7BFC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BC57-06FD-1D2E-E705-095F5585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597D-4267-47DC-A919-04BD65A6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1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9D36-EFC0-A17F-6EC2-A53C7DE0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00EF7-560F-EDE3-96E7-1BF0A289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FB6DB-BBDE-3BAA-3BC5-D5493B5B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1B90D-325C-2A6B-C5A9-A925CE819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6E077-98FD-228A-4F86-374410414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6453A-C5B8-EC77-746B-2B045447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6BD-3C9E-43C6-8616-35659B902A2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2CC6F-E429-24D6-B51E-2F350B81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B21C2-775B-8737-BBBB-30B6DBC2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597D-4267-47DC-A919-04BD65A6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9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5EC2-ABA6-D7FF-C5C1-A88D181F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8AA90-D356-04D4-ABC2-CB5969B0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6BD-3C9E-43C6-8616-35659B902A2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8CF48-9442-7B24-A057-FFD4BC33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043FB-41B8-EEE8-A935-70795E23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597D-4267-47DC-A919-04BD65A6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0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6B812-530C-F2E6-CAFC-517B00DF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6BD-3C9E-43C6-8616-35659B902A2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F5C4F-EC1C-0198-70AC-7F9CBA2A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0E5BE-E3EB-DD80-498D-98280F95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597D-4267-47DC-A919-04BD65A6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4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0370-3AD7-38BC-66E9-6CB84983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2446-1C18-E7D0-8CFF-19BBD6D2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D02F8-8FF5-8EFD-9D76-6B5DC4683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3D9C9-4C5E-DFFB-D511-2F6EF0F4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6BD-3C9E-43C6-8616-35659B902A2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8AC35-A3BD-3E93-7582-362B37B9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DBA8A-5796-EDEF-8A9D-89141488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597D-4267-47DC-A919-04BD65A6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57FD-9F5F-4274-77DD-4AB378EA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3D6A3-B8A4-C11A-7BF7-956B5C80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458DB-928F-69E0-E913-99C302CC6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ED183-0A50-F0DA-E42E-148EF624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F6BD-3C9E-43C6-8616-35659B902A2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B3657-1FB1-E3EC-D1E5-684E1BCF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93A03-0D03-00C6-C792-2807A0B4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597D-4267-47DC-A919-04BD65A6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2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05A54-4755-DC4C-9DDA-BD51DC5E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51DDB-419F-CA7A-016E-A1D65C13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DBCF9-1C24-6358-530C-20171EBF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F6BD-3C9E-43C6-8616-35659B902A2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35B0-A916-142F-E7CF-C3B2FA6BE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E3E6B-2EFB-2B99-E8D0-886CB6B77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597D-4267-47DC-A919-04BD65A6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2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ench-amblee/big_mountain_resort/blob/main/Images/BMR_closedRuns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B516-DAAF-790C-8608-08D70D547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176373" cy="19982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06B5C-6025-F74D-5791-5562F17A6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021B74-619B-D1D4-219C-4293C58C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0"/>
            <a:ext cx="9636784" cy="688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2742E0-E193-5163-4416-EAE6EE91D25D}"/>
              </a:ext>
            </a:extLst>
          </p:cNvPr>
          <p:cNvSpPr txBox="1"/>
          <p:nvPr/>
        </p:nvSpPr>
        <p:spPr>
          <a:xfrm>
            <a:off x="4012442" y="5090614"/>
            <a:ext cx="4380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Blue Mountain Resort</a:t>
            </a:r>
          </a:p>
        </p:txBody>
      </p:sp>
    </p:spTree>
    <p:extLst>
      <p:ext uri="{BB962C8B-B14F-4D97-AF65-F5344CB8AC3E}">
        <p14:creationId xmlns:p14="http://schemas.microsoft.com/office/powerpoint/2010/main" val="73217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9849-9FD7-556F-7653-882AF881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C21D-1755-7815-6E0C-CB9C24A8C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a new data-based pricing strategy to 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offset the increase of 1,540,000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installing new chair lift </a:t>
            </a:r>
            <a:endParaRPr lang="en-US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either cutting costs </a:t>
            </a:r>
          </a:p>
          <a:p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increasing ticket price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8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1E91-6FA9-888B-7FC1-AF583031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- 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features people look for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3F03E-0EF0-686B-9ECF-41B1DE984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62799"/>
            <a:ext cx="5157787" cy="82391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Regression Model Results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CD296-4CA3-47B0-2FF1-087019D5C2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 drop    </a:t>
            </a: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Snow Making</a:t>
            </a: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chairs</a:t>
            </a: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 Quads</a:t>
            </a: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Runs</a:t>
            </a: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Longest run mi</a:t>
            </a: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Trams</a:t>
            </a: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Skiableterrain_ac</a:t>
            </a: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65820-0CE2-50CC-032E-1281CA64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Currently – Big mountain’s key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D71DF-EA13-C7A6-7498-8FD3596A41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vertical drop doing well- but there are still quite a few resorts with a greater drop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very high up the league table of snow making area as well. 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 Mountain has 3 fast quads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540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9EED-EA4E-34DC-CAC1-72EEB180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enhance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A94B0-F9AF-54CC-E644-E7567E7E0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86460"/>
            <a:ext cx="5157787" cy="3684588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Add a run and increase the vertical drop by 150 feet and install an additional chair lift</a:t>
            </a:r>
          </a:p>
          <a:p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This scenario supports increasing the ticket price by $2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C8C0AD-47AD-89E4-99A8-B544FA3E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costs</a:t>
            </a:r>
          </a:p>
        </p:txBody>
      </p:sp>
      <p:pic>
        <p:nvPicPr>
          <p:cNvPr id="9" name="Content Placeholder 8" descr="closedRuns">
            <a:hlinkClick r:id="rId2" tgtFrame="&quot;_blank&quot;"/>
            <a:extLst>
              <a:ext uri="{FF2B5EF4-FFF2-40B4-BE49-F238E27FC236}">
                <a16:creationId xmlns:a16="http://schemas.microsoft.com/office/drawing/2014/main" id="{ACC739B9-B5C0-7004-0990-92C0C25F2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86" y="1532985"/>
            <a:ext cx="8062766" cy="404967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8F8F22-7CA6-5B4D-A53F-B071CF16D4A8}"/>
              </a:ext>
            </a:extLst>
          </p:cNvPr>
          <p:cNvSpPr txBox="1"/>
          <p:nvPr/>
        </p:nvSpPr>
        <p:spPr>
          <a:xfrm>
            <a:off x="234797" y="5704350"/>
            <a:ext cx="1039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this data we 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determine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we can close down up to 5 least used runs with 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minimal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 in ticket price.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0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CA5D-BC18-F4E2-B5C7-E66B87AC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25579-4B04-386B-B847-4AF90C7A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 modelling suggest a price increase to $95.87.  Even with the expected mean absolute error of $10.39, this suggests there is room for an increase.  </a:t>
            </a:r>
            <a:r>
              <a:rPr lang="en-US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r>
              <a:rPr lang="en-US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$2 increase in ticket price, which given Big Mountain’s 350,000 annual visitors would result in approximately $700,000 in additional revenue.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Cut operating costs by closing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 runs which are not as popular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 the vertical drop by 150 feet of a run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8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234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  <vt:lpstr>Problem</vt:lpstr>
      <vt:lpstr>Key features - features people look for</vt:lpstr>
      <vt:lpstr>Features to enhance</vt:lpstr>
      <vt:lpstr>Cutting costs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Deepti Jindal</dc:creator>
  <cp:lastModifiedBy>Deepti Jindal</cp:lastModifiedBy>
  <cp:revision>4</cp:revision>
  <dcterms:created xsi:type="dcterms:W3CDTF">2023-05-18T13:08:32Z</dcterms:created>
  <dcterms:modified xsi:type="dcterms:W3CDTF">2023-05-18T15:40:37Z</dcterms:modified>
</cp:coreProperties>
</file>