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1" r:id="rId12"/>
    <p:sldId id="272" r:id="rId13"/>
    <p:sldId id="285" r:id="rId14"/>
    <p:sldId id="286" r:id="rId15"/>
    <p:sldId id="291" r:id="rId16"/>
    <p:sldId id="287" r:id="rId17"/>
    <p:sldId id="288" r:id="rId18"/>
    <p:sldId id="289" r:id="rId19"/>
    <p:sldId id="290" r:id="rId20"/>
    <p:sldId id="29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4fd27a6b_1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4fd27a6b_14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4fd27a6b_1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4fd27a6b_1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a4fd27a6b_1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a4fd27a6b_1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a4fd27a6b_1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a4fd27a6b_1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a4fd27a6b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a4fd27a6b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a4fd27a6b_1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a4fd27a6b_1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a4fd27a6b_1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a4fd27a6b_1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a4fd27a6b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a4fd27a6b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a3f0a38d3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a3f0a38d3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a3f0a38d3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a3f0a38d3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3f0a38d3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3f0a38d3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4fd27a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4fd27a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by Neha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3f0a38d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3f0a38d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a67da6ab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a67da6ab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by Neha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a67da6a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a67da6a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by Neha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a67da6a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a67da6a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by Neha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3f0a38d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3f0a38d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7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4fd27a6b_14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a4fd27a6b_14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81425" y="1655520"/>
            <a:ext cx="6261000" cy="1527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48964" y="3793390"/>
            <a:ext cx="8093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  <a:defRPr sz="2800" b="0" i="0">
                <a:solidFill>
                  <a:srgbClr val="0070C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0" name="Google Shape;90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48966" y="1197405"/>
            <a:ext cx="8246100" cy="3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34130" y="433880"/>
            <a:ext cx="626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34130" y="1197406"/>
            <a:ext cx="6261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48964" y="281175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36879" y="1655520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36879" y="2266340"/>
            <a:ext cx="40401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4572000" y="1655520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572000" y="2266340"/>
            <a:ext cx="4041900" cy="2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3990800" y="1896400"/>
            <a:ext cx="5199300" cy="88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BAN 612 DATA ANALYTICS PROJECT : DATA JOBS WEB SCRAPING AND ANALYSIS</a:t>
            </a:r>
            <a:r>
              <a:rPr lang="en" sz="3400"/>
              <a:t>   </a:t>
            </a:r>
            <a:endParaRPr sz="340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6899605" y="3527400"/>
            <a:ext cx="2277900" cy="161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600" b="1" dirty="0"/>
              <a:t>-DEEPTI KULKARNI</a:t>
            </a:r>
            <a:endParaRPr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375" y="1670725"/>
            <a:ext cx="7162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>
            <a:spLocks noGrp="1"/>
          </p:cNvSpPr>
          <p:nvPr>
            <p:ph type="title"/>
          </p:nvPr>
        </p:nvSpPr>
        <p:spPr>
          <a:xfrm>
            <a:off x="1000125" y="-90850"/>
            <a:ext cx="7799400" cy="117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114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Most demanding skills in North Carolina </a:t>
            </a:r>
            <a:endParaRPr sz="3000"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59"/>
            <a:ext cx="9143999" cy="389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85E6-A005-4158-A9C0-485442C1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026034"/>
            <a:ext cx="7030500" cy="4049240"/>
          </a:xfrm>
        </p:spPr>
        <p:txBody>
          <a:bodyPr/>
          <a:lstStyle/>
          <a:p>
            <a:r>
              <a:rPr lang="en-US" dirty="0"/>
              <a:t>From previous chart we can say that, Top 4 demanding skills for data analyst jobs in North Carolina are : </a:t>
            </a:r>
          </a:p>
          <a:p>
            <a:pPr lvl="1"/>
            <a:r>
              <a:rPr lang="en-US" dirty="0"/>
              <a:t>Analytical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1808700" y="49175"/>
            <a:ext cx="73353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2004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Number of jobs in each city of NC</a:t>
            </a:r>
            <a:endParaRPr sz="3000"/>
          </a:p>
        </p:txBody>
      </p:sp>
      <p:sp>
        <p:nvSpPr>
          <p:cNvPr id="287" name="Google Shape;287;p46"/>
          <p:cNvSpPr txBox="1"/>
          <p:nvPr/>
        </p:nvSpPr>
        <p:spPr>
          <a:xfrm>
            <a:off x="228100" y="2477175"/>
            <a:ext cx="2315100" cy="23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B539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2 cities in NC with more Data Analyst Jobs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B539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B539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Charlotte</a:t>
            </a:r>
            <a:r>
              <a:rPr lang="en" sz="1800" b="1" dirty="0">
                <a:solidFill>
                  <a:srgbClr val="0B5394"/>
                </a:solidFill>
              </a:rPr>
              <a:t>- 37.1 %</a:t>
            </a:r>
            <a:endParaRPr sz="1800" b="1"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B5394"/>
                </a:solidFill>
              </a:rPr>
              <a:t>Raleigh – 22.7 % </a:t>
            </a:r>
            <a:endParaRPr sz="1800" b="1" dirty="0">
              <a:solidFill>
                <a:srgbClr val="0B5394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0BB5D4-48A0-44EF-8300-B5069BF0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93" y="255181"/>
            <a:ext cx="5074317" cy="49405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2446800" y="-11025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Number of jobs per company in Raleigh, NC</a:t>
            </a:r>
            <a:endParaRPr sz="3000"/>
          </a:p>
        </p:txBody>
      </p:sp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700"/>
            <a:ext cx="9144002" cy="33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597CB-8CD0-4B2E-AE35-5F3058F5EFC8}"/>
              </a:ext>
            </a:extLst>
          </p:cNvPr>
          <p:cNvSpPr txBox="1"/>
          <p:nvPr/>
        </p:nvSpPr>
        <p:spPr>
          <a:xfrm flipH="1">
            <a:off x="3511932" y="1814630"/>
            <a:ext cx="595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job openings for Data Analyst in Raleigh are in Credit Suisse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2013625" y="187100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 </a:t>
            </a:r>
            <a:r>
              <a:rPr lang="en" sz="3000" b="1">
                <a:solidFill>
                  <a:srgbClr val="F3F3F3"/>
                </a:solidFill>
              </a:rPr>
              <a:t>Most Popular Job Title in NC</a:t>
            </a:r>
            <a:endParaRPr sz="3000" b="1">
              <a:solidFill>
                <a:srgbClr val="F3F3F3"/>
              </a:solidFill>
            </a:endParaRPr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50" y="1033775"/>
            <a:ext cx="8590199" cy="405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A8BD85-33E0-4B76-B291-03EC06FB4F9F}"/>
              </a:ext>
            </a:extLst>
          </p:cNvPr>
          <p:cNvSpPr txBox="1"/>
          <p:nvPr/>
        </p:nvSpPr>
        <p:spPr>
          <a:xfrm>
            <a:off x="4097079" y="1750828"/>
            <a:ext cx="441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popular keyword for job opening is Data Analyst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>
            <a:spLocks noGrp="1"/>
          </p:cNvSpPr>
          <p:nvPr>
            <p:ph type="body" idx="1"/>
          </p:nvPr>
        </p:nvSpPr>
        <p:spPr>
          <a:xfrm>
            <a:off x="238000" y="519428"/>
            <a:ext cx="8840100" cy="421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" sz="2800"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2800" dirty="0"/>
              <a:t>Most sought after skills are </a:t>
            </a:r>
            <a:r>
              <a:rPr lang="en-US" sz="2800" dirty="0"/>
              <a:t>Analytical,</a:t>
            </a:r>
            <a:r>
              <a:rPr lang="en" sz="2800" dirty="0"/>
              <a:t> SQL in </a:t>
            </a:r>
            <a:r>
              <a:rPr lang="en-US" sz="2800" dirty="0"/>
              <a:t>North Carolina.</a:t>
            </a:r>
            <a:endParaRPr sz="28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2800" dirty="0"/>
              <a:t>Analytical skill is the most searched </a:t>
            </a:r>
            <a:r>
              <a:rPr lang="en-US" sz="2800" dirty="0"/>
              <a:t>word</a:t>
            </a:r>
            <a:r>
              <a:rPr lang="en" sz="2800" dirty="0"/>
              <a:t> for finding resumes and jobs &amp; </a:t>
            </a:r>
            <a:r>
              <a:rPr lang="en-US" sz="2800" dirty="0"/>
              <a:t>Most popular keyword of Job Title is Data Analyst</a:t>
            </a:r>
            <a:r>
              <a:rPr lang="en" sz="2800" dirty="0"/>
              <a:t>.</a:t>
            </a:r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" sz="2800"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Top 2 cities to search Data Analyst jobs in North Carolina are </a:t>
            </a:r>
            <a:r>
              <a:rPr lang="en" sz="2800" dirty="0"/>
              <a:t>Charlotte and Raleigh</a:t>
            </a:r>
            <a:endParaRPr sz="2800" dirty="0"/>
          </a:p>
        </p:txBody>
      </p:sp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4865850" y="0"/>
            <a:ext cx="48282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Conclusion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798000" y="-106300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3600" b="1">
                <a:solidFill>
                  <a:srgbClr val="F3F3F3"/>
                </a:solidFill>
              </a:rPr>
              <a:t>Agenda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77700" y="1730375"/>
            <a:ext cx="7678200" cy="326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en" sz="2400" b="1">
                <a:solidFill>
                  <a:srgbClr val="0070C0"/>
                </a:solidFill>
              </a:rPr>
              <a:t>Problem Statement</a:t>
            </a:r>
            <a:endParaRPr sz="2400" b="1">
              <a:solidFill>
                <a:srgbClr val="0070C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en" sz="2400" b="1">
                <a:solidFill>
                  <a:srgbClr val="0070C0"/>
                </a:solidFill>
              </a:rPr>
              <a:t>Data Source</a:t>
            </a:r>
            <a:endParaRPr sz="2400" b="1">
              <a:solidFill>
                <a:srgbClr val="0070C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en" sz="2400" b="1">
                <a:solidFill>
                  <a:srgbClr val="0070C0"/>
                </a:solidFill>
              </a:rPr>
              <a:t>Methods Used to Scrape Data</a:t>
            </a:r>
            <a:endParaRPr sz="2400" b="1">
              <a:solidFill>
                <a:srgbClr val="0070C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en" sz="2400" b="1">
                <a:solidFill>
                  <a:srgbClr val="0070C0"/>
                </a:solidFill>
              </a:rPr>
              <a:t>DataFrame Formation</a:t>
            </a:r>
            <a:endParaRPr sz="2400" b="1">
              <a:solidFill>
                <a:srgbClr val="0070C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en" sz="2400" b="1">
                <a:solidFill>
                  <a:srgbClr val="0070C0"/>
                </a:solidFill>
              </a:rPr>
              <a:t>Results: DataFrame Excel Output</a:t>
            </a:r>
            <a:endParaRPr sz="2400" b="1">
              <a:solidFill>
                <a:srgbClr val="0070C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en" sz="2400" b="1">
                <a:solidFill>
                  <a:srgbClr val="0070C0"/>
                </a:solidFill>
              </a:rPr>
              <a:t>Analysis: Individual </a:t>
            </a:r>
            <a:endParaRPr sz="2400" b="1">
              <a:solidFill>
                <a:srgbClr val="0070C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●"/>
            </a:pPr>
            <a:r>
              <a:rPr lang="en" sz="2400" b="1">
                <a:solidFill>
                  <a:srgbClr val="0070C0"/>
                </a:solidFill>
              </a:rPr>
              <a:t>Conclusion</a:t>
            </a:r>
            <a:endParaRPr sz="2400" b="1">
              <a:solidFill>
                <a:srgbClr val="0070C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1018100" y="1007400"/>
            <a:ext cx="6677400" cy="373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70C0"/>
                </a:solidFill>
              </a:rPr>
              <a:t>Thank You</a:t>
            </a:r>
            <a:endParaRPr b="1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Questions and Feedback!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19550" y="1423100"/>
            <a:ext cx="7723800" cy="313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Web Scraping for the jobs in Data Analytics field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Clean and organize the data 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Define your own skills and get a Data Frame of the jobs that matches to your skills.</a:t>
            </a:r>
            <a:endParaRPr sz="28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484950" y="33650"/>
            <a:ext cx="48024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</a:rPr>
              <a:t>    </a:t>
            </a:r>
            <a:r>
              <a:rPr lang="en" sz="36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Problem Statement</a:t>
            </a:r>
            <a:endParaRPr sz="36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3575" y="1791125"/>
            <a:ext cx="7978200" cy="28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Source – Indeed API Python Client Library.</a:t>
            </a:r>
            <a:br>
              <a:rPr lang="en"/>
            </a:b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4875475" y="48625"/>
            <a:ext cx="70305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Data Source</a:t>
            </a:r>
            <a:endParaRPr sz="3600" b="1">
              <a:solidFill>
                <a:srgbClr val="F3F3F3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88" y="2623824"/>
            <a:ext cx="5845925" cy="5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00" y="3383025"/>
            <a:ext cx="7577575" cy="6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r="-2396" b="-1719"/>
          <a:stretch/>
        </p:blipFill>
        <p:spPr>
          <a:xfrm>
            <a:off x="287400" y="1499625"/>
            <a:ext cx="8758650" cy="351730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4242050" y="0"/>
            <a:ext cx="5030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Methods Used to Scrape Data</a:t>
            </a:r>
            <a:endParaRPr sz="30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208825" y="90575"/>
            <a:ext cx="89481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3F3F3"/>
                </a:solidFill>
              </a:rPr>
              <a:t>Methods Used to Scrape Data</a:t>
            </a:r>
            <a:endParaRPr sz="3000" b="1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13" y="1159825"/>
            <a:ext cx="8829576" cy="18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13" y="3044500"/>
            <a:ext cx="8829576" cy="169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521050" y="0"/>
            <a:ext cx="8948100" cy="99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Cleaning Data</a:t>
            </a:r>
            <a:endParaRPr sz="3600"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1550"/>
            <a:ext cx="8853548" cy="13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4275925" y="0"/>
            <a:ext cx="71262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DataFrame Excel Output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EF395-9DE4-45F3-874C-CB481BDF5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50" r="1666" b="10405"/>
          <a:stretch/>
        </p:blipFill>
        <p:spPr>
          <a:xfrm>
            <a:off x="21771" y="1226457"/>
            <a:ext cx="9069614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63" y="1747050"/>
            <a:ext cx="71723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261</Words>
  <Application>Microsoft Office PowerPoint</Application>
  <PresentationFormat>On-screen Show (16:9)</PresentationFormat>
  <Paragraphs>52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Roboto</vt:lpstr>
      <vt:lpstr>Arial</vt:lpstr>
      <vt:lpstr>Office Theme</vt:lpstr>
      <vt:lpstr> BAN 612 DATA ANALYTICS PROJECT : DATA JOBS WEB SCRAPING AND ANALYSIS   </vt:lpstr>
      <vt:lpstr>    Agenda</vt:lpstr>
      <vt:lpstr>PowerPoint Presentation</vt:lpstr>
      <vt:lpstr>Data Source</vt:lpstr>
      <vt:lpstr>PowerPoint Presentation</vt:lpstr>
      <vt:lpstr>  Methods Used to Scrape Data  </vt:lpstr>
      <vt:lpstr>Cleaning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demanding skills in North Carolina </vt:lpstr>
      <vt:lpstr>PowerPoint Presentation</vt:lpstr>
      <vt:lpstr>Number of jobs in each city of NC</vt:lpstr>
      <vt:lpstr>Number of jobs per company in Raleigh, NC</vt:lpstr>
      <vt:lpstr>                         Most Popular Job Title in NC</vt:lpstr>
      <vt:lpstr>Conclusion</vt:lpstr>
      <vt:lpstr>Thank You  Questions and Feedback!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612 DATA ANALYTICS PROJECT : DATA JOBS WEB SCRAPING AND ANALYSIS</dc:title>
  <dc:creator>DEEPTI</dc:creator>
  <cp:lastModifiedBy>deept</cp:lastModifiedBy>
  <cp:revision>13</cp:revision>
  <dcterms:modified xsi:type="dcterms:W3CDTF">2019-08-25T02:09:48Z</dcterms:modified>
</cp:coreProperties>
</file>