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6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F3AC5-7E1A-324A-BB0F-52E2ADE2C460}" v="36" dt="2024-09-05T15:38:32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n, Deeptika" userId="9d692e6e-b380-4bbb-b92d-e6a3d38e90b7" providerId="ADAL" clId="{1CDACEB1-84AB-B04D-9BF7-719A67BB4369}"/>
    <pc:docChg chg="custSel modSld">
      <pc:chgData name="Kannan, Deeptika" userId="9d692e6e-b380-4bbb-b92d-e6a3d38e90b7" providerId="ADAL" clId="{1CDACEB1-84AB-B04D-9BF7-719A67BB4369}" dt="2024-08-30T19:06:26.066" v="25" actId="1076"/>
      <pc:docMkLst>
        <pc:docMk/>
      </pc:docMkLst>
      <pc:sldChg chg="modSp mod">
        <pc:chgData name="Kannan, Deeptika" userId="9d692e6e-b380-4bbb-b92d-e6a3d38e90b7" providerId="ADAL" clId="{1CDACEB1-84AB-B04D-9BF7-719A67BB4369}" dt="2024-08-30T18:48:33.129" v="14" actId="113"/>
        <pc:sldMkLst>
          <pc:docMk/>
          <pc:sldMk cId="1755434386" sldId="256"/>
        </pc:sldMkLst>
        <pc:spChg chg="mod">
          <ac:chgData name="Kannan, Deeptika" userId="9d692e6e-b380-4bbb-b92d-e6a3d38e90b7" providerId="ADAL" clId="{1CDACEB1-84AB-B04D-9BF7-719A67BB4369}" dt="2024-08-30T18:48:33.129" v="14" actId="113"/>
          <ac:spMkLst>
            <pc:docMk/>
            <pc:sldMk cId="1755434386" sldId="256"/>
            <ac:spMk id="3" creationId="{664985EF-81D7-0778-6CB7-161A9D901B7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605417113" sldId="257"/>
        </pc:sldMkLst>
        <pc:spChg chg="mod">
          <ac:chgData name="Kannan, Deeptika" userId="9d692e6e-b380-4bbb-b92d-e6a3d38e90b7" providerId="ADAL" clId="{1CDACEB1-84AB-B04D-9BF7-719A67BB4369}" dt="2024-08-30T18:45:45.104" v="0" actId="113"/>
          <ac:spMkLst>
            <pc:docMk/>
            <pc:sldMk cId="2605417113" sldId="257"/>
            <ac:spMk id="3" creationId="{20D5990A-F7A5-E548-25B2-2F13F421D03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4" creationId="{FBBD9965-BFA9-7535-E50A-8FC03CEAD74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5" creationId="{9B3AE62A-1973-EBF4-7E09-79C25B418E2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605417113" sldId="257"/>
            <ac:spMk id="6" creationId="{0EA5212C-F5BB-E6F4-1966-890464FA42DF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1035810666" sldId="258"/>
        </pc:sldMkLst>
        <pc:spChg chg="mod">
          <ac:chgData name="Kannan, Deeptika" userId="9d692e6e-b380-4bbb-b92d-e6a3d38e90b7" providerId="ADAL" clId="{1CDACEB1-84AB-B04D-9BF7-719A67BB4369}" dt="2024-08-30T18:46:02.986" v="2" actId="113"/>
          <ac:spMkLst>
            <pc:docMk/>
            <pc:sldMk cId="1035810666" sldId="258"/>
            <ac:spMk id="3" creationId="{4CB1ECBE-0D92-5765-0842-2EFA78A5F4D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4" creationId="{EF541E17-4EA1-BBD1-FE1D-0C7702B17B9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5" creationId="{033A391F-33DC-463A-D9DF-B6690E9CB22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035810666" sldId="258"/>
            <ac:spMk id="6" creationId="{1ADF3B86-7691-80B8-85BC-3F2BB83CC4C9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287704618" sldId="259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5" creationId="{372FDCD0-CCFE-BB35-FBB5-F88AD65A2D27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6" creationId="{8B1B1953-10AF-4A8F-819E-DAA501C6B21E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287704618" sldId="259"/>
            <ac:spMk id="7" creationId="{56F84E35-C65B-66E8-CBFD-DB3C3025AA4A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449094232" sldId="260"/>
        </pc:sldMkLst>
        <pc:spChg chg="mod">
          <ac:chgData name="Kannan, Deeptika" userId="9d692e6e-b380-4bbb-b92d-e6a3d38e90b7" providerId="ADAL" clId="{1CDACEB1-84AB-B04D-9BF7-719A67BB4369}" dt="2024-08-30T18:46:25.048" v="4" actId="14100"/>
          <ac:spMkLst>
            <pc:docMk/>
            <pc:sldMk cId="2449094232" sldId="260"/>
            <ac:spMk id="2" creationId="{444B71F6-313D-0124-3742-B44FF00436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3" creationId="{43D3995E-384C-568A-6467-52600ADFCDE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4" creationId="{1026CA05-0717-8F75-48A3-FE278F79D59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449094232" sldId="260"/>
            <ac:spMk id="5" creationId="{F14A3F50-4050-24B4-000C-9C0AF0D136FC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3513470318" sldId="261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5" creationId="{8D7C7F7B-5D59-A389-2B7B-73C37F70EABF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6" creationId="{36B244C2-C939-D624-5D6A-B223ED9CA12C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3513470318" sldId="261"/>
            <ac:spMk id="7" creationId="{3B185186-6949-A58D-F78E-CE7DFD2434E6}"/>
          </ac:spMkLst>
        </pc:spChg>
      </pc:sldChg>
      <pc:sldChg chg="addSp modSp mod">
        <pc:chgData name="Kannan, Deeptika" userId="9d692e6e-b380-4bbb-b92d-e6a3d38e90b7" providerId="ADAL" clId="{1CDACEB1-84AB-B04D-9BF7-719A67BB4369}" dt="2024-08-30T19:00:59.635" v="22"/>
        <pc:sldMkLst>
          <pc:docMk/>
          <pc:sldMk cId="2382526829" sldId="262"/>
        </pc:sldMkLst>
        <pc:spChg chg="mod">
          <ac:chgData name="Kannan, Deeptika" userId="9d692e6e-b380-4bbb-b92d-e6a3d38e90b7" providerId="ADAL" clId="{1CDACEB1-84AB-B04D-9BF7-719A67BB4369}" dt="2024-08-30T18:53:04.079" v="17" actId="20577"/>
          <ac:spMkLst>
            <pc:docMk/>
            <pc:sldMk cId="2382526829" sldId="262"/>
            <ac:spMk id="3" creationId="{2657B47E-5384-5319-771E-BD560EA7291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4" creationId="{CA62F6DB-CD8E-D284-F7A3-A792A55F02C9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6" creationId="{808300BA-98A1-EC96-34CC-18499873750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382526829" sldId="262"/>
            <ac:spMk id="7" creationId="{8F42CDDB-CE65-CD77-3657-2DAF6E20F572}"/>
          </ac:spMkLst>
        </pc:sp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2272678489" sldId="263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4" creationId="{1A8165E1-CFA9-D84A-8F7D-0C1E4B055FB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5" creationId="{19AD2D91-C695-9192-83E8-A7915E3076AD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72678489" sldId="263"/>
            <ac:spMk id="6" creationId="{3859081F-7E8A-919D-6D0E-B741D6449853}"/>
          </ac:spMkLst>
        </pc:spChg>
      </pc:sldChg>
      <pc:sldChg chg="addSp delSp modSp mod">
        <pc:chgData name="Kannan, Deeptika" userId="9d692e6e-b380-4bbb-b92d-e6a3d38e90b7" providerId="ADAL" clId="{1CDACEB1-84AB-B04D-9BF7-719A67BB4369}" dt="2024-08-30T19:06:26.066" v="25" actId="1076"/>
        <pc:sldMkLst>
          <pc:docMk/>
          <pc:sldMk cId="2263125303" sldId="264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4" creationId="{1F7EE991-0BB8-A366-82DA-B01F00D44730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5" creationId="{BEF19280-5D31-9FD5-E38C-3B3AA9B8C3D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2263125303" sldId="264"/>
            <ac:spMk id="6" creationId="{6AFDD351-B695-DBEB-289C-601A201F66EE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29" creationId="{69D47016-023F-44BD-981C-50E7A10A6609}"/>
          </ac:spMkLst>
        </pc:spChg>
        <pc:spChg chg="del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1" creationId="{6D8B37B0-0682-433E-BC8D-498C04ABD9A7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6" creationId="{69D47016-023F-44BD-981C-50E7A10A6609}"/>
          </ac:spMkLst>
        </pc:spChg>
        <pc:spChg chg="add">
          <ac:chgData name="Kannan, Deeptika" userId="9d692e6e-b380-4bbb-b92d-e6a3d38e90b7" providerId="ADAL" clId="{1CDACEB1-84AB-B04D-9BF7-719A67BB4369}" dt="2024-08-30T19:00:09.616" v="21" actId="26606"/>
          <ac:spMkLst>
            <pc:docMk/>
            <pc:sldMk cId="2263125303" sldId="264"/>
            <ac:spMk id="5138" creationId="{6D8B37B0-0682-433E-BC8D-498C04ABD9A7}"/>
          </ac:spMkLst>
        </pc:spChg>
        <pc:picChg chg="mod">
          <ac:chgData name="Kannan, Deeptika" userId="9d692e6e-b380-4bbb-b92d-e6a3d38e90b7" providerId="ADAL" clId="{1CDACEB1-84AB-B04D-9BF7-719A67BB4369}" dt="2024-08-30T19:06:26.066" v="25" actId="1076"/>
          <ac:picMkLst>
            <pc:docMk/>
            <pc:sldMk cId="2263125303" sldId="264"/>
            <ac:picMk id="5122" creationId="{FE6A9F37-3B8E-AAAD-27D9-8C6640AACC27}"/>
          </ac:picMkLst>
        </pc:picChg>
        <pc:picChg chg="mod">
          <ac:chgData name="Kannan, Deeptika" userId="9d692e6e-b380-4bbb-b92d-e6a3d38e90b7" providerId="ADAL" clId="{1CDACEB1-84AB-B04D-9BF7-719A67BB4369}" dt="2024-08-30T19:06:20.975" v="24" actId="1076"/>
          <ac:picMkLst>
            <pc:docMk/>
            <pc:sldMk cId="2263125303" sldId="264"/>
            <ac:picMk id="5124" creationId="{20074439-9212-E58E-46EE-8FF4D5F0948B}"/>
          </ac:picMkLst>
        </pc:picChg>
      </pc:sldChg>
      <pc:sldChg chg="addSp modSp">
        <pc:chgData name="Kannan, Deeptika" userId="9d692e6e-b380-4bbb-b92d-e6a3d38e90b7" providerId="ADAL" clId="{1CDACEB1-84AB-B04D-9BF7-719A67BB4369}" dt="2024-08-30T19:00:59.635" v="22"/>
        <pc:sldMkLst>
          <pc:docMk/>
          <pc:sldMk cId="1579484563" sldId="265"/>
        </pc:sldMkLst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4" creationId="{0EC0464F-2D07-C432-CDC2-01D949ADE0B4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5" creationId="{7E0ACB81-E8B7-AB51-1687-6A2CF844E1B3}"/>
          </ac:spMkLst>
        </pc:spChg>
        <pc:spChg chg="add mod">
          <ac:chgData name="Kannan, Deeptika" userId="9d692e6e-b380-4bbb-b92d-e6a3d38e90b7" providerId="ADAL" clId="{1CDACEB1-84AB-B04D-9BF7-719A67BB4369}" dt="2024-08-30T19:00:59.635" v="22"/>
          <ac:spMkLst>
            <pc:docMk/>
            <pc:sldMk cId="1579484563" sldId="265"/>
            <ac:spMk id="6" creationId="{7090CD31-005D-102D-C4C4-25C1E9FBB93F}"/>
          </ac:spMkLst>
        </pc:spChg>
      </pc:sldChg>
    </pc:docChg>
  </pc:docChgLst>
  <pc:docChgLst>
    <pc:chgData name="Kannan, Deeptika" userId="9d692e6e-b380-4bbb-b92d-e6a3d38e90b7" providerId="ADAL" clId="{453F3AC5-7E1A-324A-BB0F-52E2ADE2C460}"/>
    <pc:docChg chg="undo custSel addSld delSld modSld">
      <pc:chgData name="Kannan, Deeptika" userId="9d692e6e-b380-4bbb-b92d-e6a3d38e90b7" providerId="ADAL" clId="{453F3AC5-7E1A-324A-BB0F-52E2ADE2C460}" dt="2024-09-05T15:58:18.684" v="238" actId="20577"/>
      <pc:docMkLst>
        <pc:docMk/>
      </pc:docMkLst>
      <pc:sldChg chg="modSp mod">
        <pc:chgData name="Kannan, Deeptika" userId="9d692e6e-b380-4bbb-b92d-e6a3d38e90b7" providerId="ADAL" clId="{453F3AC5-7E1A-324A-BB0F-52E2ADE2C460}" dt="2024-09-05T15:58:18.684" v="238" actId="20577"/>
        <pc:sldMkLst>
          <pc:docMk/>
          <pc:sldMk cId="1755434386" sldId="256"/>
        </pc:sldMkLst>
        <pc:spChg chg="mod">
          <ac:chgData name="Kannan, Deeptika" userId="9d692e6e-b380-4bbb-b92d-e6a3d38e90b7" providerId="ADAL" clId="{453F3AC5-7E1A-324A-BB0F-52E2ADE2C460}" dt="2024-09-05T15:58:18.684" v="238" actId="20577"/>
          <ac:spMkLst>
            <pc:docMk/>
            <pc:sldMk cId="1755434386" sldId="256"/>
            <ac:spMk id="3" creationId="{664985EF-81D7-0778-6CB7-161A9D901B7F}"/>
          </ac:spMkLst>
        </pc:spChg>
      </pc:sldChg>
      <pc:sldChg chg="delSp modSp mod">
        <pc:chgData name="Kannan, Deeptika" userId="9d692e6e-b380-4bbb-b92d-e6a3d38e90b7" providerId="ADAL" clId="{453F3AC5-7E1A-324A-BB0F-52E2ADE2C460}" dt="2024-09-05T15:38:32.598" v="236"/>
        <pc:sldMkLst>
          <pc:docMk/>
          <pc:sldMk cId="2605417113" sldId="257"/>
        </pc:sldMkLst>
        <pc:spChg chg="mod">
          <ac:chgData name="Kannan, Deeptika" userId="9d692e6e-b380-4bbb-b92d-e6a3d38e90b7" providerId="ADAL" clId="{453F3AC5-7E1A-324A-BB0F-52E2ADE2C460}" dt="2024-09-05T15:37:52.967" v="224" actId="20577"/>
          <ac:spMkLst>
            <pc:docMk/>
            <pc:sldMk cId="2605417113" sldId="257"/>
            <ac:spMk id="3" creationId="{20D5990A-F7A5-E548-25B2-2F13F421D034}"/>
          </ac:spMkLst>
        </pc:spChg>
        <pc:spChg chg="del">
          <ac:chgData name="Kannan, Deeptika" userId="9d692e6e-b380-4bbb-b92d-e6a3d38e90b7" providerId="ADAL" clId="{453F3AC5-7E1A-324A-BB0F-52E2ADE2C460}" dt="2024-09-05T15:38:32.598" v="236"/>
          <ac:spMkLst>
            <pc:docMk/>
            <pc:sldMk cId="2605417113" sldId="257"/>
            <ac:spMk id="6" creationId="{0EA5212C-F5BB-E6F4-1966-890464FA42DF}"/>
          </ac:spMkLst>
        </pc:spChg>
      </pc:sldChg>
      <pc:sldChg chg="addSp delSp modSp mod">
        <pc:chgData name="Kannan, Deeptika" userId="9d692e6e-b380-4bbb-b92d-e6a3d38e90b7" providerId="ADAL" clId="{453F3AC5-7E1A-324A-BB0F-52E2ADE2C460}" dt="2024-09-05T15:38:32.598" v="236"/>
        <pc:sldMkLst>
          <pc:docMk/>
          <pc:sldMk cId="1035810666" sldId="258"/>
        </pc:sldMkLst>
        <pc:spChg chg="mod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2" creationId="{DE8C87EA-9308-38C0-0EBE-26CD5CCF1AC9}"/>
          </ac:spMkLst>
        </pc:spChg>
        <pc:spChg chg="mod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3" creationId="{4CB1ECBE-0D92-5765-0842-2EFA78A5F4DE}"/>
          </ac:spMkLst>
        </pc:spChg>
        <pc:spChg chg="mod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4" creationId="{EF541E17-4EA1-BBD1-FE1D-0C7702B17B97}"/>
          </ac:spMkLst>
        </pc:spChg>
        <pc:spChg chg="mod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5" creationId="{033A391F-33DC-463A-D9DF-B6690E9CB229}"/>
          </ac:spMkLst>
        </pc:spChg>
        <pc:spChg chg="del mod">
          <ac:chgData name="Kannan, Deeptika" userId="9d692e6e-b380-4bbb-b92d-e6a3d38e90b7" providerId="ADAL" clId="{453F3AC5-7E1A-324A-BB0F-52E2ADE2C460}" dt="2024-09-05T15:38:32.598" v="236"/>
          <ac:spMkLst>
            <pc:docMk/>
            <pc:sldMk cId="1035810666" sldId="258"/>
            <ac:spMk id="6" creationId="{1ADF3B86-7691-80B8-85BC-3F2BB83CC4C9}"/>
          </ac:spMkLst>
        </pc:spChg>
        <pc:spChg chg="del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1035" creationId="{88263A24-0C1F-4677-B43C-4AE14E276B27}"/>
          </ac:spMkLst>
        </pc:spChg>
        <pc:spChg chg="del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1037" creationId="{0ADDB668-2CA4-4D2B-9C34-3487CA330BA8}"/>
          </ac:spMkLst>
        </pc:spChg>
        <pc:spChg chg="del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1039" creationId="{2568BC19-F052-4108-93E1-6A3D1DEC072F}"/>
          </ac:spMkLst>
        </pc:spChg>
        <pc:spChg chg="del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1041" creationId="{D5FD337D-4D6B-4C8B-B6F5-121097E09881}"/>
          </ac:spMkLst>
        </pc:spChg>
        <pc:spChg chg="add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1046" creationId="{385E1BDC-A9B0-4A87-82E3-F3187F69A802}"/>
          </ac:spMkLst>
        </pc:spChg>
        <pc:spChg chg="add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1048" creationId="{0990C621-3B8B-4820-8328-D47EF7CE823C}"/>
          </ac:spMkLst>
        </pc:spChg>
        <pc:spChg chg="add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1050" creationId="{C1A2385B-1D2A-4E17-84FA-6CB7F0AAE473}"/>
          </ac:spMkLst>
        </pc:spChg>
        <pc:spChg chg="add">
          <ac:chgData name="Kannan, Deeptika" userId="9d692e6e-b380-4bbb-b92d-e6a3d38e90b7" providerId="ADAL" clId="{453F3AC5-7E1A-324A-BB0F-52E2ADE2C460}" dt="2024-09-05T15:18:59.485" v="21" actId="26606"/>
          <ac:spMkLst>
            <pc:docMk/>
            <pc:sldMk cId="1035810666" sldId="258"/>
            <ac:spMk id="1052" creationId="{5E791F2F-79DB-4CC0-9FA1-001E3E91E8B7}"/>
          </ac:spMkLst>
        </pc:spChg>
        <pc:picChg chg="add mod ord">
          <ac:chgData name="Kannan, Deeptika" userId="9d692e6e-b380-4bbb-b92d-e6a3d38e90b7" providerId="ADAL" clId="{453F3AC5-7E1A-324A-BB0F-52E2ADE2C460}" dt="2024-09-05T15:19:09.989" v="28" actId="1076"/>
          <ac:picMkLst>
            <pc:docMk/>
            <pc:sldMk cId="1035810666" sldId="258"/>
            <ac:picMk id="7" creationId="{414816FA-BC26-AE9E-AC7F-7B6666C2C8F6}"/>
          </ac:picMkLst>
        </pc:picChg>
        <pc:picChg chg="del">
          <ac:chgData name="Kannan, Deeptika" userId="9d692e6e-b380-4bbb-b92d-e6a3d38e90b7" providerId="ADAL" clId="{453F3AC5-7E1A-324A-BB0F-52E2ADE2C460}" dt="2024-09-05T15:11:35.782" v="0" actId="478"/>
          <ac:picMkLst>
            <pc:docMk/>
            <pc:sldMk cId="1035810666" sldId="258"/>
            <ac:picMk id="1026" creationId="{8F338DFE-CF41-CE66-EA3E-0D2D971712BD}"/>
          </ac:picMkLst>
        </pc:picChg>
        <pc:picChg chg="add mod ord">
          <ac:chgData name="Kannan, Deeptika" userId="9d692e6e-b380-4bbb-b92d-e6a3d38e90b7" providerId="ADAL" clId="{453F3AC5-7E1A-324A-BB0F-52E2ADE2C460}" dt="2024-09-05T15:19:07.468" v="27" actId="1076"/>
          <ac:picMkLst>
            <pc:docMk/>
            <pc:sldMk cId="1035810666" sldId="258"/>
            <ac:picMk id="1028" creationId="{A31613B4-E939-0828-2EC4-15C7BB409EEF}"/>
          </ac:picMkLst>
        </pc:picChg>
        <pc:picChg chg="del">
          <ac:chgData name="Kannan, Deeptika" userId="9d692e6e-b380-4bbb-b92d-e6a3d38e90b7" providerId="ADAL" clId="{453F3AC5-7E1A-324A-BB0F-52E2ADE2C460}" dt="2024-09-05T15:11:37.260" v="1" actId="478"/>
          <ac:picMkLst>
            <pc:docMk/>
            <pc:sldMk cId="1035810666" sldId="258"/>
            <ac:picMk id="1030" creationId="{CC3CE9E6-1AF4-7576-83B2-C9E69792CC22}"/>
          </ac:picMkLst>
        </pc:picChg>
      </pc:sldChg>
      <pc:sldChg chg="delSp modSp mod">
        <pc:chgData name="Kannan, Deeptika" userId="9d692e6e-b380-4bbb-b92d-e6a3d38e90b7" providerId="ADAL" clId="{453F3AC5-7E1A-324A-BB0F-52E2ADE2C460}" dt="2024-09-05T15:38:32.598" v="236"/>
        <pc:sldMkLst>
          <pc:docMk/>
          <pc:sldMk cId="3287704618" sldId="259"/>
        </pc:sldMkLst>
        <pc:spChg chg="mod">
          <ac:chgData name="Kannan, Deeptika" userId="9d692e6e-b380-4bbb-b92d-e6a3d38e90b7" providerId="ADAL" clId="{453F3AC5-7E1A-324A-BB0F-52E2ADE2C460}" dt="2024-09-05T15:37:34.272" v="199" actId="20577"/>
          <ac:spMkLst>
            <pc:docMk/>
            <pc:sldMk cId="3287704618" sldId="259"/>
            <ac:spMk id="3" creationId="{20D5990A-F7A5-E548-25B2-2F13F421D034}"/>
          </ac:spMkLst>
        </pc:spChg>
        <pc:spChg chg="del">
          <ac:chgData name="Kannan, Deeptika" userId="9d692e6e-b380-4bbb-b92d-e6a3d38e90b7" providerId="ADAL" clId="{453F3AC5-7E1A-324A-BB0F-52E2ADE2C460}" dt="2024-09-05T15:38:32.598" v="236"/>
          <ac:spMkLst>
            <pc:docMk/>
            <pc:sldMk cId="3287704618" sldId="259"/>
            <ac:spMk id="7" creationId="{56F84E35-C65B-66E8-CBFD-DB3C3025AA4A}"/>
          </ac:spMkLst>
        </pc:spChg>
      </pc:sldChg>
      <pc:sldChg chg="delSp">
        <pc:chgData name="Kannan, Deeptika" userId="9d692e6e-b380-4bbb-b92d-e6a3d38e90b7" providerId="ADAL" clId="{453F3AC5-7E1A-324A-BB0F-52E2ADE2C460}" dt="2024-09-05T15:38:32.598" v="236"/>
        <pc:sldMkLst>
          <pc:docMk/>
          <pc:sldMk cId="2449094232" sldId="260"/>
        </pc:sldMkLst>
        <pc:spChg chg="del">
          <ac:chgData name="Kannan, Deeptika" userId="9d692e6e-b380-4bbb-b92d-e6a3d38e90b7" providerId="ADAL" clId="{453F3AC5-7E1A-324A-BB0F-52E2ADE2C460}" dt="2024-09-05T15:38:32.598" v="236"/>
          <ac:spMkLst>
            <pc:docMk/>
            <pc:sldMk cId="2449094232" sldId="260"/>
            <ac:spMk id="5" creationId="{F14A3F50-4050-24B4-000C-9C0AF0D136FC}"/>
          </ac:spMkLst>
        </pc:spChg>
      </pc:sldChg>
      <pc:sldChg chg="delSp">
        <pc:chgData name="Kannan, Deeptika" userId="9d692e6e-b380-4bbb-b92d-e6a3d38e90b7" providerId="ADAL" clId="{453F3AC5-7E1A-324A-BB0F-52E2ADE2C460}" dt="2024-09-05T15:38:32.598" v="236"/>
        <pc:sldMkLst>
          <pc:docMk/>
          <pc:sldMk cId="3513470318" sldId="261"/>
        </pc:sldMkLst>
        <pc:spChg chg="del">
          <ac:chgData name="Kannan, Deeptika" userId="9d692e6e-b380-4bbb-b92d-e6a3d38e90b7" providerId="ADAL" clId="{453F3AC5-7E1A-324A-BB0F-52E2ADE2C460}" dt="2024-09-05T15:38:32.598" v="236"/>
          <ac:spMkLst>
            <pc:docMk/>
            <pc:sldMk cId="3513470318" sldId="261"/>
            <ac:spMk id="7" creationId="{3B185186-6949-A58D-F78E-CE7DFD2434E6}"/>
          </ac:spMkLst>
        </pc:spChg>
      </pc:sldChg>
      <pc:sldChg chg="addSp delSp modSp mod">
        <pc:chgData name="Kannan, Deeptika" userId="9d692e6e-b380-4bbb-b92d-e6a3d38e90b7" providerId="ADAL" clId="{453F3AC5-7E1A-324A-BB0F-52E2ADE2C460}" dt="2024-09-05T15:38:32.598" v="236"/>
        <pc:sldMkLst>
          <pc:docMk/>
          <pc:sldMk cId="2382526829" sldId="262"/>
        </pc:sldMkLst>
        <pc:spChg chg="mod">
          <ac:chgData name="Kannan, Deeptika" userId="9d692e6e-b380-4bbb-b92d-e6a3d38e90b7" providerId="ADAL" clId="{453F3AC5-7E1A-324A-BB0F-52E2ADE2C460}" dt="2024-09-05T15:35:21.299" v="104" actId="20577"/>
          <ac:spMkLst>
            <pc:docMk/>
            <pc:sldMk cId="2382526829" sldId="262"/>
            <ac:spMk id="3" creationId="{2657B47E-5384-5319-771E-BD560EA72919}"/>
          </ac:spMkLst>
        </pc:spChg>
        <pc:spChg chg="mod">
          <ac:chgData name="Kannan, Deeptika" userId="9d692e6e-b380-4bbb-b92d-e6a3d38e90b7" providerId="ADAL" clId="{453F3AC5-7E1A-324A-BB0F-52E2ADE2C460}" dt="2024-09-05T15:34:42.534" v="60" actId="26606"/>
          <ac:spMkLst>
            <pc:docMk/>
            <pc:sldMk cId="2382526829" sldId="262"/>
            <ac:spMk id="4" creationId="{CA62F6DB-CD8E-D284-F7A3-A792A55F02C9}"/>
          </ac:spMkLst>
        </pc:spChg>
        <pc:spChg chg="mod">
          <ac:chgData name="Kannan, Deeptika" userId="9d692e6e-b380-4bbb-b92d-e6a3d38e90b7" providerId="ADAL" clId="{453F3AC5-7E1A-324A-BB0F-52E2ADE2C460}" dt="2024-09-05T15:34:42.534" v="60" actId="26606"/>
          <ac:spMkLst>
            <pc:docMk/>
            <pc:sldMk cId="2382526829" sldId="262"/>
            <ac:spMk id="6" creationId="{808300BA-98A1-EC96-34CC-184998737504}"/>
          </ac:spMkLst>
        </pc:spChg>
        <pc:spChg chg="del mod">
          <ac:chgData name="Kannan, Deeptika" userId="9d692e6e-b380-4bbb-b92d-e6a3d38e90b7" providerId="ADAL" clId="{453F3AC5-7E1A-324A-BB0F-52E2ADE2C460}" dt="2024-09-05T15:38:32.598" v="236"/>
          <ac:spMkLst>
            <pc:docMk/>
            <pc:sldMk cId="2382526829" sldId="262"/>
            <ac:spMk id="7" creationId="{8F42CDDB-CE65-CD77-3657-2DAF6E20F572}"/>
          </ac:spMkLst>
        </pc:spChg>
        <pc:spChg chg="del">
          <ac:chgData name="Kannan, Deeptika" userId="9d692e6e-b380-4bbb-b92d-e6a3d38e90b7" providerId="ADAL" clId="{453F3AC5-7E1A-324A-BB0F-52E2ADE2C460}" dt="2024-09-05T15:34:42.534" v="60" actId="26606"/>
          <ac:spMkLst>
            <pc:docMk/>
            <pc:sldMk cId="2382526829" sldId="262"/>
            <ac:spMk id="23" creationId="{665DBBEF-238B-476B-96AB-8AAC3224ECEA}"/>
          </ac:spMkLst>
        </pc:spChg>
        <pc:spChg chg="del">
          <ac:chgData name="Kannan, Deeptika" userId="9d692e6e-b380-4bbb-b92d-e6a3d38e90b7" providerId="ADAL" clId="{453F3AC5-7E1A-324A-BB0F-52E2ADE2C460}" dt="2024-09-05T15:34:42.534" v="60" actId="26606"/>
          <ac:spMkLst>
            <pc:docMk/>
            <pc:sldMk cId="2382526829" sldId="262"/>
            <ac:spMk id="25" creationId="{3FCFB1DE-0B7E-48CC-BA90-B2AB0889F9D6}"/>
          </ac:spMkLst>
        </pc:spChg>
        <pc:spChg chg="add">
          <ac:chgData name="Kannan, Deeptika" userId="9d692e6e-b380-4bbb-b92d-e6a3d38e90b7" providerId="ADAL" clId="{453F3AC5-7E1A-324A-BB0F-52E2ADE2C460}" dt="2024-09-05T15:34:42.534" v="60" actId="26606"/>
          <ac:spMkLst>
            <pc:docMk/>
            <pc:sldMk cId="2382526829" sldId="262"/>
            <ac:spMk id="30" creationId="{665DBBEF-238B-476B-96AB-8AAC3224ECEA}"/>
          </ac:spMkLst>
        </pc:spChg>
        <pc:spChg chg="add">
          <ac:chgData name="Kannan, Deeptika" userId="9d692e6e-b380-4bbb-b92d-e6a3d38e90b7" providerId="ADAL" clId="{453F3AC5-7E1A-324A-BB0F-52E2ADE2C460}" dt="2024-09-05T15:34:42.534" v="60" actId="26606"/>
          <ac:spMkLst>
            <pc:docMk/>
            <pc:sldMk cId="2382526829" sldId="262"/>
            <ac:spMk id="32" creationId="{3FCFB1DE-0B7E-48CC-BA90-B2AB0889F9D6}"/>
          </ac:spMkLst>
        </pc:spChg>
        <pc:picChg chg="add del">
          <ac:chgData name="Kannan, Deeptika" userId="9d692e6e-b380-4bbb-b92d-e6a3d38e90b7" providerId="ADAL" clId="{453F3AC5-7E1A-324A-BB0F-52E2ADE2C460}" dt="2024-09-05T15:34:37.720" v="57" actId="478"/>
          <ac:picMkLst>
            <pc:docMk/>
            <pc:sldMk cId="2382526829" sldId="262"/>
            <ac:picMk id="5" creationId="{8F699DE0-7FEB-4AE7-4959-E5E31B35F854}"/>
          </ac:picMkLst>
        </pc:picChg>
        <pc:picChg chg="add mod ord">
          <ac:chgData name="Kannan, Deeptika" userId="9d692e6e-b380-4bbb-b92d-e6a3d38e90b7" providerId="ADAL" clId="{453F3AC5-7E1A-324A-BB0F-52E2ADE2C460}" dt="2024-09-05T15:34:45.433" v="62" actId="962"/>
          <ac:picMkLst>
            <pc:docMk/>
            <pc:sldMk cId="2382526829" sldId="262"/>
            <ac:picMk id="8" creationId="{5CBCF40E-03D5-0FFE-A9EC-103E17F8A46A}"/>
          </ac:picMkLst>
        </pc:picChg>
      </pc:sldChg>
      <pc:sldChg chg="addSp delSp modSp mod">
        <pc:chgData name="Kannan, Deeptika" userId="9d692e6e-b380-4bbb-b92d-e6a3d38e90b7" providerId="ADAL" clId="{453F3AC5-7E1A-324A-BB0F-52E2ADE2C460}" dt="2024-09-05T15:38:32.598" v="236"/>
        <pc:sldMkLst>
          <pc:docMk/>
          <pc:sldMk cId="2272678489" sldId="263"/>
        </pc:sldMkLst>
        <pc:spChg chg="mod">
          <ac:chgData name="Kannan, Deeptika" userId="9d692e6e-b380-4bbb-b92d-e6a3d38e90b7" providerId="ADAL" clId="{453F3AC5-7E1A-324A-BB0F-52E2ADE2C460}" dt="2024-09-05T15:17:24.474" v="14" actId="26606"/>
          <ac:spMkLst>
            <pc:docMk/>
            <pc:sldMk cId="2272678489" sldId="263"/>
            <ac:spMk id="2" creationId="{D92ECB8A-7672-5E3E-2967-B2F82C022792}"/>
          </ac:spMkLst>
        </pc:spChg>
        <pc:spChg chg="mod">
          <ac:chgData name="Kannan, Deeptika" userId="9d692e6e-b380-4bbb-b92d-e6a3d38e90b7" providerId="ADAL" clId="{453F3AC5-7E1A-324A-BB0F-52E2ADE2C460}" dt="2024-09-05T15:17:24.474" v="14" actId="26606"/>
          <ac:spMkLst>
            <pc:docMk/>
            <pc:sldMk cId="2272678489" sldId="263"/>
            <ac:spMk id="3" creationId="{D44307BD-A5A3-C942-D44E-278A3470A935}"/>
          </ac:spMkLst>
        </pc:spChg>
        <pc:spChg chg="mod">
          <ac:chgData name="Kannan, Deeptika" userId="9d692e6e-b380-4bbb-b92d-e6a3d38e90b7" providerId="ADAL" clId="{453F3AC5-7E1A-324A-BB0F-52E2ADE2C460}" dt="2024-09-05T15:17:24.474" v="14" actId="26606"/>
          <ac:spMkLst>
            <pc:docMk/>
            <pc:sldMk cId="2272678489" sldId="263"/>
            <ac:spMk id="4" creationId="{1A8165E1-CFA9-D84A-8F7D-0C1E4B055FBD}"/>
          </ac:spMkLst>
        </pc:spChg>
        <pc:spChg chg="mod">
          <ac:chgData name="Kannan, Deeptika" userId="9d692e6e-b380-4bbb-b92d-e6a3d38e90b7" providerId="ADAL" clId="{453F3AC5-7E1A-324A-BB0F-52E2ADE2C460}" dt="2024-09-05T15:17:24.474" v="14" actId="26606"/>
          <ac:spMkLst>
            <pc:docMk/>
            <pc:sldMk cId="2272678489" sldId="263"/>
            <ac:spMk id="5" creationId="{19AD2D91-C695-9192-83E8-A7915E3076AD}"/>
          </ac:spMkLst>
        </pc:spChg>
        <pc:spChg chg="del mod">
          <ac:chgData name="Kannan, Deeptika" userId="9d692e6e-b380-4bbb-b92d-e6a3d38e90b7" providerId="ADAL" clId="{453F3AC5-7E1A-324A-BB0F-52E2ADE2C460}" dt="2024-09-05T15:38:32.598" v="236"/>
          <ac:spMkLst>
            <pc:docMk/>
            <pc:sldMk cId="2272678489" sldId="263"/>
            <ac:spMk id="6" creationId="{3859081F-7E8A-919D-6D0E-B741D6449853}"/>
          </ac:spMkLst>
        </pc:spChg>
        <pc:spChg chg="del">
          <ac:chgData name="Kannan, Deeptika" userId="9d692e6e-b380-4bbb-b92d-e6a3d38e90b7" providerId="ADAL" clId="{453F3AC5-7E1A-324A-BB0F-52E2ADE2C460}" dt="2024-09-05T15:17:24.474" v="14" actId="26606"/>
          <ac:spMkLst>
            <pc:docMk/>
            <pc:sldMk cId="2272678489" sldId="263"/>
            <ac:spMk id="3081" creationId="{69D47016-023F-44BD-981C-50E7A10A6609}"/>
          </ac:spMkLst>
        </pc:spChg>
        <pc:spChg chg="del">
          <ac:chgData name="Kannan, Deeptika" userId="9d692e6e-b380-4bbb-b92d-e6a3d38e90b7" providerId="ADAL" clId="{453F3AC5-7E1A-324A-BB0F-52E2ADE2C460}" dt="2024-09-05T15:17:24.474" v="14" actId="26606"/>
          <ac:spMkLst>
            <pc:docMk/>
            <pc:sldMk cId="2272678489" sldId="263"/>
            <ac:spMk id="3083" creationId="{6D8B37B0-0682-433E-BC8D-498C04ABD9A7}"/>
          </ac:spMkLst>
        </pc:spChg>
        <pc:grpChg chg="add">
          <ac:chgData name="Kannan, Deeptika" userId="9d692e6e-b380-4bbb-b92d-e6a3d38e90b7" providerId="ADAL" clId="{453F3AC5-7E1A-324A-BB0F-52E2ADE2C460}" dt="2024-09-05T15:17:24.474" v="14" actId="26606"/>
          <ac:grpSpMkLst>
            <pc:docMk/>
            <pc:sldMk cId="2272678489" sldId="263"/>
            <ac:grpSpMk id="3088" creationId="{792AA144-DDFF-C43B-6866-516C9091D065}"/>
          </ac:grpSpMkLst>
        </pc:grpChg>
        <pc:picChg chg="add mod ord">
          <ac:chgData name="Kannan, Deeptika" userId="9d692e6e-b380-4bbb-b92d-e6a3d38e90b7" providerId="ADAL" clId="{453F3AC5-7E1A-324A-BB0F-52E2ADE2C460}" dt="2024-09-05T15:17:27.690" v="16" actId="962"/>
          <ac:picMkLst>
            <pc:docMk/>
            <pc:sldMk cId="2272678489" sldId="263"/>
            <ac:picMk id="2050" creationId="{4CAEDC6D-7804-D544-15FB-A578516526F1}"/>
          </ac:picMkLst>
        </pc:picChg>
        <pc:picChg chg="del">
          <ac:chgData name="Kannan, Deeptika" userId="9d692e6e-b380-4bbb-b92d-e6a3d38e90b7" providerId="ADAL" clId="{453F3AC5-7E1A-324A-BB0F-52E2ADE2C460}" dt="2024-09-05T15:17:11.658" v="12" actId="478"/>
          <ac:picMkLst>
            <pc:docMk/>
            <pc:sldMk cId="2272678489" sldId="263"/>
            <ac:picMk id="3074" creationId="{E8B7AC5B-7561-F7F1-DB29-868CEEAB1973}"/>
          </ac:picMkLst>
        </pc:picChg>
        <pc:picChg chg="mod">
          <ac:chgData name="Kannan, Deeptika" userId="9d692e6e-b380-4bbb-b92d-e6a3d38e90b7" providerId="ADAL" clId="{453F3AC5-7E1A-324A-BB0F-52E2ADE2C460}" dt="2024-09-05T15:17:24.474" v="14" actId="26606"/>
          <ac:picMkLst>
            <pc:docMk/>
            <pc:sldMk cId="2272678489" sldId="263"/>
            <ac:picMk id="3076" creationId="{528951B0-341F-80D3-7776-E98C8DFF4071}"/>
          </ac:picMkLst>
        </pc:picChg>
      </pc:sldChg>
      <pc:sldChg chg="addSp delSp modSp del mod">
        <pc:chgData name="Kannan, Deeptika" userId="9d692e6e-b380-4bbb-b92d-e6a3d38e90b7" providerId="ADAL" clId="{453F3AC5-7E1A-324A-BB0F-52E2ADE2C460}" dt="2024-09-05T15:21:11.497" v="56" actId="2696"/>
        <pc:sldMkLst>
          <pc:docMk/>
          <pc:sldMk cId="2263125303" sldId="264"/>
        </pc:sldMkLst>
        <pc:spChg chg="mod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2" creationId="{D92ECB8A-7672-5E3E-2967-B2F82C022792}"/>
          </ac:spMkLst>
        </pc:spChg>
        <pc:spChg chg="mod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3" creationId="{D44307BD-A5A3-C942-D44E-278A3470A935}"/>
          </ac:spMkLst>
        </pc:spChg>
        <pc:spChg chg="mod ord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4" creationId="{1F7EE991-0BB8-A366-82DA-B01F00D44730}"/>
          </ac:spMkLst>
        </pc:spChg>
        <pc:spChg chg="mod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5" creationId="{BEF19280-5D31-9FD5-E38C-3B3AA9B8C3D3}"/>
          </ac:spMkLst>
        </pc:spChg>
        <pc:spChg chg="mod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6" creationId="{6AFDD351-B695-DBEB-289C-601A201F66EE}"/>
          </ac:spMkLst>
        </pc:spChg>
        <pc:spChg chg="add del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5136" creationId="{69D47016-023F-44BD-981C-50E7A10A6609}"/>
          </ac:spMkLst>
        </pc:spChg>
        <pc:spChg chg="add del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5138" creationId="{6D8B37B0-0682-433E-BC8D-498C04ABD9A7}"/>
          </ac:spMkLst>
        </pc:spChg>
        <pc:spChg chg="add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5143" creationId="{385E1BDC-A9B0-4A87-82E3-F3187F69A802}"/>
          </ac:spMkLst>
        </pc:spChg>
        <pc:spChg chg="add del">
          <ac:chgData name="Kannan, Deeptika" userId="9d692e6e-b380-4bbb-b92d-e6a3d38e90b7" providerId="ADAL" clId="{453F3AC5-7E1A-324A-BB0F-52E2ADE2C460}" dt="2024-09-05T15:19:33.982" v="31" actId="26606"/>
          <ac:spMkLst>
            <pc:docMk/>
            <pc:sldMk cId="2263125303" sldId="264"/>
            <ac:spMk id="5143" creationId="{A2335D0A-21B2-4888-8B54-91B7738E347A}"/>
          </ac:spMkLst>
        </pc:spChg>
        <pc:spChg chg="add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5145" creationId="{0990C621-3B8B-4820-8328-D47EF7CE823C}"/>
          </ac:spMkLst>
        </pc:spChg>
        <pc:spChg chg="add del">
          <ac:chgData name="Kannan, Deeptika" userId="9d692e6e-b380-4bbb-b92d-e6a3d38e90b7" providerId="ADAL" clId="{453F3AC5-7E1A-324A-BB0F-52E2ADE2C460}" dt="2024-09-05T15:19:33.982" v="31" actId="26606"/>
          <ac:spMkLst>
            <pc:docMk/>
            <pc:sldMk cId="2263125303" sldId="264"/>
            <ac:spMk id="5147" creationId="{92E2D918-0F5E-4344-9C8C-FBD0ACB62B7C}"/>
          </ac:spMkLst>
        </pc:spChg>
        <pc:spChg chg="add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5147" creationId="{C1A2385B-1D2A-4E17-84FA-6CB7F0AAE473}"/>
          </ac:spMkLst>
        </pc:spChg>
        <pc:spChg chg="add">
          <ac:chgData name="Kannan, Deeptika" userId="9d692e6e-b380-4bbb-b92d-e6a3d38e90b7" providerId="ADAL" clId="{453F3AC5-7E1A-324A-BB0F-52E2ADE2C460}" dt="2024-09-05T15:19:33.994" v="32" actId="26606"/>
          <ac:spMkLst>
            <pc:docMk/>
            <pc:sldMk cId="2263125303" sldId="264"/>
            <ac:spMk id="5149" creationId="{5E791F2F-79DB-4CC0-9FA1-001E3E91E8B7}"/>
          </ac:spMkLst>
        </pc:spChg>
        <pc:picChg chg="add del mod ord">
          <ac:chgData name="Kannan, Deeptika" userId="9d692e6e-b380-4bbb-b92d-e6a3d38e90b7" providerId="ADAL" clId="{453F3AC5-7E1A-324A-BB0F-52E2ADE2C460}" dt="2024-09-05T15:20:09.636" v="45" actId="21"/>
          <ac:picMkLst>
            <pc:docMk/>
            <pc:sldMk cId="2263125303" sldId="264"/>
            <ac:picMk id="3074" creationId="{5A8A229C-B886-C0E0-1DCA-6FE1DAF59331}"/>
          </ac:picMkLst>
        </pc:picChg>
        <pc:picChg chg="del">
          <ac:chgData name="Kannan, Deeptika" userId="9d692e6e-b380-4bbb-b92d-e6a3d38e90b7" providerId="ADAL" clId="{453F3AC5-7E1A-324A-BB0F-52E2ADE2C460}" dt="2024-09-05T15:18:40.968" v="19" actId="478"/>
          <ac:picMkLst>
            <pc:docMk/>
            <pc:sldMk cId="2263125303" sldId="264"/>
            <ac:picMk id="5122" creationId="{FE6A9F37-3B8E-AAAD-27D9-8C6640AACC27}"/>
          </ac:picMkLst>
        </pc:picChg>
        <pc:picChg chg="del mod">
          <ac:chgData name="Kannan, Deeptika" userId="9d692e6e-b380-4bbb-b92d-e6a3d38e90b7" providerId="ADAL" clId="{453F3AC5-7E1A-324A-BB0F-52E2ADE2C460}" dt="2024-09-05T15:20:53.633" v="52" actId="21"/>
          <ac:picMkLst>
            <pc:docMk/>
            <pc:sldMk cId="2263125303" sldId="264"/>
            <ac:picMk id="5124" creationId="{20074439-9212-E58E-46EE-8FF4D5F0948B}"/>
          </ac:picMkLst>
        </pc:picChg>
        <pc:picChg chg="add del">
          <ac:chgData name="Kannan, Deeptika" userId="9d692e6e-b380-4bbb-b92d-e6a3d38e90b7" providerId="ADAL" clId="{453F3AC5-7E1A-324A-BB0F-52E2ADE2C460}" dt="2024-09-05T15:19:33.982" v="31" actId="26606"/>
          <ac:picMkLst>
            <pc:docMk/>
            <pc:sldMk cId="2263125303" sldId="264"/>
            <ac:picMk id="5145" creationId="{44409A5E-C15D-4BA0-861B-D017C2A7E645}"/>
          </ac:picMkLst>
        </pc:picChg>
      </pc:sldChg>
      <pc:sldChg chg="delSp">
        <pc:chgData name="Kannan, Deeptika" userId="9d692e6e-b380-4bbb-b92d-e6a3d38e90b7" providerId="ADAL" clId="{453F3AC5-7E1A-324A-BB0F-52E2ADE2C460}" dt="2024-09-05T15:38:32.598" v="236"/>
        <pc:sldMkLst>
          <pc:docMk/>
          <pc:sldMk cId="1579484563" sldId="265"/>
        </pc:sldMkLst>
        <pc:spChg chg="del">
          <ac:chgData name="Kannan, Deeptika" userId="9d692e6e-b380-4bbb-b92d-e6a3d38e90b7" providerId="ADAL" clId="{453F3AC5-7E1A-324A-BB0F-52E2ADE2C460}" dt="2024-09-05T15:38:32.598" v="236"/>
          <ac:spMkLst>
            <pc:docMk/>
            <pc:sldMk cId="1579484563" sldId="265"/>
            <ac:spMk id="6" creationId="{7090CD31-005D-102D-C4C4-25C1E9FBB93F}"/>
          </ac:spMkLst>
        </pc:spChg>
      </pc:sldChg>
      <pc:sldChg chg="addSp delSp modSp add mod">
        <pc:chgData name="Kannan, Deeptika" userId="9d692e6e-b380-4bbb-b92d-e6a3d38e90b7" providerId="ADAL" clId="{453F3AC5-7E1A-324A-BB0F-52E2ADE2C460}" dt="2024-09-05T15:38:32.598" v="236"/>
        <pc:sldMkLst>
          <pc:docMk/>
          <pc:sldMk cId="3932362894" sldId="266"/>
        </pc:sldMkLst>
        <pc:spChg chg="mod">
          <ac:chgData name="Kannan, Deeptika" userId="9d692e6e-b380-4bbb-b92d-e6a3d38e90b7" providerId="ADAL" clId="{453F3AC5-7E1A-324A-BB0F-52E2ADE2C460}" dt="2024-09-05T15:19:54.985" v="40" actId="20577"/>
          <ac:spMkLst>
            <pc:docMk/>
            <pc:sldMk cId="3932362894" sldId="266"/>
            <ac:spMk id="2" creationId="{D92ECB8A-7672-5E3E-2967-B2F82C022792}"/>
          </ac:spMkLst>
        </pc:spChg>
        <pc:spChg chg="mod">
          <ac:chgData name="Kannan, Deeptika" userId="9d692e6e-b380-4bbb-b92d-e6a3d38e90b7" providerId="ADAL" clId="{453F3AC5-7E1A-324A-BB0F-52E2ADE2C460}" dt="2024-09-05T15:20:03.919" v="42" actId="20577"/>
          <ac:spMkLst>
            <pc:docMk/>
            <pc:sldMk cId="3932362894" sldId="266"/>
            <ac:spMk id="3" creationId="{D44307BD-A5A3-C942-D44E-278A3470A935}"/>
          </ac:spMkLst>
        </pc:spChg>
        <pc:spChg chg="del">
          <ac:chgData name="Kannan, Deeptika" userId="9d692e6e-b380-4bbb-b92d-e6a3d38e90b7" providerId="ADAL" clId="{453F3AC5-7E1A-324A-BB0F-52E2ADE2C460}" dt="2024-09-05T15:38:32.598" v="236"/>
          <ac:spMkLst>
            <pc:docMk/>
            <pc:sldMk cId="3932362894" sldId="266"/>
            <ac:spMk id="6" creationId="{3859081F-7E8A-919D-6D0E-B741D6449853}"/>
          </ac:spMkLst>
        </pc:spChg>
        <pc:picChg chg="add mod">
          <ac:chgData name="Kannan, Deeptika" userId="9d692e6e-b380-4bbb-b92d-e6a3d38e90b7" providerId="ADAL" clId="{453F3AC5-7E1A-324A-BB0F-52E2ADE2C460}" dt="2024-09-05T15:20:20.893" v="50" actId="1076"/>
          <ac:picMkLst>
            <pc:docMk/>
            <pc:sldMk cId="3932362894" sldId="266"/>
            <ac:picMk id="7" creationId="{B40806D5-EDEE-ABF9-62AA-0BDEEC535B4B}"/>
          </ac:picMkLst>
        </pc:picChg>
        <pc:picChg chg="add mod">
          <ac:chgData name="Kannan, Deeptika" userId="9d692e6e-b380-4bbb-b92d-e6a3d38e90b7" providerId="ADAL" clId="{453F3AC5-7E1A-324A-BB0F-52E2ADE2C460}" dt="2024-09-05T15:21:06.341" v="55" actId="1076"/>
          <ac:picMkLst>
            <pc:docMk/>
            <pc:sldMk cId="3932362894" sldId="266"/>
            <ac:picMk id="8" creationId="{B5D23D50-47AD-43EF-9814-CC3BE2704AB7}"/>
          </ac:picMkLst>
        </pc:picChg>
        <pc:picChg chg="add del">
          <ac:chgData name="Kannan, Deeptika" userId="9d692e6e-b380-4bbb-b92d-e6a3d38e90b7" providerId="ADAL" clId="{453F3AC5-7E1A-324A-BB0F-52E2ADE2C460}" dt="2024-09-05T15:20:17.279" v="48" actId="478"/>
          <ac:picMkLst>
            <pc:docMk/>
            <pc:sldMk cId="3932362894" sldId="266"/>
            <ac:picMk id="2050" creationId="{4CAEDC6D-7804-D544-15FB-A578516526F1}"/>
          </ac:picMkLst>
        </pc:picChg>
        <pc:picChg chg="del">
          <ac:chgData name="Kannan, Deeptika" userId="9d692e6e-b380-4bbb-b92d-e6a3d38e90b7" providerId="ADAL" clId="{453F3AC5-7E1A-324A-BB0F-52E2ADE2C460}" dt="2024-09-05T15:20:49.223" v="51" actId="478"/>
          <ac:picMkLst>
            <pc:docMk/>
            <pc:sldMk cId="3932362894" sldId="266"/>
            <ac:picMk id="3076" creationId="{528951B0-341F-80D3-7776-E98C8DFF4071}"/>
          </ac:picMkLst>
        </pc:picChg>
      </pc:sldChg>
      <pc:sldChg chg="addSp delSp modSp add mod">
        <pc:chgData name="Kannan, Deeptika" userId="9d692e6e-b380-4bbb-b92d-e6a3d38e90b7" providerId="ADAL" clId="{453F3AC5-7E1A-324A-BB0F-52E2ADE2C460}" dt="2024-09-05T15:38:32.598" v="236"/>
        <pc:sldMkLst>
          <pc:docMk/>
          <pc:sldMk cId="1449692324" sldId="267"/>
        </pc:sldMkLst>
        <pc:spChg chg="mod">
          <ac:chgData name="Kannan, Deeptika" userId="9d692e6e-b380-4bbb-b92d-e6a3d38e90b7" providerId="ADAL" clId="{453F3AC5-7E1A-324A-BB0F-52E2ADE2C460}" dt="2024-09-05T15:37:01.526" v="137" actId="26606"/>
          <ac:spMkLst>
            <pc:docMk/>
            <pc:sldMk cId="1449692324" sldId="267"/>
            <ac:spMk id="2" creationId="{11CB53DC-7392-1888-E7F1-33AF9CDB1C71}"/>
          </ac:spMkLst>
        </pc:spChg>
        <pc:spChg chg="mod">
          <ac:chgData name="Kannan, Deeptika" userId="9d692e6e-b380-4bbb-b92d-e6a3d38e90b7" providerId="ADAL" clId="{453F3AC5-7E1A-324A-BB0F-52E2ADE2C460}" dt="2024-09-05T15:37:01.526" v="137" actId="26606"/>
          <ac:spMkLst>
            <pc:docMk/>
            <pc:sldMk cId="1449692324" sldId="267"/>
            <ac:spMk id="3" creationId="{2657B47E-5384-5319-771E-BD560EA72919}"/>
          </ac:spMkLst>
        </pc:spChg>
        <pc:spChg chg="del">
          <ac:chgData name="Kannan, Deeptika" userId="9d692e6e-b380-4bbb-b92d-e6a3d38e90b7" providerId="ADAL" clId="{453F3AC5-7E1A-324A-BB0F-52E2ADE2C460}" dt="2024-09-05T15:38:32.598" v="236"/>
          <ac:spMkLst>
            <pc:docMk/>
            <pc:sldMk cId="1449692324" sldId="267"/>
            <ac:spMk id="7" creationId="{8F42CDDB-CE65-CD77-3657-2DAF6E20F572}"/>
          </ac:spMkLst>
        </pc:spChg>
        <pc:spChg chg="del">
          <ac:chgData name="Kannan, Deeptika" userId="9d692e6e-b380-4bbb-b92d-e6a3d38e90b7" providerId="ADAL" clId="{453F3AC5-7E1A-324A-BB0F-52E2ADE2C460}" dt="2024-09-05T15:37:01.526" v="137" actId="26606"/>
          <ac:spMkLst>
            <pc:docMk/>
            <pc:sldMk cId="1449692324" sldId="267"/>
            <ac:spMk id="30" creationId="{665DBBEF-238B-476B-96AB-8AAC3224ECEA}"/>
          </ac:spMkLst>
        </pc:spChg>
        <pc:spChg chg="del">
          <ac:chgData name="Kannan, Deeptika" userId="9d692e6e-b380-4bbb-b92d-e6a3d38e90b7" providerId="ADAL" clId="{453F3AC5-7E1A-324A-BB0F-52E2ADE2C460}" dt="2024-09-05T15:37:01.526" v="137" actId="26606"/>
          <ac:spMkLst>
            <pc:docMk/>
            <pc:sldMk cId="1449692324" sldId="267"/>
            <ac:spMk id="32" creationId="{3FCFB1DE-0B7E-48CC-BA90-B2AB0889F9D6}"/>
          </ac:spMkLst>
        </pc:spChg>
        <pc:spChg chg="add">
          <ac:chgData name="Kannan, Deeptika" userId="9d692e6e-b380-4bbb-b92d-e6a3d38e90b7" providerId="ADAL" clId="{453F3AC5-7E1A-324A-BB0F-52E2ADE2C460}" dt="2024-09-05T15:37:01.526" v="137" actId="26606"/>
          <ac:spMkLst>
            <pc:docMk/>
            <pc:sldMk cId="1449692324" sldId="267"/>
            <ac:spMk id="37" creationId="{665DBBEF-238B-476B-96AB-8AAC3224ECEA}"/>
          </ac:spMkLst>
        </pc:spChg>
        <pc:spChg chg="add">
          <ac:chgData name="Kannan, Deeptika" userId="9d692e6e-b380-4bbb-b92d-e6a3d38e90b7" providerId="ADAL" clId="{453F3AC5-7E1A-324A-BB0F-52E2ADE2C460}" dt="2024-09-05T15:37:01.526" v="137" actId="26606"/>
          <ac:spMkLst>
            <pc:docMk/>
            <pc:sldMk cId="1449692324" sldId="267"/>
            <ac:spMk id="39" creationId="{3FCFB1DE-0B7E-48CC-BA90-B2AB0889F9D6}"/>
          </ac:spMkLst>
        </pc:spChg>
        <pc:picChg chg="add mod ord">
          <ac:chgData name="Kannan, Deeptika" userId="9d692e6e-b380-4bbb-b92d-e6a3d38e90b7" providerId="ADAL" clId="{453F3AC5-7E1A-324A-BB0F-52E2ADE2C460}" dt="2024-09-05T15:37:03.580" v="139" actId="962"/>
          <ac:picMkLst>
            <pc:docMk/>
            <pc:sldMk cId="1449692324" sldId="267"/>
            <ac:picMk id="5" creationId="{614E365F-BAA8-1FF9-FF91-3523EDEA1DD4}"/>
          </ac:picMkLst>
        </pc:picChg>
        <pc:picChg chg="del">
          <ac:chgData name="Kannan, Deeptika" userId="9d692e6e-b380-4bbb-b92d-e6a3d38e90b7" providerId="ADAL" clId="{453F3AC5-7E1A-324A-BB0F-52E2ADE2C460}" dt="2024-09-05T15:35:35.064" v="135" actId="478"/>
          <ac:picMkLst>
            <pc:docMk/>
            <pc:sldMk cId="1449692324" sldId="267"/>
            <ac:picMk id="8" creationId="{5CBCF40E-03D5-0FFE-A9EC-103E17F8A4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47F7-D5B5-5445-973E-871413C2A495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D81E6-2F00-D849-9DA6-4193503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81E6-2F00-D849-9DA6-41935039E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1577-8E19-17C6-F233-BA22C001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428EB-769D-19D0-D3C4-935335F9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B10F-80BC-453C-F37E-C76A86D9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11C0-E484-636C-3F87-635B2D0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A41B-89DA-D975-70AD-8868D090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F85-F621-E1BD-3449-3014165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14C1-8A14-FDEA-E957-DBEA9097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E4C4-8030-94CE-94C5-181F83E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9F50-D109-45FC-A5AC-D4B86587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0AE3-7C04-E34A-2EBF-4D5B790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09A02-469C-FD46-64D0-7FFFE47BB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34984-DB26-164C-46C5-4E1463B9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763F-25BF-DE3C-9E54-17C7799A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5766-9018-936D-F4B8-EE335CA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5643-AB77-6D34-713E-C707CEB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045-F6A4-3990-554C-AA0BC68B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DEC8-8F54-5481-EEA7-72593E62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7DBC-ED3A-A3F3-B348-4C3F72A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50BF-6420-845B-4122-1543E012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A031-FB75-CC70-8F98-153CEA1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BA4-0A8B-9103-2A75-4BAD8DDB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1895-21AC-F30A-96D3-DA109AD5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E963-6B21-65A6-74DE-90054544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8F5A-0CD4-7F1E-4D3D-580E2E3E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8AED-3548-3ABD-431D-4D654436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1583-880D-5F04-D102-C3CEC5C3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A995-2B9E-1338-6195-A59440E77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7416-BF5F-2B83-979B-24BE5A9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9288-A90F-83CD-AB9E-A365861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9AA5-AEB7-83C7-F2FA-2910236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6D05-9CC2-7439-D75F-30AF0C35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2BB3-8E92-6AEA-CC68-B170B1FB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328D-089A-75CB-08D7-E882608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8267-3BF6-D05B-D548-FB59CE4E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99D01-DEC5-920E-4238-99C5AC03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2C018-886F-988C-B5D2-D6DC1CA4C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AD24-D1D2-DC78-E0D7-11A51BA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CD81B-EF80-0ADC-0CFF-D80BD2E9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FACBD-F6AA-64C2-7B49-B180ED0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5A8E-39F8-E7F9-FC9C-0BBF5A8E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48D7A-9BDB-1A78-BC4C-735D4F5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EABC-771F-07D4-89DF-F2399E38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4779-0EBB-3740-87F3-76EDF9E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7CC0F-6AC5-866F-6D3F-0002D8E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DE650-0EC8-3152-6BB9-CF7659DC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F5296-C812-C2EC-135F-294F9B95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20F7-1B7C-DA3E-35FD-52BBE6C4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66B3-7B59-0336-B0AC-60C3028F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AB9C2-76B7-A677-65B7-332C35B1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576-682A-51E7-2E06-90EE989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8D784-F3E3-19B3-6B1E-20D5108E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34B8-9311-7FF6-508E-60B43A79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2FD7-8313-5F27-EE65-7FE33A1E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E459-EF9C-7599-9327-5C9B63D8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A3B6-1BCF-5E64-C749-63324670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5A7B-5AF8-7BCC-87F4-4577C2E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C6BD-7B28-77EF-BCAD-2F0ACF17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46B2-298F-9A99-116A-354C1561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C7FD-5738-4701-211C-29A28097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ED38-1CD8-B228-617C-B4A7C9C9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DB99-11EB-CEC0-1205-EC855134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ECA0-E8F6-2228-FAF1-A0257EE14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Vibe Check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E56A-AAFE-8994-BB67-2CA51706A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63DC-0651-AF43-954B-5FEFFC50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-2303/Election-Data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1E42A-A8D7-F84E-A7C1-6BB42353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Vibe Check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85EF-81D7-0778-6CB7-161A9D90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CIS 6905</a:t>
            </a:r>
            <a:r>
              <a:rPr lang="en-US" dirty="0"/>
              <a:t> September 5, 2024</a:t>
            </a:r>
          </a:p>
          <a:p>
            <a:pPr algn="l"/>
            <a:r>
              <a:rPr lang="en-US" dirty="0"/>
              <a:t>Deeptika Kannan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Observations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Nested comments – not pulled by API</a:t>
            </a:r>
          </a:p>
          <a:p>
            <a:pPr lvl="1"/>
            <a:r>
              <a:rPr lang="en-US" sz="1800" dirty="0" err="1"/>
              <a:t>Eg</a:t>
            </a:r>
            <a:r>
              <a:rPr lang="en-US" sz="1800" dirty="0"/>
              <a:t>: Wall Street Journal has a total of 129k comments but only 54k were pulled</a:t>
            </a:r>
          </a:p>
          <a:p>
            <a:r>
              <a:rPr lang="en-US" sz="2200" dirty="0" err="1"/>
              <a:t>Youtube</a:t>
            </a:r>
            <a:r>
              <a:rPr lang="en-US" sz="2200" dirty="0"/>
              <a:t> API key currently in an env file</a:t>
            </a:r>
          </a:p>
          <a:p>
            <a:r>
              <a:rPr lang="en-US" sz="2200" dirty="0"/>
              <a:t>Some videos have disabled comments – </a:t>
            </a:r>
            <a:r>
              <a:rPr lang="en-US" sz="2200" dirty="0" err="1"/>
              <a:t>HttpError</a:t>
            </a:r>
            <a:r>
              <a:rPr lang="en-US" sz="2200" dirty="0"/>
              <a:t> raised but information pulled</a:t>
            </a:r>
          </a:p>
          <a:p>
            <a:r>
              <a:rPr lang="en-US" sz="2200" dirty="0"/>
              <a:t>Some comments are in different languages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0812E-FFC0-0226-0D8B-2908BDE5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5245112"/>
            <a:ext cx="7772400" cy="673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FDCD0-CCFE-BB35-FBB5-F88AD65A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1953-10AF-4A8F-819E-DAA501C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</p:spTree>
    <p:extLst>
      <p:ext uri="{BB962C8B-B14F-4D97-AF65-F5344CB8AC3E}">
        <p14:creationId xmlns:p14="http://schemas.microsoft.com/office/powerpoint/2010/main" val="328770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CF90B-7739-03D2-4963-D4EE905F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C8E4-9537-4AA5-B119-34C07429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i="1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https://github.com/akash-2303/Election-Data.git</a:t>
            </a:r>
            <a:endParaRPr lang="en-US" sz="24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464F-2D07-C432-CDC2-01D949AD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CB81-E8B7-AB51-1687-6A2CF844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</p:spTree>
    <p:extLst>
      <p:ext uri="{BB962C8B-B14F-4D97-AF65-F5344CB8AC3E}">
        <p14:creationId xmlns:p14="http://schemas.microsoft.com/office/powerpoint/2010/main" val="15794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D45B-4AD4-0CEC-4C14-F88548CF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Summary of progress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990A-F7A5-E548-25B2-2F13F42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Pulled all </a:t>
            </a:r>
            <a:r>
              <a:rPr lang="en-US" sz="2200" b="1" dirty="0"/>
              <a:t>comments from YouTube videos </a:t>
            </a:r>
            <a:r>
              <a:rPr lang="en-US" sz="2200" dirty="0"/>
              <a:t>of presidential debates</a:t>
            </a:r>
          </a:p>
          <a:p>
            <a:pPr lvl="1"/>
            <a:r>
              <a:rPr lang="en-US" sz="2200" b="1" dirty="0"/>
              <a:t>2020:</a:t>
            </a:r>
            <a:r>
              <a:rPr lang="en-US" sz="2200" dirty="0"/>
              <a:t> C-SPAN, CBS, Fox News, NBC, Sky News</a:t>
            </a:r>
          </a:p>
          <a:p>
            <a:pPr lvl="1"/>
            <a:r>
              <a:rPr lang="en-US" sz="2200" b="1" dirty="0"/>
              <a:t>2024: </a:t>
            </a:r>
            <a:r>
              <a:rPr lang="en-US" sz="2200" dirty="0"/>
              <a:t>C-SPAN, MSNBC, NBC, USA Today, Wall Street Journal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Added all downloaded comments into separate CSV files</a:t>
            </a:r>
          </a:p>
          <a:p>
            <a:pPr lvl="1"/>
            <a:r>
              <a:rPr lang="en-US" sz="2200" dirty="0"/>
              <a:t>Dataset attributes: 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author','published_at','like_count','text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Performed an </a:t>
            </a:r>
            <a:r>
              <a:rPr lang="en-US" sz="2200" b="1" dirty="0"/>
              <a:t>initial exploratory data analysis </a:t>
            </a:r>
            <a:r>
              <a:rPr lang="en-US" sz="2200" dirty="0"/>
              <a:t>on each dataset</a:t>
            </a:r>
          </a:p>
          <a:p>
            <a:pPr lvl="1"/>
            <a:r>
              <a:rPr lang="en-US" sz="2200" dirty="0"/>
              <a:t>Initial statistics visualized</a:t>
            </a:r>
          </a:p>
          <a:p>
            <a:pPr lvl="1"/>
            <a:r>
              <a:rPr lang="en-US" sz="2200" dirty="0" err="1"/>
              <a:t>Ydata</a:t>
            </a:r>
            <a:r>
              <a:rPr lang="en-US" sz="2200" dirty="0"/>
              <a:t>-profiler used to generate detailed statistics in HTML files</a:t>
            </a:r>
          </a:p>
          <a:p>
            <a:pPr lvl="1"/>
            <a:r>
              <a:rPr lang="en-US" sz="2200" dirty="0"/>
              <a:t>Word clouds generated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965-BFA9-7535-E50A-8FC03CE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E62A-1973-EBF4-7E09-79C25B41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</p:spTree>
    <p:extLst>
      <p:ext uri="{BB962C8B-B14F-4D97-AF65-F5344CB8AC3E}">
        <p14:creationId xmlns:p14="http://schemas.microsoft.com/office/powerpoint/2010/main" val="26054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C87EA-9308-38C0-0EBE-26CD5CCF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Wins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ECBE-0D92-5765-0842-2EFA78A5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Compiled a dataset of </a:t>
            </a:r>
          </a:p>
          <a:p>
            <a:pPr marL="0" indent="0">
              <a:buNone/>
            </a:pPr>
            <a:r>
              <a:rPr lang="en-US" sz="1800" b="1"/>
              <a:t>98094 comments in 2020 </a:t>
            </a:r>
            <a:r>
              <a:rPr lang="en-US" sz="1800"/>
              <a:t>and</a:t>
            </a:r>
          </a:p>
          <a:p>
            <a:pPr marL="0" indent="0">
              <a:buNone/>
            </a:pPr>
            <a:r>
              <a:rPr lang="en-US" sz="1800" b="1"/>
              <a:t>86131 comments in 2024</a:t>
            </a:r>
          </a:p>
        </p:txBody>
      </p:sp>
      <p:pic>
        <p:nvPicPr>
          <p:cNvPr id="1028" name="Picture 4" descr="A graph with orange and white bars&#10;&#10;Description automatically generated">
            <a:extLst>
              <a:ext uri="{FF2B5EF4-FFF2-40B4-BE49-F238E27FC236}">
                <a16:creationId xmlns:a16="http://schemas.microsoft.com/office/drawing/2014/main" id="{A31613B4-E939-0828-2EC4-15C7BB40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8383" y="2676139"/>
            <a:ext cx="4509855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raph of a number of comments&#10;&#10;Description automatically generated">
            <a:extLst>
              <a:ext uri="{FF2B5EF4-FFF2-40B4-BE49-F238E27FC236}">
                <a16:creationId xmlns:a16="http://schemas.microsoft.com/office/drawing/2014/main" id="{414816FA-BC26-AE9E-AC7F-7B6666C2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51" y="2676139"/>
            <a:ext cx="4509855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1E17-4EA1-BBD1-FE1D-0C7702B1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560" y="6356350"/>
            <a:ext cx="25298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391F-33DC-463A-D9DF-B6690E9C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Vibe Check</a:t>
            </a:r>
          </a:p>
        </p:txBody>
      </p:sp>
    </p:spTree>
    <p:extLst>
      <p:ext uri="{BB962C8B-B14F-4D97-AF65-F5344CB8AC3E}">
        <p14:creationId xmlns:p14="http://schemas.microsoft.com/office/powerpoint/2010/main" val="103581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B71F6-313D-0124-3742-B44FF004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943509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the same news sources from 2020 and 2024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graph of a number of comments&#10;&#10;Description automatically generated">
            <a:extLst>
              <a:ext uri="{FF2B5EF4-FFF2-40B4-BE49-F238E27FC236}">
                <a16:creationId xmlns:a16="http://schemas.microsoft.com/office/drawing/2014/main" id="{59852774-3613-1319-0F8C-65780FB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9108" y="640080"/>
            <a:ext cx="7184992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995E-384C-568A-6467-52600ADF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CA05-0717-8F75-48A3-FE278F79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</p:spTree>
    <p:extLst>
      <p:ext uri="{BB962C8B-B14F-4D97-AF65-F5344CB8AC3E}">
        <p14:creationId xmlns:p14="http://schemas.microsoft.com/office/powerpoint/2010/main" val="244909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B53DC-7392-1888-E7F1-33AF9CDB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Ydata-profiler analysis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366946C-5FC8-C048-3158-1E5C2C22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96801"/>
            <a:ext cx="6894576" cy="29819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B47E-5384-5319-771E-BD560EA7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900"/>
              <a:t>Generated a detailed data profile using this Python package</a:t>
            </a:r>
          </a:p>
          <a:p>
            <a:r>
              <a:rPr lang="en-US" sz="1900"/>
              <a:t>Includes data statistics, author counts, likes frequency, and text analysis of comments</a:t>
            </a:r>
          </a:p>
          <a:p>
            <a:r>
              <a:rPr lang="en-US" sz="1900"/>
              <a:t>In data/data profiles directory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7F7B-5D59-A389-2B7B-73C37F70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9/05/24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244C2-C939-D624-5D6A-B223ED9C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Vibe Check</a:t>
            </a:r>
          </a:p>
        </p:txBody>
      </p:sp>
    </p:spTree>
    <p:extLst>
      <p:ext uri="{BB962C8B-B14F-4D97-AF65-F5344CB8AC3E}">
        <p14:creationId xmlns:p14="http://schemas.microsoft.com/office/powerpoint/2010/main" val="351347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B53DC-7392-1888-E7F1-33AF9CDB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Ydata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-profiler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B47E-5384-5319-771E-BD560EA7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sample comment text analysis </a:t>
            </a:r>
            <a:r>
              <a:rPr lang="en-US" sz="2400" dirty="0"/>
              <a:t>from C-SPAN 2020 comments: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CBCF40E-03D5-0FFE-A9EC-103E17F8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45876"/>
            <a:ext cx="7214616" cy="53388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F6DB-CD8E-D284-F7A3-A792A55F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9/05/24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300BA-98A1-EC96-34CC-18499873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Vibe Check</a:t>
            </a:r>
          </a:p>
        </p:txBody>
      </p:sp>
    </p:spTree>
    <p:extLst>
      <p:ext uri="{BB962C8B-B14F-4D97-AF65-F5344CB8AC3E}">
        <p14:creationId xmlns:p14="http://schemas.microsoft.com/office/powerpoint/2010/main" val="238252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B53DC-7392-1888-E7F1-33AF9CDB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Ydata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-profiler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B47E-5384-5319-771E-BD560EA7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sample comment text analysis 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Wall Street Journal 2024 comments: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4E365F-BAA8-1FF9-FF91-3523EDEA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36858"/>
            <a:ext cx="7214616" cy="53568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F6DB-CD8E-D284-F7A3-A792A55F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9/05/24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300BA-98A1-EC96-34CC-18499873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Vibe Check</a:t>
            </a:r>
          </a:p>
        </p:txBody>
      </p:sp>
    </p:spTree>
    <p:extLst>
      <p:ext uri="{BB962C8B-B14F-4D97-AF65-F5344CB8AC3E}">
        <p14:creationId xmlns:p14="http://schemas.microsoft.com/office/powerpoint/2010/main" val="144969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CB8A-7672-5E3E-2967-B2F82C0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283332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2020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07BD-A5A3-C942-D44E-278A3470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4" y="2533476"/>
            <a:ext cx="283332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Picked the network with most comments: </a:t>
            </a:r>
          </a:p>
          <a:p>
            <a:pPr marL="0" indent="0">
              <a:buNone/>
            </a:pPr>
            <a:r>
              <a:rPr lang="en-US" sz="2000" b="1"/>
              <a:t>C-SPAN </a:t>
            </a:r>
            <a:r>
              <a:rPr lang="en-US" sz="2000"/>
              <a:t>(54,358 comments)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050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CAEDC6D-7804-D544-15FB-A5785165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4319" y="1092536"/>
            <a:ext cx="1985992" cy="467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graph of purpl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528951B0-341F-80D3-7776-E98C8DFF4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780" y="2433706"/>
            <a:ext cx="3331526" cy="19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165E1-CFA9-D84A-8F7D-0C1E4B05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2D91-C695-9192-83E8-A7915E3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Vibe Check</a:t>
            </a:r>
          </a:p>
        </p:txBody>
      </p:sp>
      <p:grpSp>
        <p:nvGrpSpPr>
          <p:cNvPr id="3088" name="Group 3087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089" name="Rectangle 3088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Rectangle 3089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267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CB8A-7672-5E3E-2967-B2F82C0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2833324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2024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07BD-A5A3-C942-D44E-278A3470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4" y="2533476"/>
            <a:ext cx="283332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Picked the network with most comments: </a:t>
            </a:r>
          </a:p>
          <a:p>
            <a:pPr marL="0" indent="0">
              <a:buNone/>
            </a:pPr>
            <a:r>
              <a:rPr lang="en-US" sz="2000" b="1" dirty="0"/>
              <a:t>Wall Street Journal </a:t>
            </a:r>
            <a:r>
              <a:rPr lang="en-US" sz="2000" dirty="0"/>
              <a:t>(81,603 comments)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165E1-CFA9-D84A-8F7D-0C1E4B05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9/05/24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2D91-C695-9192-83E8-A7915E3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Vibe Check</a:t>
            </a:r>
          </a:p>
        </p:txBody>
      </p:sp>
      <p:grpSp>
        <p:nvGrpSpPr>
          <p:cNvPr id="3088" name="Group 3087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089" name="Rectangle 3088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Rectangle 3089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B40806D5-EDEE-ABF9-62AA-0BDEEC53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6094" y="741391"/>
            <a:ext cx="2219812" cy="52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 graph with orange bars&#10;&#10;Description automatically generated with medium confidence">
            <a:extLst>
              <a:ext uri="{FF2B5EF4-FFF2-40B4-BE49-F238E27FC236}">
                <a16:creationId xmlns:a16="http://schemas.microsoft.com/office/drawing/2014/main" id="{B5D23D50-47AD-43EF-9814-CC3BE2704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3742" y="2197125"/>
            <a:ext cx="4123430" cy="246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6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304</Words>
  <Application>Microsoft Macintosh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Office Theme</vt:lpstr>
      <vt:lpstr>Vibe Check 2024</vt:lpstr>
      <vt:lpstr>Summary of progress</vt:lpstr>
      <vt:lpstr>Wins</vt:lpstr>
      <vt:lpstr>Comparing the same news sources from 2020 and 2024</vt:lpstr>
      <vt:lpstr>Ydata-profiler analysis</vt:lpstr>
      <vt:lpstr>Ydata-profiler analysis</vt:lpstr>
      <vt:lpstr>Ydata-profiler analysis</vt:lpstr>
      <vt:lpstr>2020 Comments</vt:lpstr>
      <vt:lpstr>2024 Comments</vt:lpstr>
      <vt:lpstr>Observations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 Check 2024</dc:title>
  <dc:creator>Kannan, Deeptika</dc:creator>
  <cp:lastModifiedBy>Kannan, Deeptika</cp:lastModifiedBy>
  <cp:revision>12</cp:revision>
  <dcterms:created xsi:type="dcterms:W3CDTF">2024-08-30T13:21:14Z</dcterms:created>
  <dcterms:modified xsi:type="dcterms:W3CDTF">2024-09-05T15:58:26Z</dcterms:modified>
</cp:coreProperties>
</file>