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1" r:id="rId4"/>
    <p:sldId id="290" r:id="rId5"/>
    <p:sldId id="291" r:id="rId6"/>
    <p:sldId id="282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46894F-8586-D34B-924D-A6D8AACCB588}">
          <p14:sldIdLst>
            <p14:sldId id="256"/>
            <p14:sldId id="266"/>
            <p14:sldId id="281"/>
            <p14:sldId id="290"/>
            <p14:sldId id="291"/>
            <p14:sldId id="282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2F3D2-4372-E648-BBB2-EF5B79B8413E}" v="6" dt="2024-10-01T12:26:5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CC32F3D2-4372-E648-BBB2-EF5B79B8413E}"/>
    <pc:docChg chg="undo custSel addSld delSld modSld sldOrd modSection">
      <pc:chgData name="Kannan, Deeptika" userId="9d692e6e-b380-4bbb-b92d-e6a3d38e90b7" providerId="ADAL" clId="{CC32F3D2-4372-E648-BBB2-EF5B79B8413E}" dt="2024-10-01T16:00:03.789" v="2565" actId="20577"/>
      <pc:docMkLst>
        <pc:docMk/>
      </pc:docMkLst>
      <pc:sldChg chg="addSp delSp modSp mod delDesignElem">
        <pc:chgData name="Kannan, Deeptika" userId="9d692e6e-b380-4bbb-b92d-e6a3d38e90b7" providerId="ADAL" clId="{CC32F3D2-4372-E648-BBB2-EF5B79B8413E}" dt="2024-10-01T10:52:01.838" v="253"/>
        <pc:sldMkLst>
          <pc:docMk/>
          <pc:sldMk cId="1755434386" sldId="256"/>
        </pc:sldMkLst>
        <pc:spChg chg="mod">
          <ac:chgData name="Kannan, Deeptika" userId="9d692e6e-b380-4bbb-b92d-e6a3d38e90b7" providerId="ADAL" clId="{CC32F3D2-4372-E648-BBB2-EF5B79B8413E}" dt="2024-10-01T10:47:43.639" v="9" actId="20577"/>
          <ac:spMkLst>
            <pc:docMk/>
            <pc:sldMk cId="1755434386" sldId="256"/>
            <ac:spMk id="3" creationId="{664985EF-81D7-0778-6CB7-161A9D901B7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8" creationId="{943CAA20-3569-4189-9E48-239A229A86CA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55434386" sldId="256"/>
            <ac:spMk id="10" creationId="{DA542B6D-E775-4832-91DC-2D20F857813A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19.572" v="254" actId="2696"/>
        <pc:sldMkLst>
          <pc:docMk/>
          <pc:sldMk cId="2605417113" sldId="25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605417113" sldId="25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605417113" sldId="257"/>
            <ac:spMk id="14" creationId="{074B4F7D-14B2-478B-8BF5-01E4E0C5D263}"/>
          </ac:spMkLst>
        </pc:spChg>
      </pc:sldChg>
      <pc:sldChg chg="addSp delSp modSp mod delDesignElem">
        <pc:chgData name="Kannan, Deeptika" userId="9d692e6e-b380-4bbb-b92d-e6a3d38e90b7" providerId="ADAL" clId="{CC32F3D2-4372-E648-BBB2-EF5B79B8413E}" dt="2024-10-01T10:52:48.136" v="309" actId="6549"/>
        <pc:sldMkLst>
          <pc:docMk/>
          <pc:sldMk cId="1523534548" sldId="266"/>
        </pc:sldMkLst>
        <pc:spChg chg="mo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0:52:48.136" v="309" actId="6549"/>
          <ac:spMkLst>
            <pc:docMk/>
            <pc:sldMk cId="1523534548" sldId="266"/>
            <ac:spMk id="3" creationId="{20D5990A-F7A5-E548-25B2-2F13F421D034}"/>
          </ac:spMkLst>
        </pc:spChg>
        <pc:spChg chg="mod ord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523534548" sldId="266"/>
            <ac:spMk id="5" creationId="{9B3AE62A-1973-EBF4-7E09-79C25B418E24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8" creationId="{DAF1966E-FD40-4A4A-B61B-C4DF7FA05F06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0" creationId="{047BFA19-D45E-416B-A404-7AF2F3F27017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2" creationId="{8E0105E7-23DB-4CF2-8258-FF47C7620F6E}"/>
          </ac:spMkLst>
        </pc:spChg>
        <pc:spChg chg="del">
          <ac:chgData name="Kannan, Deeptika" userId="9d692e6e-b380-4bbb-b92d-e6a3d38e90b7" providerId="ADAL" clId="{CC32F3D2-4372-E648-BBB2-EF5B79B8413E}" dt="2024-10-01T10:51:25.193" v="239" actId="26606"/>
          <ac:spMkLst>
            <pc:docMk/>
            <pc:sldMk cId="1523534548" sldId="266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19" creationId="{058A14AF-9FB5-4CC7-BA35-E8E85D3EDF0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1" creationId="{3A9A4357-BD1D-4622-A4FE-766E6AB8DE8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3" creationId="{E659831F-0D9A-4C63-9EBB-8435B85A440F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523534548" sldId="266"/>
            <ac:spMk id="25" creationId="{E6995CE5-F890-4ABA-82A2-26507CE8D2A3}"/>
          </ac:spMkLst>
        </pc:spChg>
        <pc:picChg chg="add mod">
          <ac:chgData name="Kannan, Deeptika" userId="9d692e6e-b380-4bbb-b92d-e6a3d38e90b7" providerId="ADAL" clId="{CC32F3D2-4372-E648-BBB2-EF5B79B8413E}" dt="2024-10-01T10:51:25.193" v="239" actId="26606"/>
          <ac:picMkLst>
            <pc:docMk/>
            <pc:sldMk cId="1523534548" sldId="266"/>
            <ac:picMk id="6" creationId="{AEE7DFF2-4E4A-2C4C-6078-5D62FB075E76}"/>
          </ac:picMkLst>
        </pc:picChg>
      </pc:sldChg>
      <pc:sldChg chg="delSp del">
        <pc:chgData name="Kannan, Deeptika" userId="9d692e6e-b380-4bbb-b92d-e6a3d38e90b7" providerId="ADAL" clId="{CC32F3D2-4372-E648-BBB2-EF5B79B8413E}" dt="2024-10-01T10:48:08.007" v="12" actId="2696"/>
        <pc:sldMkLst>
          <pc:docMk/>
          <pc:sldMk cId="1334818898" sldId="267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334818898" sldId="267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01" v="11" actId="2696"/>
        <pc:sldMkLst>
          <pc:docMk/>
          <pc:sldMk cId="3439045985" sldId="268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39045985" sldId="268"/>
            <ac:spMk id="4" creationId="{C1F89EC7-F468-D2F5-7F82-E33BC2A0A889}"/>
          </ac:spMkLst>
        </pc:spChg>
      </pc:sldChg>
      <pc:sldChg chg="delSp del">
        <pc:chgData name="Kannan, Deeptika" userId="9d692e6e-b380-4bbb-b92d-e6a3d38e90b7" providerId="ADAL" clId="{CC32F3D2-4372-E648-BBB2-EF5B79B8413E}" dt="2024-10-01T10:48:08.014" v="13" actId="2696"/>
        <pc:sldMkLst>
          <pc:docMk/>
          <pc:sldMk cId="3214414388" sldId="269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14414388" sldId="269"/>
            <ac:spMk id="5" creationId="{26AD8C56-DB82-E6E9-3165-353C21D8D15A}"/>
          </ac:spMkLst>
        </pc:spChg>
      </pc:sldChg>
      <pc:sldChg chg="delSp del">
        <pc:chgData name="Kannan, Deeptika" userId="9d692e6e-b380-4bbb-b92d-e6a3d38e90b7" providerId="ADAL" clId="{CC32F3D2-4372-E648-BBB2-EF5B79B8413E}" dt="2024-10-01T10:48:08" v="10" actId="2696"/>
        <pc:sldMkLst>
          <pc:docMk/>
          <pc:sldMk cId="3637159718" sldId="270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637159718" sldId="270"/>
            <ac:spMk id="5" creationId="{9B3AE62A-1973-EBF4-7E09-79C25B418E24}"/>
          </ac:spMkLst>
        </pc:spChg>
      </pc:sldChg>
      <pc:sldChg chg="delSp del">
        <pc:chgData name="Kannan, Deeptika" userId="9d692e6e-b380-4bbb-b92d-e6a3d38e90b7" providerId="ADAL" clId="{CC32F3D2-4372-E648-BBB2-EF5B79B8413E}" dt="2024-10-01T10:50:04.903" v="167" actId="2696"/>
        <pc:sldMkLst>
          <pc:docMk/>
          <pc:sldMk cId="185766469" sldId="271"/>
        </pc:sldMkLst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85766469" sldId="271"/>
            <ac:spMk id="5" creationId="{9B3AE62A-1973-EBF4-7E09-79C25B418E24}"/>
          </ac:spMkLst>
        </pc:spChg>
      </pc:sldChg>
      <pc:sldChg chg="addSp delSp modSp del mod delDesignElem">
        <pc:chgData name="Kannan, Deeptika" userId="9d692e6e-b380-4bbb-b92d-e6a3d38e90b7" providerId="ADAL" clId="{CC32F3D2-4372-E648-BBB2-EF5B79B8413E}" dt="2024-10-01T10:53:24.154" v="317" actId="2696"/>
        <pc:sldMkLst>
          <pc:docMk/>
          <pc:sldMk cId="1048361042" sldId="272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48361042" sldId="272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48361042" sldId="272"/>
            <ac:spMk id="28" creationId="{D6A9C53F-5F90-40A5-8C85-5412D39C8C68}"/>
          </ac:spMkLst>
        </pc:spChg>
        <pc:picChg chg="del">
          <ac:chgData name="Kannan, Deeptika" userId="9d692e6e-b380-4bbb-b92d-e6a3d38e90b7" providerId="ADAL" clId="{CC32F3D2-4372-E648-BBB2-EF5B79B8413E}" dt="2024-10-01T10:50:27.215" v="168" actId="21"/>
          <ac:picMkLst>
            <pc:docMk/>
            <pc:sldMk cId="1048361042" sldId="272"/>
            <ac:picMk id="6" creationId="{71C15448-40AE-3ADC-72A1-B13CBB0693F5}"/>
          </ac:picMkLst>
        </pc:picChg>
        <pc:picChg chg="del">
          <ac:chgData name="Kannan, Deeptika" userId="9d692e6e-b380-4bbb-b92d-e6a3d38e90b7" providerId="ADAL" clId="{CC32F3D2-4372-E648-BBB2-EF5B79B8413E}" dt="2024-10-01T10:53:16.417" v="316" actId="478"/>
          <ac:picMkLst>
            <pc:docMk/>
            <pc:sldMk cId="1048361042" sldId="272"/>
            <ac:picMk id="7" creationId="{1B29B758-910C-C181-5F94-DA3ADA40AE6A}"/>
          </ac:picMkLst>
        </pc:picChg>
      </pc:sldChg>
      <pc:sldChg chg="addSp delSp modSp del delDesignElem">
        <pc:chgData name="Kannan, Deeptika" userId="9d692e6e-b380-4bbb-b92d-e6a3d38e90b7" providerId="ADAL" clId="{CC32F3D2-4372-E648-BBB2-EF5B79B8413E}" dt="2024-10-01T10:52:29.847" v="255" actId="2696"/>
        <pc:sldMkLst>
          <pc:docMk/>
          <pc:sldMk cId="1662699409" sldId="273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662699409" sldId="273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5" creationId="{69D47016-023F-44BD-981C-50E7A10A6609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662699409" sldId="273"/>
            <ac:spMk id="1047" creationId="{6D8B37B0-0682-433E-BC8D-498C04ABD9A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3.866" v="310" actId="2696"/>
        <pc:sldMkLst>
          <pc:docMk/>
          <pc:sldMk cId="2456345321" sldId="274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2456345321" sldId="274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6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2456345321" sldId="274"/>
            <ac:spMk id="3088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5.346" v="311" actId="2696"/>
        <pc:sldMkLst>
          <pc:docMk/>
          <pc:sldMk cId="690467606" sldId="275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690467606" sldId="275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7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690467606" sldId="275"/>
            <ac:spMk id="5129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6.136" v="312" actId="2696"/>
        <pc:sldMkLst>
          <pc:docMk/>
          <pc:sldMk cId="1783102487" sldId="276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783102487" sldId="276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783102487" sldId="276"/>
            <ac:spMk id="717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2:57.323" v="313" actId="2696"/>
        <pc:sldMkLst>
          <pc:docMk/>
          <pc:sldMk cId="3479564119" sldId="277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479564119" sldId="277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479564119" sldId="277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10.176" v="315" actId="2696"/>
        <pc:sldMkLst>
          <pc:docMk/>
          <pc:sldMk cId="1216515105" sldId="278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216515105" sldId="278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5" creationId="{32AEEBC8-9D30-42EF-95F2-386C2653FBF0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216515105" sldId="278"/>
            <ac:spMk id="9227" creationId="{2E92FA66-67D7-4CB4-94D3-E643A9AD4757}"/>
          </ac:spMkLst>
        </pc:spChg>
      </pc:sldChg>
      <pc:sldChg chg="addSp delSp modSp del delDesignElem">
        <pc:chgData name="Kannan, Deeptika" userId="9d692e6e-b380-4bbb-b92d-e6a3d38e90b7" providerId="ADAL" clId="{CC32F3D2-4372-E648-BBB2-EF5B79B8413E}" dt="2024-10-01T10:53:08.014" v="314" actId="2696"/>
        <pc:sldMkLst>
          <pc:docMk/>
          <pc:sldMk cId="3242044882" sldId="279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3242044882" sldId="279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19" creationId="{2B97F24A-32CE-4C1C-A50D-3016B394DCFB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3242044882" sldId="279"/>
            <ac:spMk id="21" creationId="{CD8B4F24-440B-49E9-B85D-733523DC064B}"/>
          </ac:spMkLst>
        </pc:spChg>
      </pc:sldChg>
      <pc:sldChg chg="addSp delSp modSp del mod delDesignElem modShow">
        <pc:chgData name="Kannan, Deeptika" userId="9d692e6e-b380-4bbb-b92d-e6a3d38e90b7" providerId="ADAL" clId="{CC32F3D2-4372-E648-BBB2-EF5B79B8413E}" dt="2024-10-01T15:23:13.204" v="2417" actId="2696"/>
        <pc:sldMkLst>
          <pc:docMk/>
          <pc:sldMk cId="1021763806" sldId="280"/>
        </pc:sldMkLst>
        <pc:spChg chg="mod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4" creationId="{FBBD9965-BFA9-7535-E50A-8FC03CEAD749}"/>
          </ac:spMkLst>
        </pc:spChg>
        <pc:spChg chg="del">
          <ac:chgData name="Kannan, Deeptika" userId="9d692e6e-b380-4bbb-b92d-e6a3d38e90b7" providerId="ADAL" clId="{CC32F3D2-4372-E648-BBB2-EF5B79B8413E}" dt="2024-10-01T10:47:39.184" v="0"/>
          <ac:spMkLst>
            <pc:docMk/>
            <pc:sldMk cId="1021763806" sldId="280"/>
            <ac:spMk id="5" creationId="{9B3AE62A-1973-EBF4-7E09-79C25B418E24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8" creationId="{DAF1966E-FD40-4A4A-B61B-C4DF7FA05F06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0" creationId="{047BFA19-D45E-416B-A404-7AF2F3F27017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2" creationId="{8E0105E7-23DB-4CF2-8258-FF47C7620F6E}"/>
          </ac:spMkLst>
        </pc:spChg>
        <pc:spChg chg="add del">
          <ac:chgData name="Kannan, Deeptika" userId="9d692e6e-b380-4bbb-b92d-e6a3d38e90b7" providerId="ADAL" clId="{CC32F3D2-4372-E648-BBB2-EF5B79B8413E}" dt="2024-10-01T10:52:01.838" v="253"/>
          <ac:spMkLst>
            <pc:docMk/>
            <pc:sldMk cId="1021763806" sldId="280"/>
            <ac:spMk id="14" creationId="{074B4F7D-14B2-478B-8BF5-01E4E0C5D263}"/>
          </ac:spMkLst>
        </pc:spChg>
      </pc:sldChg>
      <pc:sldChg chg="modSp add mod">
        <pc:chgData name="Kannan, Deeptika" userId="9d692e6e-b380-4bbb-b92d-e6a3d38e90b7" providerId="ADAL" clId="{CC32F3D2-4372-E648-BBB2-EF5B79B8413E}" dt="2024-10-01T12:24:13.259" v="1969" actId="20577"/>
        <pc:sldMkLst>
          <pc:docMk/>
          <pc:sldMk cId="3724864898" sldId="281"/>
        </pc:sldMkLst>
        <pc:spChg chg="mod">
          <ac:chgData name="Kannan, Deeptika" userId="9d692e6e-b380-4bbb-b92d-e6a3d38e90b7" providerId="ADAL" clId="{CC32F3D2-4372-E648-BBB2-EF5B79B8413E}" dt="2024-10-01T10:53:40.565" v="346" actId="20577"/>
          <ac:spMkLst>
            <pc:docMk/>
            <pc:sldMk cId="3724864898" sldId="281"/>
            <ac:spMk id="2" creationId="{FBE3D45B-4AD4-0CEC-4C14-F88548CF3723}"/>
          </ac:spMkLst>
        </pc:spChg>
        <pc:spChg chg="mod">
          <ac:chgData name="Kannan, Deeptika" userId="9d692e6e-b380-4bbb-b92d-e6a3d38e90b7" providerId="ADAL" clId="{CC32F3D2-4372-E648-BBB2-EF5B79B8413E}" dt="2024-10-01T12:24:13.259" v="1969" actId="20577"/>
          <ac:spMkLst>
            <pc:docMk/>
            <pc:sldMk cId="3724864898" sldId="281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49:12.175" v="1317" actId="2711"/>
        <pc:sldMkLst>
          <pc:docMk/>
          <pc:sldMk cId="3462163001" sldId="282"/>
        </pc:sldMkLst>
        <pc:spChg chg="mod">
          <ac:chgData name="Kannan, Deeptika" userId="9d692e6e-b380-4bbb-b92d-e6a3d38e90b7" providerId="ADAL" clId="{CC32F3D2-4372-E648-BBB2-EF5B79B8413E}" dt="2024-10-01T11:49:12.175" v="1317" actId="2711"/>
          <ac:spMkLst>
            <pc:docMk/>
            <pc:sldMk cId="3462163001" sldId="282"/>
            <ac:spMk id="3" creationId="{20D5990A-F7A5-E548-25B2-2F13F421D034}"/>
          </ac:spMkLst>
        </pc:spChg>
      </pc:sldChg>
      <pc:sldChg chg="modSp add del mod">
        <pc:chgData name="Kannan, Deeptika" userId="9d692e6e-b380-4bbb-b92d-e6a3d38e90b7" providerId="ADAL" clId="{CC32F3D2-4372-E648-BBB2-EF5B79B8413E}" dt="2024-10-01T11:47:12.817" v="1300" actId="2696"/>
        <pc:sldMkLst>
          <pc:docMk/>
          <pc:sldMk cId="4043454961" sldId="283"/>
        </pc:sldMkLst>
        <pc:spChg chg="mod">
          <ac:chgData name="Kannan, Deeptika" userId="9d692e6e-b380-4bbb-b92d-e6a3d38e90b7" providerId="ADAL" clId="{CC32F3D2-4372-E648-BBB2-EF5B79B8413E}" dt="2024-10-01T11:46:50.909" v="1293" actId="21"/>
          <ac:spMkLst>
            <pc:docMk/>
            <pc:sldMk cId="4043454961" sldId="283"/>
            <ac:spMk id="3" creationId="{20D5990A-F7A5-E548-25B2-2F13F421D034}"/>
          </ac:spMkLst>
        </pc:spChg>
      </pc:sldChg>
      <pc:sldChg chg="modSp add mod modNotesTx">
        <pc:chgData name="Kannan, Deeptika" userId="9d692e6e-b380-4bbb-b92d-e6a3d38e90b7" providerId="ADAL" clId="{CC32F3D2-4372-E648-BBB2-EF5B79B8413E}" dt="2024-10-01T15:58:28.301" v="2532" actId="20577"/>
        <pc:sldMkLst>
          <pc:docMk/>
          <pc:sldMk cId="1233505652" sldId="284"/>
        </pc:sldMkLst>
        <pc:spChg chg="mod">
          <ac:chgData name="Kannan, Deeptika" userId="9d692e6e-b380-4bbb-b92d-e6a3d38e90b7" providerId="ADAL" clId="{CC32F3D2-4372-E648-BBB2-EF5B79B8413E}" dt="2024-10-01T15:58:28.301" v="2532" actId="20577"/>
          <ac:spMkLst>
            <pc:docMk/>
            <pc:sldMk cId="1233505652" sldId="284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6:00:03.789" v="2565" actId="20577"/>
        <pc:sldMkLst>
          <pc:docMk/>
          <pc:sldMk cId="124695611" sldId="285"/>
        </pc:sldMkLst>
        <pc:spChg chg="mod">
          <ac:chgData name="Kannan, Deeptika" userId="9d692e6e-b380-4bbb-b92d-e6a3d38e90b7" providerId="ADAL" clId="{CC32F3D2-4372-E648-BBB2-EF5B79B8413E}" dt="2024-10-01T16:00:03.789" v="2565" actId="20577"/>
          <ac:spMkLst>
            <pc:docMk/>
            <pc:sldMk cId="124695611" sldId="285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1:53:39.012" v="1449" actId="5793"/>
        <pc:sldMkLst>
          <pc:docMk/>
          <pc:sldMk cId="799919176" sldId="286"/>
        </pc:sldMkLst>
        <pc:spChg chg="mod">
          <ac:chgData name="Kannan, Deeptika" userId="9d692e6e-b380-4bbb-b92d-e6a3d38e90b7" providerId="ADAL" clId="{CC32F3D2-4372-E648-BBB2-EF5B79B8413E}" dt="2024-10-01T11:53:39.012" v="1449" actId="5793"/>
          <ac:spMkLst>
            <pc:docMk/>
            <pc:sldMk cId="799919176" sldId="286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0:49.963" v="1575" actId="20577"/>
        <pc:sldMkLst>
          <pc:docMk/>
          <pc:sldMk cId="475509132" sldId="287"/>
        </pc:sldMkLst>
        <pc:spChg chg="mod">
          <ac:chgData name="Kannan, Deeptika" userId="9d692e6e-b380-4bbb-b92d-e6a3d38e90b7" providerId="ADAL" clId="{CC32F3D2-4372-E648-BBB2-EF5B79B8413E}" dt="2024-10-01T12:20:49.963" v="1575" actId="20577"/>
          <ac:spMkLst>
            <pc:docMk/>
            <pc:sldMk cId="475509132" sldId="287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2:46.756" v="1906" actId="20577"/>
        <pc:sldMkLst>
          <pc:docMk/>
          <pc:sldMk cId="3090726107" sldId="288"/>
        </pc:sldMkLst>
        <pc:spChg chg="mod">
          <ac:chgData name="Kannan, Deeptika" userId="9d692e6e-b380-4bbb-b92d-e6a3d38e90b7" providerId="ADAL" clId="{CC32F3D2-4372-E648-BBB2-EF5B79B8413E}" dt="2024-10-01T12:22:46.756" v="1906" actId="20577"/>
          <ac:spMkLst>
            <pc:docMk/>
            <pc:sldMk cId="3090726107" sldId="288"/>
            <ac:spMk id="3" creationId="{20D5990A-F7A5-E548-25B2-2F13F421D034}"/>
          </ac:spMkLst>
        </pc:spChg>
      </pc:sldChg>
      <pc:sldChg chg="modSp add mod ord modShow">
        <pc:chgData name="Kannan, Deeptika" userId="9d692e6e-b380-4bbb-b92d-e6a3d38e90b7" providerId="ADAL" clId="{CC32F3D2-4372-E648-BBB2-EF5B79B8413E}" dt="2024-10-01T15:17:41.071" v="2416" actId="20577"/>
        <pc:sldMkLst>
          <pc:docMk/>
          <pc:sldMk cId="2951671128" sldId="289"/>
        </pc:sldMkLst>
        <pc:spChg chg="mod">
          <ac:chgData name="Kannan, Deeptika" userId="9d692e6e-b380-4bbb-b92d-e6a3d38e90b7" providerId="ADAL" clId="{CC32F3D2-4372-E648-BBB2-EF5B79B8413E}" dt="2024-10-01T15:17:41.071" v="2416" actId="20577"/>
          <ac:spMkLst>
            <pc:docMk/>
            <pc:sldMk cId="2951671128" sldId="289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27:15.861" v="2023" actId="113"/>
        <pc:sldMkLst>
          <pc:docMk/>
          <pc:sldMk cId="3242412486" sldId="290"/>
        </pc:sldMkLst>
        <pc:spChg chg="mod">
          <ac:chgData name="Kannan, Deeptika" userId="9d692e6e-b380-4bbb-b92d-e6a3d38e90b7" providerId="ADAL" clId="{CC32F3D2-4372-E648-BBB2-EF5B79B8413E}" dt="2024-10-01T12:27:15.861" v="2023" actId="113"/>
          <ac:spMkLst>
            <pc:docMk/>
            <pc:sldMk cId="3242412486" sldId="290"/>
            <ac:spMk id="3" creationId="{20D5990A-F7A5-E548-25B2-2F13F421D034}"/>
          </ac:spMkLst>
        </pc:spChg>
      </pc:sldChg>
      <pc:sldChg chg="modSp add mod">
        <pc:chgData name="Kannan, Deeptika" userId="9d692e6e-b380-4bbb-b92d-e6a3d38e90b7" providerId="ADAL" clId="{CC32F3D2-4372-E648-BBB2-EF5B79B8413E}" dt="2024-10-01T12:59:46.186" v="2176" actId="20577"/>
        <pc:sldMkLst>
          <pc:docMk/>
          <pc:sldMk cId="198408436" sldId="291"/>
        </pc:sldMkLst>
        <pc:spChg chg="mod">
          <ac:chgData name="Kannan, Deeptika" userId="9d692e6e-b380-4bbb-b92d-e6a3d38e90b7" providerId="ADAL" clId="{CC32F3D2-4372-E648-BBB2-EF5B79B8413E}" dt="2024-10-01T12:59:46.186" v="2176" actId="20577"/>
          <ac:spMkLst>
            <pc:docMk/>
            <pc:sldMk cId="198408436" sldId="291"/>
            <ac:spMk id="3" creationId="{20D5990A-F7A5-E548-25B2-2F13F421D034}"/>
          </ac:spMkLst>
        </pc:spChg>
      </pc:sldChg>
    </pc:docChg>
  </pc:docChgLst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  <pc:docChgLst>
    <pc:chgData name="Kannan, Deeptika" userId="9d692e6e-b380-4bbb-b92d-e6a3d38e90b7" providerId="ADAL" clId="{4E0B997D-9B1E-F64A-9C73-4F556F8E83F6}"/>
    <pc:docChg chg="custSel addSld delSld modSld sldOrd addSection delSection modSection">
      <pc:chgData name="Kannan, Deeptika" userId="9d692e6e-b380-4bbb-b92d-e6a3d38e90b7" providerId="ADAL" clId="{4E0B997D-9B1E-F64A-9C73-4F556F8E83F6}" dt="2024-09-06T19:56:53.383" v="1392" actId="2696"/>
      <pc:docMkLst>
        <pc:docMk/>
      </pc:docMkLst>
      <pc:sldChg chg="modSp mod ord">
        <pc:chgData name="Kannan, Deeptika" userId="9d692e6e-b380-4bbb-b92d-e6a3d38e90b7" providerId="ADAL" clId="{4E0B997D-9B1E-F64A-9C73-4F556F8E83F6}" dt="2024-09-06T12:07:35.032" v="28" actId="20578"/>
        <pc:sldMkLst>
          <pc:docMk/>
          <pc:sldMk cId="1755434386" sldId="256"/>
        </pc:sldMkLst>
        <pc:spChg chg="mod">
          <ac:chgData name="Kannan, Deeptika" userId="9d692e6e-b380-4bbb-b92d-e6a3d38e90b7" providerId="ADAL" clId="{4E0B997D-9B1E-F64A-9C73-4F556F8E83F6}" dt="2024-09-06T12:05:39.290" v="19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mod ord">
        <pc:chgData name="Kannan, Deeptika" userId="9d692e6e-b380-4bbb-b92d-e6a3d38e90b7" providerId="ADAL" clId="{4E0B997D-9B1E-F64A-9C73-4F556F8E83F6}" dt="2024-09-06T12:14:53.683" v="270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4E0B997D-9B1E-F64A-9C73-4F556F8E83F6}" dt="2024-09-06T12:07:46.212" v="51" actId="20577"/>
          <ac:spMkLst>
            <pc:docMk/>
            <pc:sldMk cId="2605417113" sldId="257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2:14:53.683" v="270" actId="20577"/>
          <ac:spMkLst>
            <pc:docMk/>
            <pc:sldMk cId="2605417113" sldId="257"/>
            <ac:spMk id="3" creationId="{20D5990A-F7A5-E548-25B2-2F13F421D034}"/>
          </ac:spMkLst>
        </pc:spChg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605417113" sldId="257"/>
            <ac:spMk id="6" creationId="{0EA5212C-F5BB-E6F4-1966-890464FA42DF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035810666" sldId="258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035810666" sldId="258"/>
            <ac:spMk id="6" creationId="{1ADF3B86-7691-80B8-85BC-3F2BB83CC4C9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287704618" sldId="259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287704618" sldId="259"/>
            <ac:spMk id="7" creationId="{56F84E35-C65B-66E8-CBFD-DB3C3025AA4A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449094232" sldId="260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449094232" sldId="260"/>
            <ac:spMk id="5" creationId="{F14A3F50-4050-24B4-000C-9C0AF0D136FC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3513470318" sldId="261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3513470318" sldId="261"/>
            <ac:spMk id="7" creationId="{3B185186-6949-A58D-F78E-CE7DFD2434E6}"/>
          </ac:spMkLst>
        </pc:spChg>
      </pc:sldChg>
      <pc:sldChg chg="delSp del ord">
        <pc:chgData name="Kannan, Deeptika" userId="9d692e6e-b380-4bbb-b92d-e6a3d38e90b7" providerId="ADAL" clId="{4E0B997D-9B1E-F64A-9C73-4F556F8E83F6}" dt="2024-09-06T12:19:33.786" v="499" actId="2696"/>
        <pc:sldMkLst>
          <pc:docMk/>
          <pc:sldMk cId="2382526829" sldId="262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382526829" sldId="262"/>
            <ac:spMk id="7" creationId="{8F42CDDB-CE65-CD77-3657-2DAF6E20F572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72678489" sldId="263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72678489" sldId="263"/>
            <ac:spMk id="6" creationId="{3859081F-7E8A-919D-6D0E-B741D6449853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2263125303" sldId="264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2263125303" sldId="264"/>
            <ac:spMk id="6" creationId="{6AFDD351-B695-DBEB-289C-601A201F66EE}"/>
          </ac:spMkLst>
        </pc:spChg>
      </pc:sldChg>
      <pc:sldChg chg="delSp del">
        <pc:chgData name="Kannan, Deeptika" userId="9d692e6e-b380-4bbb-b92d-e6a3d38e90b7" providerId="ADAL" clId="{4E0B997D-9B1E-F64A-9C73-4F556F8E83F6}" dt="2024-09-06T13:02:44.934" v="546" actId="18676"/>
        <pc:sldMkLst>
          <pc:docMk/>
          <pc:sldMk cId="1579484563" sldId="265"/>
        </pc:sldMkLst>
        <pc:spChg chg="del">
          <ac:chgData name="Kannan, Deeptika" userId="9d692e6e-b380-4bbb-b92d-e6a3d38e90b7" providerId="ADAL" clId="{4E0B997D-9B1E-F64A-9C73-4F556F8E83F6}" dt="2024-09-06T12:06:03.887" v="20"/>
          <ac:spMkLst>
            <pc:docMk/>
            <pc:sldMk cId="1579484563" sldId="265"/>
            <ac:spMk id="6" creationId="{7090CD31-005D-102D-C4C4-25C1E9FBB93F}"/>
          </ac:spMkLst>
        </pc:spChg>
      </pc:sldChg>
      <pc:sldChg chg="modSp add mod">
        <pc:chgData name="Kannan, Deeptika" userId="9d692e6e-b380-4bbb-b92d-e6a3d38e90b7" providerId="ADAL" clId="{4E0B997D-9B1E-F64A-9C73-4F556F8E83F6}" dt="2024-09-06T15:25:31.870" v="1358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4E0B997D-9B1E-F64A-9C73-4F556F8E83F6}" dt="2024-09-06T12:15:06.346" v="282" actId="20577"/>
          <ac:spMkLst>
            <pc:docMk/>
            <pc:sldMk cId="1523534548" sldId="266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1.870" v="1358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add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1334818898" sldId="267"/>
        </pc:sldMkLst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2" creationId="{AE5BB366-AFD7-1892-5F62-16BC51FB85DE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3" creationId="{0223E8DE-6C4B-A211-F282-4D87C6E52C87}"/>
          </ac:spMkLst>
        </pc:spChg>
        <pc:spChg chg="mo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4" creationId="{C1F89EC7-F468-D2F5-7F82-E33BC2A0A889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0" creationId="{68AF5748-FED8-45BA-8631-26D1D10F3246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2" creationId="{AF2F604E-43BE-4DC3-B983-E071523364F8}"/>
          </ac:spMkLst>
        </pc:spChg>
        <pc:spChg chg="add">
          <ac:chgData name="Kannan, Deeptika" userId="9d692e6e-b380-4bbb-b92d-e6a3d38e90b7" providerId="ADAL" clId="{4E0B997D-9B1E-F64A-9C73-4F556F8E83F6}" dt="2024-09-06T13:02:23.577" v="542" actId="26606"/>
          <ac:spMkLst>
            <pc:docMk/>
            <pc:sldMk cId="1334818898" sldId="267"/>
            <ac:spMk id="14" creationId="{08C9B587-E65E-4B52-B37C-ABEBB6E87928}"/>
          </ac:spMkLst>
        </pc:spChg>
        <pc:picChg chg="add mod ord">
          <ac:chgData name="Kannan, Deeptika" userId="9d692e6e-b380-4bbb-b92d-e6a3d38e90b7" providerId="ADAL" clId="{4E0B997D-9B1E-F64A-9C73-4F556F8E83F6}" dt="2024-09-06T13:02:26.723" v="544" actId="962"/>
          <ac:picMkLst>
            <pc:docMk/>
            <pc:sldMk cId="1334818898" sldId="267"/>
            <ac:picMk id="5" creationId="{E63DD8EF-8066-DB21-4A44-C77C6F3D48EA}"/>
          </ac:picMkLst>
        </pc:picChg>
      </pc:sldChg>
      <pc:sldChg chg="delSp modSp add mod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439045985" sldId="268"/>
        </pc:sldMkLst>
        <pc:spChg chg="mod">
          <ac:chgData name="Kannan, Deeptika" userId="9d692e6e-b380-4bbb-b92d-e6a3d38e90b7" providerId="ADAL" clId="{4E0B997D-9B1E-F64A-9C73-4F556F8E83F6}" dt="2024-09-06T13:02:52.722" v="567" actId="20577"/>
          <ac:spMkLst>
            <pc:docMk/>
            <pc:sldMk cId="3439045985" sldId="268"/>
            <ac:spMk id="2" creationId="{AE5BB366-AFD7-1892-5F62-16BC51FB85DE}"/>
          </ac:spMkLst>
        </pc:spChg>
        <pc:picChg chg="del">
          <ac:chgData name="Kannan, Deeptika" userId="9d692e6e-b380-4bbb-b92d-e6a3d38e90b7" providerId="ADAL" clId="{4E0B997D-9B1E-F64A-9C73-4F556F8E83F6}" dt="2024-09-06T13:02:53.916" v="568" actId="478"/>
          <ac:picMkLst>
            <pc:docMk/>
            <pc:sldMk cId="3439045985" sldId="268"/>
            <ac:picMk id="5" creationId="{E63DD8EF-8066-DB21-4A44-C77C6F3D48EA}"/>
          </ac:picMkLst>
        </pc:picChg>
      </pc:sldChg>
      <pc:sldChg chg="new del">
        <pc:chgData name="Kannan, Deeptika" userId="9d692e6e-b380-4bbb-b92d-e6a3d38e90b7" providerId="ADAL" clId="{4E0B997D-9B1E-F64A-9C73-4F556F8E83F6}" dt="2024-09-06T13:06:26.111" v="570" actId="2696"/>
        <pc:sldMkLst>
          <pc:docMk/>
          <pc:sldMk cId="447490090" sldId="269"/>
        </pc:sldMkLst>
      </pc:sldChg>
      <pc:sldChg chg="addSp delSp modSp new mod setBg modShow">
        <pc:chgData name="Kannan, Deeptika" userId="9d692e6e-b380-4bbb-b92d-e6a3d38e90b7" providerId="ADAL" clId="{4E0B997D-9B1E-F64A-9C73-4F556F8E83F6}" dt="2024-09-06T15:14:48.029" v="730" actId="729"/>
        <pc:sldMkLst>
          <pc:docMk/>
          <pc:sldMk cId="3214414388" sldId="269"/>
        </pc:sldMkLst>
        <pc:spChg chg="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2" creationId="{F06569BE-22D9-5003-2F2E-0439B0EDDCC6}"/>
          </ac:spMkLst>
        </pc:spChg>
        <pc:spChg chg="del mod">
          <ac:chgData name="Kannan, Deeptika" userId="9d692e6e-b380-4bbb-b92d-e6a3d38e90b7" providerId="ADAL" clId="{4E0B997D-9B1E-F64A-9C73-4F556F8E83F6}" dt="2024-09-06T13:06:54.669" v="657"/>
          <ac:spMkLst>
            <pc:docMk/>
            <pc:sldMk cId="3214414388" sldId="269"/>
            <ac:spMk id="3" creationId="{6B436104-6D01-29AA-6C28-AE74B2BB4E79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4" creationId="{D33D4AB6-B7E8-EFD9-8E73-AB4A5C7E364B}"/>
          </ac:spMkLst>
        </pc:spChg>
        <pc:spChg chg="mod or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5" creationId="{26AD8C56-DB82-E6E9-3165-353C21D8D15A}"/>
          </ac:spMkLst>
        </pc:spChg>
        <pc:spChg chg="add mo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6" creationId="{BDEAC636-9E65-4376-9ECB-6D873F6FE5C5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3" creationId="{90D01200-0224-43C5-AB38-FB4D16B73FB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5" creationId="{728A44A4-A002-4A88-9FC9-1D0566C97A47}"/>
          </ac:spMkLst>
        </pc:spChg>
        <pc:spChg chg="add">
          <ac:chgData name="Kannan, Deeptika" userId="9d692e6e-b380-4bbb-b92d-e6a3d38e90b7" providerId="ADAL" clId="{4E0B997D-9B1E-F64A-9C73-4F556F8E83F6}" dt="2024-09-06T15:14:35.491" v="728" actId="26606"/>
          <ac:spMkLst>
            <pc:docMk/>
            <pc:sldMk cId="3214414388" sldId="269"/>
            <ac:spMk id="1037" creationId="{3E7D5C7B-DD16-401B-85CE-4AAA2A4F5136}"/>
          </ac:spMkLst>
        </pc:spChg>
        <pc:picChg chg="add del mod">
          <ac:chgData name="Kannan, Deeptika" userId="9d692e6e-b380-4bbb-b92d-e6a3d38e90b7" providerId="ADAL" clId="{4E0B997D-9B1E-F64A-9C73-4F556F8E83F6}" dt="2024-09-06T13:07:01.441" v="659" actId="478"/>
          <ac:picMkLst>
            <pc:docMk/>
            <pc:sldMk cId="3214414388" sldId="269"/>
            <ac:picMk id="1026" creationId="{ABF444C8-CB84-B027-4817-47297B8089F1}"/>
          </ac:picMkLst>
        </pc:picChg>
        <pc:picChg chg="add mod">
          <ac:chgData name="Kannan, Deeptika" userId="9d692e6e-b380-4bbb-b92d-e6a3d38e90b7" providerId="ADAL" clId="{4E0B997D-9B1E-F64A-9C73-4F556F8E83F6}" dt="2024-09-06T15:14:39.551" v="729" actId="27614"/>
          <ac:picMkLst>
            <pc:docMk/>
            <pc:sldMk cId="3214414388" sldId="269"/>
            <ac:picMk id="1028" creationId="{CA2BE20E-620B-4E46-5072-DD7D47E1E47D}"/>
          </ac:picMkLst>
        </pc:picChg>
      </pc:sldChg>
      <pc:sldChg chg="addSp delSp modSp add mod">
        <pc:chgData name="Kannan, Deeptika" userId="9d692e6e-b380-4bbb-b92d-e6a3d38e90b7" providerId="ADAL" clId="{4E0B997D-9B1E-F64A-9C73-4F556F8E83F6}" dt="2024-09-06T15:25:39.378" v="1390" actId="20577"/>
        <pc:sldMkLst>
          <pc:docMk/>
          <pc:sldMk cId="3637159718" sldId="270"/>
        </pc:sldMkLst>
        <pc:spChg chg="mod">
          <ac:chgData name="Kannan, Deeptika" userId="9d692e6e-b380-4bbb-b92d-e6a3d38e90b7" providerId="ADAL" clId="{4E0B997D-9B1E-F64A-9C73-4F556F8E83F6}" dt="2024-09-06T15:19:01.848" v="746" actId="20577"/>
          <ac:spMkLst>
            <pc:docMk/>
            <pc:sldMk cId="3637159718" sldId="270"/>
            <ac:spMk id="2" creationId="{FBE3D45B-4AD4-0CEC-4C14-F88548CF3723}"/>
          </ac:spMkLst>
        </pc:spChg>
        <pc:spChg chg="mod">
          <ac:chgData name="Kannan, Deeptika" userId="9d692e6e-b380-4bbb-b92d-e6a3d38e90b7" providerId="ADAL" clId="{4E0B997D-9B1E-F64A-9C73-4F556F8E83F6}" dt="2024-09-06T15:25:39.378" v="1390" actId="20577"/>
          <ac:spMkLst>
            <pc:docMk/>
            <pc:sldMk cId="3637159718" sldId="270"/>
            <ac:spMk id="3" creationId="{20D5990A-F7A5-E548-25B2-2F13F421D034}"/>
          </ac:spMkLst>
        </pc:spChg>
        <pc:spChg chg="add del mod">
          <ac:chgData name="Kannan, Deeptika" userId="9d692e6e-b380-4bbb-b92d-e6a3d38e90b7" providerId="ADAL" clId="{4E0B997D-9B1E-F64A-9C73-4F556F8E83F6}" dt="2024-09-06T15:25:03.998" v="1270"/>
          <ac:spMkLst>
            <pc:docMk/>
            <pc:sldMk cId="3637159718" sldId="270"/>
            <ac:spMk id="6" creationId="{7DA51C99-BDD1-1172-DE09-DADCD0F762A5}"/>
          </ac:spMkLst>
        </pc:spChg>
      </pc:sldChg>
      <pc:sldChg chg="new del">
        <pc:chgData name="Kannan, Deeptika" userId="9d692e6e-b380-4bbb-b92d-e6a3d38e90b7" providerId="ADAL" clId="{4E0B997D-9B1E-F64A-9C73-4F556F8E83F6}" dt="2024-09-06T19:56:53.383" v="1392" actId="2696"/>
        <pc:sldMkLst>
          <pc:docMk/>
          <pc:sldMk cId="3348616489" sldId="271"/>
        </pc:sldMkLst>
      </pc:sldChg>
    </pc:docChg>
  </pc:docChgLst>
  <pc:docChgLst>
    <pc:chgData name="Kannan, Deeptika" userId="9d692e6e-b380-4bbb-b92d-e6a3d38e90b7" providerId="ADAL" clId="{206B0124-4950-174D-B05D-29E70A71F9D2}"/>
    <pc:docChg chg="undo custSel addSld delSld modSld sldOrd modSection">
      <pc:chgData name="Kannan, Deeptika" userId="9d692e6e-b380-4bbb-b92d-e6a3d38e90b7" providerId="ADAL" clId="{206B0124-4950-174D-B05D-29E70A71F9D2}" dt="2024-09-13T19:16:10.641" v="2585" actId="20577"/>
      <pc:docMkLst>
        <pc:docMk/>
      </pc:docMkLst>
      <pc:sldChg chg="modSp mod">
        <pc:chgData name="Kannan, Deeptika" userId="9d692e6e-b380-4bbb-b92d-e6a3d38e90b7" providerId="ADAL" clId="{206B0124-4950-174D-B05D-29E70A71F9D2}" dt="2024-09-13T15:59:51.208" v="3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206B0124-4950-174D-B05D-29E70A71F9D2}" dt="2024-09-13T15:59:51.208" v="3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6:01:15.952" v="197" actId="20577"/>
        <pc:sldMkLst>
          <pc:docMk/>
          <pc:sldMk cId="2605417113" sldId="257"/>
        </pc:sldMkLst>
        <pc:spChg chg="mod">
          <ac:chgData name="Kannan, Deeptika" userId="9d692e6e-b380-4bbb-b92d-e6a3d38e90b7" providerId="ADAL" clId="{206B0124-4950-174D-B05D-29E70A71F9D2}" dt="2024-09-13T16:01:15.952" v="197" actId="20577"/>
          <ac:spMkLst>
            <pc:docMk/>
            <pc:sldMk cId="2605417113" sldId="257"/>
            <ac:spMk id="3" creationId="{20D5990A-F7A5-E548-25B2-2F13F421D034}"/>
          </ac:spMkLst>
        </pc:spChg>
      </pc:sldChg>
      <pc:sldChg chg="modSp mod modShow">
        <pc:chgData name="Kannan, Deeptika" userId="9d692e6e-b380-4bbb-b92d-e6a3d38e90b7" providerId="ADAL" clId="{206B0124-4950-174D-B05D-29E70A71F9D2}" dt="2024-09-13T19:16:10.641" v="2585" actId="20577"/>
        <pc:sldMkLst>
          <pc:docMk/>
          <pc:sldMk cId="1523534548" sldId="266"/>
        </pc:sldMkLst>
        <pc:spChg chg="mod">
          <ac:chgData name="Kannan, Deeptika" userId="9d692e6e-b380-4bbb-b92d-e6a3d38e90b7" providerId="ADAL" clId="{206B0124-4950-174D-B05D-29E70A71F9D2}" dt="2024-09-13T19:16:10.641" v="2585" actId="20577"/>
          <ac:spMkLst>
            <pc:docMk/>
            <pc:sldMk cId="1523534548" sldId="266"/>
            <ac:spMk id="3" creationId="{20D5990A-F7A5-E548-25B2-2F13F421D034}"/>
          </ac:spMkLst>
        </pc:spChg>
      </pc:sldChg>
      <pc:sldChg chg="mod modShow">
        <pc:chgData name="Kannan, Deeptika" userId="9d692e6e-b380-4bbb-b92d-e6a3d38e90b7" providerId="ADAL" clId="{206B0124-4950-174D-B05D-29E70A71F9D2}" dt="2024-09-13T15:58:55.892" v="0" actId="729"/>
        <pc:sldMkLst>
          <pc:docMk/>
          <pc:sldMk cId="3637159718" sldId="270"/>
        </pc:sldMkLst>
      </pc:sldChg>
      <pc:sldChg chg="addSp delSp modSp add mod">
        <pc:chgData name="Kannan, Deeptika" userId="9d692e6e-b380-4bbb-b92d-e6a3d38e90b7" providerId="ADAL" clId="{206B0124-4950-174D-B05D-29E70A71F9D2}" dt="2024-09-13T16:37:20.718" v="1315" actId="962"/>
        <pc:sldMkLst>
          <pc:docMk/>
          <pc:sldMk cId="185766469" sldId="271"/>
        </pc:sldMkLst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6:37:17.517" v="1313" actId="26606"/>
          <ac:spMkLst>
            <pc:docMk/>
            <pc:sldMk cId="185766469" sldId="271"/>
            <ac:spMk id="14" creationId="{074B4F7D-14B2-478B-8BF5-01E4E0C5D263}"/>
          </ac:spMkLst>
        </pc:spChg>
        <pc:picChg chg="add mod ord">
          <ac:chgData name="Kannan, Deeptika" userId="9d692e6e-b380-4bbb-b92d-e6a3d38e90b7" providerId="ADAL" clId="{206B0124-4950-174D-B05D-29E70A71F9D2}" dt="2024-09-13T16:37:20.718" v="1315" actId="962"/>
          <ac:picMkLst>
            <pc:docMk/>
            <pc:sldMk cId="185766469" sldId="271"/>
            <ac:picMk id="6" creationId="{4FEBE25B-83CC-2C0B-D452-A26CBFD7CF60}"/>
          </ac:picMkLst>
        </pc:picChg>
      </pc:sldChg>
      <pc:sldChg chg="new del">
        <pc:chgData name="Kannan, Deeptika" userId="9d692e6e-b380-4bbb-b92d-e6a3d38e90b7" providerId="ADAL" clId="{206B0124-4950-174D-B05D-29E70A71F9D2}" dt="2024-09-13T16:02:13.741" v="199" actId="2696"/>
        <pc:sldMkLst>
          <pc:docMk/>
          <pc:sldMk cId="1126031501" sldId="271"/>
        </pc:sldMkLst>
      </pc:sldChg>
      <pc:sldChg chg="addSp delSp modSp add mod ord">
        <pc:chgData name="Kannan, Deeptika" userId="9d692e6e-b380-4bbb-b92d-e6a3d38e90b7" providerId="ADAL" clId="{206B0124-4950-174D-B05D-29E70A71F9D2}" dt="2024-09-13T19:06:05.838" v="2445" actId="20577"/>
        <pc:sldMkLst>
          <pc:docMk/>
          <pc:sldMk cId="1048361042" sldId="272"/>
        </pc:sldMkLst>
        <pc:spChg chg="mod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6:05.838" v="2445" actId="20577"/>
          <ac:spMkLst>
            <pc:docMk/>
            <pc:sldMk cId="1048361042" sldId="272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5:50.917" v="1360" actId="26606"/>
          <ac:spMkLst>
            <pc:docMk/>
            <pc:sldMk cId="1048361042" sldId="272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19" creationId="{C59AB4C8-9178-4F7A-8404-6890510B5917}"/>
          </ac:spMkLst>
        </pc:spChg>
        <pc:spChg chg="add del">
          <ac:chgData name="Kannan, Deeptika" userId="9d692e6e-b380-4bbb-b92d-e6a3d38e90b7" providerId="ADAL" clId="{206B0124-4950-174D-B05D-29E70A71F9D2}" dt="2024-09-13T17:57:23.126" v="1403" actId="26606"/>
          <ac:spMkLst>
            <pc:docMk/>
            <pc:sldMk cId="1048361042" sldId="272"/>
            <ac:spMk id="21" creationId="{4CFDFB37-4BC7-42C6-915D-A6609139BFE7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6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28" creationId="{D6A9C53F-5F90-40A5-8C85-5412D39C8C68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3" creationId="{C4879EFC-8E62-4E00-973C-C45EE9EC676D}"/>
          </ac:spMkLst>
        </pc:spChg>
        <pc:spChg chg="add del">
          <ac:chgData name="Kannan, Deeptika" userId="9d692e6e-b380-4bbb-b92d-e6a3d38e90b7" providerId="ADAL" clId="{206B0124-4950-174D-B05D-29E70A71F9D2}" dt="2024-09-13T18:07:06.190" v="1734" actId="26606"/>
          <ac:spMkLst>
            <pc:docMk/>
            <pc:sldMk cId="1048361042" sldId="272"/>
            <ac:spMk id="35" creationId="{D6A9C53F-5F90-40A5-8C85-5412D39C8C68}"/>
          </ac:spMkLst>
        </pc:spChg>
        <pc:picChg chg="add del mod ord">
          <ac:chgData name="Kannan, Deeptika" userId="9d692e6e-b380-4bbb-b92d-e6a3d38e90b7" providerId="ADAL" clId="{206B0124-4950-174D-B05D-29E70A71F9D2}" dt="2024-09-13T19:05:56.264" v="2441" actId="1076"/>
          <ac:picMkLst>
            <pc:docMk/>
            <pc:sldMk cId="1048361042" sldId="272"/>
            <ac:picMk id="6" creationId="{71C15448-40AE-3ADC-72A1-B13CBB0693F5}"/>
          </ac:picMkLst>
        </pc:picChg>
        <pc:picChg chg="add mod ord">
          <ac:chgData name="Kannan, Deeptika" userId="9d692e6e-b380-4bbb-b92d-e6a3d38e90b7" providerId="ADAL" clId="{206B0124-4950-174D-B05D-29E70A71F9D2}" dt="2024-09-13T19:05:57.653" v="2442" actId="1076"/>
          <ac:picMkLst>
            <pc:docMk/>
            <pc:sldMk cId="1048361042" sldId="272"/>
            <ac:picMk id="7" creationId="{1B29B758-910C-C181-5F94-DA3ADA40AE6A}"/>
          </ac:picMkLst>
        </pc:picChg>
        <pc:picChg chg="add del mod ord">
          <ac:chgData name="Kannan, Deeptika" userId="9d692e6e-b380-4bbb-b92d-e6a3d38e90b7" providerId="ADAL" clId="{206B0124-4950-174D-B05D-29E70A71F9D2}" dt="2024-09-13T18:07:07.512" v="1735"/>
          <ac:picMkLst>
            <pc:docMk/>
            <pc:sldMk cId="1048361042" sldId="272"/>
            <ac:picMk id="9" creationId="{66751F25-AF6E-AB66-3713-9B0E4F094BF1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38.386" v="1848" actId="20577"/>
        <pc:sldMkLst>
          <pc:docMk/>
          <pc:sldMk cId="1662699409" sldId="273"/>
        </pc:sldMkLst>
        <pc:spChg chg="mod">
          <ac:chgData name="Kannan, Deeptika" userId="9d692e6e-b380-4bbb-b92d-e6a3d38e90b7" providerId="ADAL" clId="{206B0124-4950-174D-B05D-29E70A71F9D2}" dt="2024-09-13T18:11:38.386" v="1848" actId="20577"/>
          <ac:spMkLst>
            <pc:docMk/>
            <pc:sldMk cId="1662699409" sldId="273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5:23.626" v="1720" actId="20577"/>
          <ac:spMkLst>
            <pc:docMk/>
            <pc:sldMk cId="1662699409" sldId="273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7:59:42.911" v="1580" actId="26606"/>
          <ac:spMkLst>
            <pc:docMk/>
            <pc:sldMk cId="1662699409" sldId="273"/>
            <ac:spMk id="14" creationId="{074B4F7D-14B2-478B-8BF5-01E4E0C5D263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1" creationId="{743AA782-23D1-4521-8CAD-47662984AA08}"/>
          </ac:spMkLst>
        </pc:spChg>
        <pc:spChg chg="add del">
          <ac:chgData name="Kannan, Deeptika" userId="9d692e6e-b380-4bbb-b92d-e6a3d38e90b7" providerId="ADAL" clId="{206B0124-4950-174D-B05D-29E70A71F9D2}" dt="2024-09-13T18:04:06.015" v="1689" actId="26606"/>
          <ac:spMkLst>
            <pc:docMk/>
            <pc:sldMk cId="1662699409" sldId="273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38" creationId="{352BEC0E-22F8-46D0-9632-375DB541B06C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38" creationId="{69D47016-023F-44BD-981C-50E7A10A6609}"/>
          </ac:spMkLst>
        </pc:spChg>
        <pc:spChg chg="add del">
          <ac:chgData name="Kannan, Deeptika" userId="9d692e6e-b380-4bbb-b92d-e6a3d38e90b7" providerId="ADAL" clId="{206B0124-4950-174D-B05D-29E70A71F9D2}" dt="2024-09-13T18:04:06.011" v="1688" actId="26606"/>
          <ac:spMkLst>
            <pc:docMk/>
            <pc:sldMk cId="1662699409" sldId="273"/>
            <ac:spMk id="1040" creationId="{3FCFB1DE-0B7E-48CC-BA90-B2AB0889F9D6}"/>
          </ac:spMkLst>
        </pc:spChg>
        <pc:spChg chg="add del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0" creationId="{6D8B37B0-0682-433E-BC8D-498C04ABD9A7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5" creationId="{69D47016-023F-44BD-981C-50E7A10A6609}"/>
          </ac:spMkLst>
        </pc:spChg>
        <pc:spChg chg="add">
          <ac:chgData name="Kannan, Deeptika" userId="9d692e6e-b380-4bbb-b92d-e6a3d38e90b7" providerId="ADAL" clId="{206B0124-4950-174D-B05D-29E70A71F9D2}" dt="2024-09-13T18:07:15.231" v="1739" actId="26606"/>
          <ac:spMkLst>
            <pc:docMk/>
            <pc:sldMk cId="1662699409" sldId="273"/>
            <ac:spMk id="1047" creationId="{6D8B37B0-0682-433E-BC8D-498C04ABD9A7}"/>
          </ac:spMkLst>
        </pc:spChg>
        <pc:picChg chg="add del mod ord">
          <ac:chgData name="Kannan, Deeptika" userId="9d692e6e-b380-4bbb-b92d-e6a3d38e90b7" providerId="ADAL" clId="{206B0124-4950-174D-B05D-29E70A71F9D2}" dt="2024-09-13T18:07:11.446" v="1737" actId="478"/>
          <ac:picMkLst>
            <pc:docMk/>
            <pc:sldMk cId="1662699409" sldId="273"/>
            <ac:picMk id="6" creationId="{E921DECF-1E6E-6D31-08A0-4766A3BA82BA}"/>
          </ac:picMkLst>
        </pc:picChg>
        <pc:picChg chg="add mod ord">
          <ac:chgData name="Kannan, Deeptika" userId="9d692e6e-b380-4bbb-b92d-e6a3d38e90b7" providerId="ADAL" clId="{206B0124-4950-174D-B05D-29E70A71F9D2}" dt="2024-09-13T18:07:35.375" v="1747" actId="1076"/>
          <ac:picMkLst>
            <pc:docMk/>
            <pc:sldMk cId="1662699409" sldId="273"/>
            <ac:picMk id="7" creationId="{C35AF7FC-A5F1-6808-1148-9D3950FFE1E9}"/>
          </ac:picMkLst>
        </pc:picChg>
        <pc:picChg chg="add mod ord">
          <ac:chgData name="Kannan, Deeptika" userId="9d692e6e-b380-4bbb-b92d-e6a3d38e90b7" providerId="ADAL" clId="{206B0124-4950-174D-B05D-29E70A71F9D2}" dt="2024-09-13T18:07:27.567" v="1744" actId="1076"/>
          <ac:picMkLst>
            <pc:docMk/>
            <pc:sldMk cId="1662699409" sldId="273"/>
            <ac:picMk id="1026" creationId="{BBEF20EE-655F-0360-3796-B23B96D4BF92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5.418" v="1849"/>
        <pc:sldMkLst>
          <pc:docMk/>
          <pc:sldMk cId="2456345321" sldId="274"/>
        </pc:sldMkLst>
        <pc:spChg chg="mod">
          <ac:chgData name="Kannan, Deeptika" userId="9d692e6e-b380-4bbb-b92d-e6a3d38e90b7" providerId="ADAL" clId="{206B0124-4950-174D-B05D-29E70A71F9D2}" dt="2024-09-13T18:11:45.418" v="1849"/>
          <ac:spMkLst>
            <pc:docMk/>
            <pc:sldMk cId="2456345321" sldId="274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4:32.166" v="1708" actId="20577"/>
          <ac:spMkLst>
            <pc:docMk/>
            <pc:sldMk cId="2456345321" sldId="274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1" creationId="{743AA782-23D1-4521-8CAD-47662984AA08}"/>
          </ac:spMkLst>
        </pc:spChg>
        <pc:spChg chg="del">
          <ac:chgData name="Kannan, Deeptika" userId="9d692e6e-b380-4bbb-b92d-e6a3d38e90b7" providerId="ADAL" clId="{206B0124-4950-174D-B05D-29E70A71F9D2}" dt="2024-09-13T18:00:22.159" v="1601" actId="26606"/>
          <ac:spMkLst>
            <pc:docMk/>
            <pc:sldMk cId="2456345321" sldId="274"/>
            <ac:spMk id="1033" creationId="{71877DBC-BB60-40F0-AC93-2ACDBAAE60CE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79" creationId="{2B97F24A-32CE-4C1C-A50D-3016B394DCFB}"/>
          </ac:spMkLst>
        </pc:spChg>
        <pc:spChg chg="add del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6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4:19.519" v="1692" actId="26606"/>
          <ac:spMkLst>
            <pc:docMk/>
            <pc:sldMk cId="2456345321" sldId="274"/>
            <ac:spMk id="3088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7:59:59.258" v="1588" actId="478"/>
          <ac:picMkLst>
            <pc:docMk/>
            <pc:sldMk cId="2456345321" sldId="274"/>
            <ac:picMk id="1026" creationId="{BBEF20EE-655F-0360-3796-B23B96D4BF92}"/>
          </ac:picMkLst>
        </pc:picChg>
        <pc:picChg chg="add mod ord">
          <ac:chgData name="Kannan, Deeptika" userId="9d692e6e-b380-4bbb-b92d-e6a3d38e90b7" providerId="ADAL" clId="{206B0124-4950-174D-B05D-29E70A71F9D2}" dt="2024-09-13T18:04:19.519" v="1692" actId="26606"/>
          <ac:picMkLst>
            <pc:docMk/>
            <pc:sldMk cId="2456345321" sldId="274"/>
            <ac:picMk id="3074" creationId="{A19BF5FF-8AAF-D4D4-0AB8-F8631F4D1298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48.893" v="1850"/>
        <pc:sldMkLst>
          <pc:docMk/>
          <pc:sldMk cId="690467606" sldId="275"/>
        </pc:sldMkLst>
        <pc:spChg chg="mod">
          <ac:chgData name="Kannan, Deeptika" userId="9d692e6e-b380-4bbb-b92d-e6a3d38e90b7" providerId="ADAL" clId="{206B0124-4950-174D-B05D-29E70A71F9D2}" dt="2024-09-13T18:11:48.893" v="1850"/>
          <ac:spMkLst>
            <pc:docMk/>
            <pc:sldMk cId="690467606" sldId="275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04.966" v="1763" actId="20577"/>
          <ac:spMkLst>
            <pc:docMk/>
            <pc:sldMk cId="690467606" sldId="275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7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2:23.599" v="1607" actId="26606"/>
          <ac:spMkLst>
            <pc:docMk/>
            <pc:sldMk cId="690467606" sldId="275"/>
            <ac:spMk id="5129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19.020" v="1605" actId="478"/>
          <ac:picMkLst>
            <pc:docMk/>
            <pc:sldMk cId="690467606" sldId="275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2:28.191" v="1609" actId="962"/>
          <ac:picMkLst>
            <pc:docMk/>
            <pc:sldMk cId="690467606" sldId="275"/>
            <ac:picMk id="5122" creationId="{7B8FC0CE-A6B5-1F13-A975-DA8D6866CCB4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8:11:52.442" v="1851"/>
        <pc:sldMkLst>
          <pc:docMk/>
          <pc:sldMk cId="1783102487" sldId="276"/>
        </pc:sldMkLst>
        <pc:spChg chg="mod">
          <ac:chgData name="Kannan, Deeptika" userId="9d692e6e-b380-4bbb-b92d-e6a3d38e90b7" providerId="ADAL" clId="{206B0124-4950-174D-B05D-29E70A71F9D2}" dt="2024-09-13T18:11:52.442" v="1851"/>
          <ac:spMkLst>
            <pc:docMk/>
            <pc:sldMk cId="1783102487" sldId="276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15.667" v="1776" actId="20577"/>
          <ac:spMkLst>
            <pc:docMk/>
            <pc:sldMk cId="1783102487" sldId="276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79" creationId="{2B97F24A-32CE-4C1C-A50D-3016B394DCFB}"/>
          </ac:spMkLst>
        </pc:spChg>
        <pc:spChg chg="del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3081" creationId="{CD8B4F24-440B-49E9-B85D-733523DC064B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3:02.887" v="1626" actId="26606"/>
          <ac:spMkLst>
            <pc:docMk/>
            <pc:sldMk cId="1783102487" sldId="276"/>
            <ac:spMk id="717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2:59.940" v="1624" actId="478"/>
          <ac:picMkLst>
            <pc:docMk/>
            <pc:sldMk cId="1783102487" sldId="276"/>
            <ac:picMk id="3074" creationId="{A19BF5FF-8AAF-D4D4-0AB8-F8631F4D1298}"/>
          </ac:picMkLst>
        </pc:picChg>
        <pc:picChg chg="add mod ord">
          <ac:chgData name="Kannan, Deeptika" userId="9d692e6e-b380-4bbb-b92d-e6a3d38e90b7" providerId="ADAL" clId="{206B0124-4950-174D-B05D-29E70A71F9D2}" dt="2024-09-13T18:03:04.687" v="1628" actId="962"/>
          <ac:picMkLst>
            <pc:docMk/>
            <pc:sldMk cId="1783102487" sldId="276"/>
            <ac:picMk id="7170" creationId="{3D6F75D4-5EB5-BD39-F6DD-15E6B2EF121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1:56.011" v="1852"/>
        <pc:sldMkLst>
          <pc:docMk/>
          <pc:sldMk cId="3479564119" sldId="277"/>
        </pc:sldMkLst>
        <pc:spChg chg="mod">
          <ac:chgData name="Kannan, Deeptika" userId="9d692e6e-b380-4bbb-b92d-e6a3d38e90b7" providerId="ADAL" clId="{206B0124-4950-174D-B05D-29E70A71F9D2}" dt="2024-09-13T18:11:56.011" v="1852"/>
          <ac:spMkLst>
            <pc:docMk/>
            <pc:sldMk cId="3479564119" sldId="277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08:50.002" v="1825" actId="20577"/>
          <ac:spMkLst>
            <pc:docMk/>
            <pc:sldMk cId="3479564119" sldId="277"/>
            <ac:spMk id="3" creationId="{20D5990A-F7A5-E548-25B2-2F13F421D034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5" creationId="{32AEEBC8-9D30-42EF-95F2-386C2653FBF0}"/>
          </ac:spMkLst>
        </pc:spChg>
        <pc:spChg chg="del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7177" creationId="{2E92FA66-67D7-4CB4-94D3-E643A9AD4757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5" creationId="{32AEEBC8-9D30-42EF-95F2-386C2653FBF0}"/>
          </ac:spMkLst>
        </pc:spChg>
        <pc:spChg chg="add">
          <ac:chgData name="Kannan, Deeptika" userId="9d692e6e-b380-4bbb-b92d-e6a3d38e90b7" providerId="ADAL" clId="{206B0124-4950-174D-B05D-29E70A71F9D2}" dt="2024-09-13T18:09:12.203" v="1829" actId="26606"/>
          <ac:spMkLst>
            <pc:docMk/>
            <pc:sldMk cId="3479564119" sldId="277"/>
            <ac:spMk id="9227" creationId="{2E92FA66-67D7-4CB4-94D3-E643A9AD4757}"/>
          </ac:spMkLst>
        </pc:spChg>
        <pc:picChg chg="del">
          <ac:chgData name="Kannan, Deeptika" userId="9d692e6e-b380-4bbb-b92d-e6a3d38e90b7" providerId="ADAL" clId="{206B0124-4950-174D-B05D-29E70A71F9D2}" dt="2024-09-13T18:07:53.965" v="1749" actId="478"/>
          <ac:picMkLst>
            <pc:docMk/>
            <pc:sldMk cId="3479564119" sldId="277"/>
            <ac:picMk id="7170" creationId="{3D6F75D4-5EB5-BD39-F6DD-15E6B2EF121D}"/>
          </ac:picMkLst>
        </pc:picChg>
        <pc:picChg chg="add del">
          <ac:chgData name="Kannan, Deeptika" userId="9d692e6e-b380-4bbb-b92d-e6a3d38e90b7" providerId="ADAL" clId="{206B0124-4950-174D-B05D-29E70A71F9D2}" dt="2024-09-13T18:09:01.673" v="1827" actId="478"/>
          <ac:picMkLst>
            <pc:docMk/>
            <pc:sldMk cId="3479564119" sldId="277"/>
            <ac:picMk id="9218" creationId="{6ABD9EF7-CFD2-E461-8CB8-161FAAA7972C}"/>
          </ac:picMkLst>
        </pc:picChg>
        <pc:picChg chg="add mod ord">
          <ac:chgData name="Kannan, Deeptika" userId="9d692e6e-b380-4bbb-b92d-e6a3d38e90b7" providerId="ADAL" clId="{206B0124-4950-174D-B05D-29E70A71F9D2}" dt="2024-09-13T18:09:15.378" v="1831" actId="962"/>
          <ac:picMkLst>
            <pc:docMk/>
            <pc:sldMk cId="3479564119" sldId="277"/>
            <ac:picMk id="9220" creationId="{17EB1CC3-4EB3-EFC7-0AF9-61A245A23C0D}"/>
          </ac:picMkLst>
        </pc:picChg>
      </pc:sldChg>
      <pc:sldChg chg="addSp delSp modSp add mod">
        <pc:chgData name="Kannan, Deeptika" userId="9d692e6e-b380-4bbb-b92d-e6a3d38e90b7" providerId="ADAL" clId="{206B0124-4950-174D-B05D-29E70A71F9D2}" dt="2024-09-13T18:12:23.927" v="1941" actId="20577"/>
        <pc:sldMkLst>
          <pc:docMk/>
          <pc:sldMk cId="1216515105" sldId="278"/>
        </pc:sldMkLst>
        <pc:spChg chg="mod">
          <ac:chgData name="Kannan, Deeptika" userId="9d692e6e-b380-4bbb-b92d-e6a3d38e90b7" providerId="ADAL" clId="{206B0124-4950-174D-B05D-29E70A71F9D2}" dt="2024-09-13T18:11:59.510" v="1853"/>
          <ac:spMkLst>
            <pc:docMk/>
            <pc:sldMk cId="1216515105" sldId="278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12:23.927" v="1941" actId="20577"/>
          <ac:spMkLst>
            <pc:docMk/>
            <pc:sldMk cId="1216515105" sldId="278"/>
            <ac:spMk id="3" creationId="{20D5990A-F7A5-E548-25B2-2F13F421D034}"/>
          </ac:spMkLst>
        </pc:spChg>
        <pc:picChg chg="add mod">
          <ac:chgData name="Kannan, Deeptika" userId="9d692e6e-b380-4bbb-b92d-e6a3d38e90b7" providerId="ADAL" clId="{206B0124-4950-174D-B05D-29E70A71F9D2}" dt="2024-09-13T18:11:25.629" v="1835" actId="1076"/>
          <ac:picMkLst>
            <pc:docMk/>
            <pc:sldMk cId="1216515105" sldId="278"/>
            <ac:picMk id="6" creationId="{7627FC47-E373-4CB0-F9ED-4D4134B53A69}"/>
          </ac:picMkLst>
        </pc:picChg>
        <pc:picChg chg="del">
          <ac:chgData name="Kannan, Deeptika" userId="9d692e6e-b380-4bbb-b92d-e6a3d38e90b7" providerId="ADAL" clId="{206B0124-4950-174D-B05D-29E70A71F9D2}" dt="2024-09-13T18:11:22.470" v="1833" actId="478"/>
          <ac:picMkLst>
            <pc:docMk/>
            <pc:sldMk cId="1216515105" sldId="278"/>
            <ac:picMk id="9220" creationId="{17EB1CC3-4EB3-EFC7-0AF9-61A245A23C0D}"/>
          </ac:picMkLst>
        </pc:picChg>
      </pc:sldChg>
      <pc:sldChg chg="addSp delSp modSp add mod ord">
        <pc:chgData name="Kannan, Deeptika" userId="9d692e6e-b380-4bbb-b92d-e6a3d38e90b7" providerId="ADAL" clId="{206B0124-4950-174D-B05D-29E70A71F9D2}" dt="2024-09-13T19:02:01.367" v="2382" actId="20577"/>
        <pc:sldMkLst>
          <pc:docMk/>
          <pc:sldMk cId="3242044882" sldId="279"/>
        </pc:sldMkLst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9:02:01.367" v="2382" actId="20577"/>
          <ac:spMkLst>
            <pc:docMk/>
            <pc:sldMk cId="3242044882" sldId="279"/>
            <ac:spMk id="3" creationId="{20D5990A-F7A5-E548-25B2-2F13F421D034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4" creationId="{FBBD9965-BFA9-7535-E50A-8FC03CEAD749}"/>
          </ac:spMkLst>
        </pc:spChg>
        <pc:spChg chg="mo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5" creationId="{9B3AE62A-1973-EBF4-7E09-79C25B418E24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8" creationId="{DAF1966E-FD40-4A4A-B61B-C4DF7FA05F06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0" creationId="{047BFA19-D45E-416B-A404-7AF2F3F27017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2" creationId="{8E0105E7-23DB-4CF2-8258-FF47C7620F6E}"/>
          </ac:spMkLst>
        </pc:spChg>
        <pc:spChg chg="del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4" creationId="{074B4F7D-14B2-478B-8BF5-01E4E0C5D263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19" creationId="{2B97F24A-32CE-4C1C-A50D-3016B394DCFB}"/>
          </ac:spMkLst>
        </pc:spChg>
        <pc:spChg chg="add">
          <ac:chgData name="Kannan, Deeptika" userId="9d692e6e-b380-4bbb-b92d-e6a3d38e90b7" providerId="ADAL" clId="{206B0124-4950-174D-B05D-29E70A71F9D2}" dt="2024-09-13T18:17:30.272" v="1994" actId="26606"/>
          <ac:spMkLst>
            <pc:docMk/>
            <pc:sldMk cId="3242044882" sldId="279"/>
            <ac:spMk id="21" creationId="{CD8B4F24-440B-49E9-B85D-733523DC064B}"/>
          </ac:spMkLst>
        </pc:spChg>
        <pc:picChg chg="add mod ord">
          <ac:chgData name="Kannan, Deeptika" userId="9d692e6e-b380-4bbb-b92d-e6a3d38e90b7" providerId="ADAL" clId="{206B0124-4950-174D-B05D-29E70A71F9D2}" dt="2024-09-13T18:17:33.682" v="1995" actId="27614"/>
          <ac:picMkLst>
            <pc:docMk/>
            <pc:sldMk cId="3242044882" sldId="279"/>
            <ac:picMk id="6" creationId="{EAE69785-D58D-4FA6-3726-ECA8B815A415}"/>
          </ac:picMkLst>
        </pc:picChg>
      </pc:sldChg>
      <pc:sldChg chg="add del">
        <pc:chgData name="Kannan, Deeptika" userId="9d692e6e-b380-4bbb-b92d-e6a3d38e90b7" providerId="ADAL" clId="{206B0124-4950-174D-B05D-29E70A71F9D2}" dt="2024-09-13T18:16:33.583" v="1943" actId="2696"/>
        <pc:sldMkLst>
          <pc:docMk/>
          <pc:sldMk cId="3663467084" sldId="279"/>
        </pc:sldMkLst>
      </pc:sldChg>
      <pc:sldChg chg="modSp add mod ord">
        <pc:chgData name="Kannan, Deeptika" userId="9d692e6e-b380-4bbb-b92d-e6a3d38e90b7" providerId="ADAL" clId="{206B0124-4950-174D-B05D-29E70A71F9D2}" dt="2024-09-13T18:21:43.242" v="2316" actId="20577"/>
        <pc:sldMkLst>
          <pc:docMk/>
          <pc:sldMk cId="1021763806" sldId="280"/>
        </pc:sldMkLst>
        <pc:spChg chg="mod">
          <ac:chgData name="Kannan, Deeptika" userId="9d692e6e-b380-4bbb-b92d-e6a3d38e90b7" providerId="ADAL" clId="{206B0124-4950-174D-B05D-29E70A71F9D2}" dt="2024-09-13T18:20:16.740" v="2011" actId="20577"/>
          <ac:spMkLst>
            <pc:docMk/>
            <pc:sldMk cId="1021763806" sldId="280"/>
            <ac:spMk id="2" creationId="{FBE3D45B-4AD4-0CEC-4C14-F88548CF3723}"/>
          </ac:spMkLst>
        </pc:spChg>
        <pc:spChg chg="mod">
          <ac:chgData name="Kannan, Deeptika" userId="9d692e6e-b380-4bbb-b92d-e6a3d38e90b7" providerId="ADAL" clId="{206B0124-4950-174D-B05D-29E70A71F9D2}" dt="2024-09-13T18:21:43.242" v="2316" actId="20577"/>
          <ac:spMkLst>
            <pc:docMk/>
            <pc:sldMk cId="1021763806" sldId="280"/>
            <ac:spMk id="3" creationId="{20D5990A-F7A5-E548-25B2-2F13F421D0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political text scaling task maps their political stance on multiple left-right scales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 Progress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10/01/2024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 Progress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llsides.com/media-bias/media-bias-ch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howyoutubeworks/our-commitments/supporting-political-integrit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 </a:t>
            </a:r>
            <a:r>
              <a:rPr lang="en-US" dirty="0"/>
              <a:t>Progress Update – October 1,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“A Master’s Thesis on Political Stance Prediction”</a:t>
            </a:r>
          </a:p>
          <a:p>
            <a:pPr lvl="1"/>
            <a:r>
              <a:rPr lang="en-US" sz="19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9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9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Aptos" panose="020B0004020202020204" pitchFamily="34" charset="0"/>
              </a:rPr>
              <a:t>Qualitative Analysis on results</a:t>
            </a:r>
          </a:p>
          <a:p>
            <a:pPr lvl="1"/>
            <a:r>
              <a:rPr lang="en-US" sz="1900" dirty="0"/>
              <a:t>Analyzed n-gram feature weights and compared to expert hypotheses on linguistic indicators of political stance</a:t>
            </a:r>
          </a:p>
          <a:p>
            <a:pPr lvl="1"/>
            <a:r>
              <a:rPr lang="en-US" sz="1900" dirty="0"/>
              <a:t>Used visualization tools (Eli5, LIME, </a:t>
            </a:r>
            <a:r>
              <a:rPr lang="en-US" sz="1900" dirty="0" err="1"/>
              <a:t>bertviz</a:t>
            </a:r>
            <a:r>
              <a:rPr lang="en-US" sz="1900" dirty="0"/>
              <a:t>) to examine model interpretations and compare different models (e.g. logistic regression vs CNN)</a:t>
            </a:r>
          </a:p>
          <a:p>
            <a:pPr lvl="1"/>
            <a:r>
              <a:rPr lang="en-US" sz="1900" dirty="0"/>
              <a:t>Evaluated models' ability to handle nuanced meanings, mixed ideologies, and sarcasm</a:t>
            </a:r>
          </a:p>
          <a:p>
            <a:pPr lvl="2"/>
            <a:r>
              <a:rPr lang="en-US" sz="1500" dirty="0"/>
              <a:t>Better performance on extreme comments vs moderate ones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47550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“A Master’s Thesis on Political Stance Prediction”</a:t>
            </a:r>
          </a:p>
          <a:p>
            <a:pPr lvl="1"/>
            <a:r>
              <a:rPr lang="en-US" sz="19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9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9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Aptos" panose="020B0004020202020204" pitchFamily="34" charset="0"/>
              </a:rPr>
              <a:t>Findings &amp; Implications</a:t>
            </a:r>
            <a:endParaRPr lang="en-US" sz="2200" dirty="0">
              <a:solidFill>
                <a:srgbClr val="222222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  <a:latin typeface="Aptos" panose="020B0004020202020204" pitchFamily="34" charset="0"/>
              </a:rPr>
              <a:t>Lexical features not as useful as expected for political stance prediction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  <a:latin typeface="Aptos" panose="020B0004020202020204" pitchFamily="34" charset="0"/>
              </a:rPr>
              <a:t>Problems with understanding sarcasm, nuanced speech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Aptos" panose="020B0004020202020204" pitchFamily="34" charset="0"/>
              </a:rPr>
              <a:t>Bias – more right-leaning comments present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Aptos" panose="020B0004020202020204" pitchFamily="34" charset="0"/>
              </a:rPr>
              <a:t>Not all policy issues had uniform ease of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0907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Future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Vice-presidential debate on Oct 1, 9 pm ET (Vance v Walz)</a:t>
            </a:r>
          </a:p>
          <a:p>
            <a:pPr lvl="1"/>
            <a:r>
              <a:rPr lang="en-US" sz="1800" b="0" i="0" dirty="0">
                <a:solidFill>
                  <a:srgbClr val="101010"/>
                </a:solidFill>
                <a:effectLst/>
                <a:latin typeface="Publico Text"/>
              </a:rPr>
              <a:t>Moderated by "CBS Evening News" anchor and managing editor Norah O'Donnell and "Face the Nation" moderator and chief foreign affairs correspondent Margaret Brennan</a:t>
            </a:r>
          </a:p>
          <a:p>
            <a:pPr lvl="1"/>
            <a:r>
              <a:rPr lang="en-US" sz="1800" dirty="0">
                <a:solidFill>
                  <a:srgbClr val="101010"/>
                </a:solidFill>
                <a:latin typeface="Publico Text"/>
              </a:rPr>
              <a:t>Hosted </a:t>
            </a:r>
            <a:r>
              <a:rPr lang="en-US" sz="1800" b="0" i="0" dirty="0">
                <a:solidFill>
                  <a:srgbClr val="101010"/>
                </a:solidFill>
                <a:effectLst/>
                <a:latin typeface="Publico Text"/>
              </a:rPr>
              <a:t>by CBS News</a:t>
            </a:r>
          </a:p>
          <a:p>
            <a:pPr lvl="1"/>
            <a:r>
              <a:rPr lang="en-US" sz="1800" dirty="0">
                <a:solidFill>
                  <a:srgbClr val="101010"/>
                </a:solidFill>
                <a:latin typeface="Publico Text"/>
              </a:rPr>
              <a:t>Initial survey done today 9 am ET:</a:t>
            </a:r>
          </a:p>
          <a:p>
            <a:pPr lvl="2"/>
            <a:r>
              <a:rPr lang="en-US" sz="1400" b="0" i="0" dirty="0" err="1">
                <a:solidFill>
                  <a:srgbClr val="101010"/>
                </a:solidFill>
                <a:effectLst/>
                <a:latin typeface="Publico Text"/>
              </a:rPr>
              <a:t>LiveNOW</a:t>
            </a:r>
            <a:r>
              <a:rPr lang="en-US" sz="1400" b="0" i="0" dirty="0">
                <a:solidFill>
                  <a:srgbClr val="101010"/>
                </a:solidFill>
                <a:effectLst/>
                <a:latin typeface="Publico Text"/>
              </a:rPr>
              <a:t> from Fox - 3beva9dpe2A</a:t>
            </a:r>
          </a:p>
          <a:p>
            <a:pPr lvl="2"/>
            <a:r>
              <a:rPr lang="en-US" sz="1400" dirty="0">
                <a:solidFill>
                  <a:srgbClr val="101010"/>
                </a:solidFill>
                <a:latin typeface="Publico Text"/>
              </a:rPr>
              <a:t>Wall Street Journal - WbKF3Qt9hg</a:t>
            </a:r>
          </a:p>
          <a:p>
            <a:pPr lvl="2"/>
            <a:r>
              <a:rPr lang="en-US" sz="1400" dirty="0">
                <a:solidFill>
                  <a:srgbClr val="101010"/>
                </a:solidFill>
                <a:latin typeface="Publico Text"/>
              </a:rPr>
              <a:t>USA Today - X2r1heFjVrU</a:t>
            </a:r>
          </a:p>
          <a:p>
            <a:pPr lvl="2"/>
            <a:r>
              <a:rPr lang="en-US" sz="1400" dirty="0">
                <a:solidFill>
                  <a:srgbClr val="101010"/>
                </a:solidFill>
                <a:latin typeface="Publico Text"/>
              </a:rPr>
              <a:t>Ongoing survey over the day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295167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happened last 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Surveyed all networks who were livestreaming the presidential debate on September 10 with enabled live chat</a:t>
            </a:r>
          </a:p>
          <a:p>
            <a:pPr lvl="1"/>
            <a:r>
              <a:rPr lang="en-US" sz="1400" dirty="0">
                <a:latin typeface="Aptos" panose="020B0004020202020204" pitchFamily="34" charset="0"/>
              </a:rPr>
              <a:t>Finalized on: ABC, NBC News, Fox News, News Max, WFAA, CNN News 18</a:t>
            </a:r>
          </a:p>
          <a:p>
            <a:pPr lvl="2"/>
            <a:r>
              <a:rPr lang="en-US" sz="1400" i="1" dirty="0">
                <a:latin typeface="Aptos" panose="020B0004020202020204" pitchFamily="34" charset="0"/>
              </a:rPr>
              <a:t>Fox News, News Max are  right-leaning networks (source: </a:t>
            </a:r>
            <a:r>
              <a:rPr lang="en-US" sz="1400" i="1" dirty="0">
                <a:latin typeface="Aptos" panose="020B0004020202020204" pitchFamily="34" charset="0"/>
                <a:hlinkClick r:id="rId2"/>
              </a:rPr>
              <a:t>Media Bias Chart</a:t>
            </a:r>
            <a:r>
              <a:rPr lang="en-US" sz="1400" i="1" dirty="0">
                <a:latin typeface="Aptos" panose="020B0004020202020204" pitchFamily="34" charset="0"/>
              </a:rPr>
              <a:t>)</a:t>
            </a:r>
          </a:p>
          <a:p>
            <a:pPr lvl="2"/>
            <a:r>
              <a:rPr lang="en-US" sz="1400" i="1" dirty="0">
                <a:latin typeface="Aptos" panose="020B0004020202020204" pitchFamily="34" charset="0"/>
              </a:rPr>
              <a:t>ABC, NBC News, WFAA are left-leaning networks</a:t>
            </a:r>
          </a:p>
          <a:p>
            <a:pPr lvl="2"/>
            <a:r>
              <a:rPr lang="en-US" sz="1400" i="1" dirty="0">
                <a:latin typeface="Aptos" panose="020B0004020202020204" pitchFamily="34" charset="0"/>
              </a:rPr>
              <a:t>CNN News 18: international perspective</a:t>
            </a:r>
          </a:p>
          <a:p>
            <a:r>
              <a:rPr lang="en-US" sz="1400" dirty="0">
                <a:latin typeface="Aptos" panose="020B0004020202020204" pitchFamily="34" charset="0"/>
              </a:rPr>
              <a:t>Developed a YouTube live chat scraper with a real-time dashboard</a:t>
            </a:r>
          </a:p>
          <a:p>
            <a:r>
              <a:rPr lang="en-US" sz="1400" dirty="0">
                <a:latin typeface="Aptos" panose="020B0004020202020204" pitchFamily="34" charset="0"/>
              </a:rPr>
              <a:t>Scraped live chat comments and dumped them into JSON files</a:t>
            </a:r>
          </a:p>
          <a:p>
            <a:r>
              <a:rPr lang="en-US" sz="1400" dirty="0">
                <a:latin typeface="Aptos" panose="020B0004020202020204" pitchFamily="34" charset="0"/>
              </a:rPr>
              <a:t>Initial data analysis and visualization performed</a:t>
            </a:r>
          </a:p>
          <a:p>
            <a:pPr lvl="2"/>
            <a:endParaRPr lang="en-US" sz="1400" dirty="0">
              <a:latin typeface="Aptos" panose="020B0004020202020204" pitchFamily="34" charset="0"/>
            </a:endParaRPr>
          </a:p>
        </p:txBody>
      </p:sp>
      <p:pic>
        <p:nvPicPr>
          <p:cNvPr id="6" name="Picture 5" descr="A black and white screen with numbers and numbers&#10;&#10;Description automatically generated">
            <a:extLst>
              <a:ext uri="{FF2B5EF4-FFF2-40B4-BE49-F238E27FC236}">
                <a16:creationId xmlns:a16="http://schemas.microsoft.com/office/drawing/2014/main" id="{AEE7DFF2-4E4A-2C4C-6078-5D62FB07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691155"/>
            <a:ext cx="5150277" cy="1300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15235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Literature review</a:t>
            </a:r>
          </a:p>
          <a:p>
            <a:pPr lvl="1"/>
            <a:r>
              <a:rPr lang="en-US" sz="1800" dirty="0"/>
              <a:t>YouTube Election policy</a:t>
            </a:r>
          </a:p>
          <a:p>
            <a:pPr lvl="1"/>
            <a:r>
              <a:rPr lang="en-US" sz="1800" dirty="0"/>
              <a:t>“Political Stance Prediction on YouTube comment: A Master’s Thesis”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72486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YouTube Election Policy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“To deliver on this responsibility, we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remove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content that violates our Community Guidelines, including election content,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raise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high-quality election news and information from authoritative sources in search results and recommendations,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reduce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the spread of harmful election misinformation and </a:t>
            </a:r>
            <a:r>
              <a:rPr lang="en-US" sz="2200" b="1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reward</a:t>
            </a:r>
            <a:r>
              <a:rPr lang="en-US" sz="2200" dirty="0">
                <a:solidFill>
                  <a:srgbClr val="030303"/>
                </a:solidFill>
                <a:effectLst/>
                <a:latin typeface="Optima" panose="02000503060000020004" pitchFamily="2" charset="0"/>
              </a:rPr>
              <a:t> trusted creators via the YouTube Partner Program.”</a:t>
            </a:r>
          </a:p>
          <a:p>
            <a:pPr marL="0" indent="0">
              <a:buNone/>
            </a:pPr>
            <a:endParaRPr lang="en-US" sz="2200" dirty="0">
              <a:solidFill>
                <a:srgbClr val="030303"/>
              </a:solidFill>
              <a:latin typeface="Optima" panose="02000503060000020004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Aptos" panose="020B0004020202020204" pitchFamily="34" charset="0"/>
              </a:rPr>
              <a:t>From: </a:t>
            </a:r>
            <a:r>
              <a:rPr lang="en-US" sz="1200" i="1" dirty="0">
                <a:latin typeface="Aptos" panose="020B0004020202020204" pitchFamily="34" charset="0"/>
                <a:hlinkClick r:id="rId2"/>
              </a:rPr>
              <a:t>https://</a:t>
            </a:r>
            <a:r>
              <a:rPr lang="en-US" sz="1200" i="1" dirty="0" err="1">
                <a:latin typeface="Aptos" panose="020B0004020202020204" pitchFamily="34" charset="0"/>
                <a:hlinkClick r:id="rId2"/>
              </a:rPr>
              <a:t>www.youtube.com</a:t>
            </a:r>
            <a:r>
              <a:rPr lang="en-US" sz="1200" i="1" dirty="0">
                <a:latin typeface="Aptos" panose="020B0004020202020204" pitchFamily="34" charset="0"/>
                <a:hlinkClick r:id="rId2"/>
              </a:rPr>
              <a:t>/</a:t>
            </a:r>
            <a:r>
              <a:rPr lang="en-US" sz="1200" i="1" dirty="0" err="1">
                <a:latin typeface="Aptos" panose="020B0004020202020204" pitchFamily="34" charset="0"/>
                <a:hlinkClick r:id="rId2"/>
              </a:rPr>
              <a:t>howyoutubeworks</a:t>
            </a:r>
            <a:r>
              <a:rPr lang="en-US" sz="1200" i="1" dirty="0">
                <a:latin typeface="Aptos" panose="020B0004020202020204" pitchFamily="34" charset="0"/>
                <a:hlinkClick r:id="rId2"/>
              </a:rPr>
              <a:t>/our-commitments/supporting-political-integrity/</a:t>
            </a:r>
            <a:endParaRPr lang="en-US" sz="1200" i="1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24241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/>
              <a:t>YouTube Election Policy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600" dirty="0"/>
              <a:t>Removes content violating policies on:</a:t>
            </a:r>
          </a:p>
          <a:p>
            <a:pPr lvl="2"/>
            <a:r>
              <a:rPr lang="en-US" dirty="0"/>
              <a:t>Voter suppression</a:t>
            </a:r>
          </a:p>
          <a:p>
            <a:pPr lvl="2"/>
            <a:r>
              <a:rPr lang="en-US" dirty="0"/>
              <a:t>False candidate eligibility claims </a:t>
            </a:r>
          </a:p>
          <a:p>
            <a:pPr lvl="2"/>
            <a:r>
              <a:rPr lang="en-US" dirty="0"/>
              <a:t>Incitement to interfere with democratic processes</a:t>
            </a:r>
          </a:p>
          <a:p>
            <a:pPr lvl="2"/>
            <a:r>
              <a:rPr lang="en-US" dirty="0"/>
              <a:t>Harassment, hate speech, manipulated content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600" dirty="0"/>
              <a:t>Raises authoritative election information through:</a:t>
            </a:r>
          </a:p>
          <a:p>
            <a:pPr lvl="2"/>
            <a:r>
              <a:rPr lang="en-US" dirty="0"/>
              <a:t>Prominent placement in search and recommendations</a:t>
            </a:r>
          </a:p>
          <a:p>
            <a:pPr lvl="2"/>
            <a:r>
              <a:rPr lang="en-US" dirty="0"/>
              <a:t>Information panels on candidates, voting, results</a:t>
            </a:r>
          </a:p>
          <a:p>
            <a:pPr lvl="2"/>
            <a:r>
              <a:rPr lang="en-US" dirty="0"/>
              <a:t>Breaking news shelves on homepage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600" dirty="0"/>
              <a:t>Requires disclosure of AI-generated realistic content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/>
              <a:t>Monetization available to eligible political creators/candidates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/>
              <a:t>Political ads must comply with Google Ads policies</a:t>
            </a:r>
            <a:br>
              <a:rPr lang="en-US" sz="2600" dirty="0"/>
            </a:br>
            <a:endParaRPr lang="en-US" sz="2600" dirty="0"/>
          </a:p>
          <a:p>
            <a:pPr lvl="1"/>
            <a:r>
              <a:rPr lang="en-US" sz="2600" dirty="0"/>
              <a:t>Dedicated team monitors for emerging election-related threats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19840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ptos" panose="020B0004020202020204" pitchFamily="34" charset="0"/>
              </a:rPr>
              <a:t>“A Master’s Thesis on Political Stance Prediction”</a:t>
            </a:r>
          </a:p>
          <a:p>
            <a:pPr lvl="1"/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8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ptos" panose="020B0004020202020204" pitchFamily="34" charset="0"/>
              </a:rPr>
            </a:br>
            <a:endParaRPr lang="en-US" sz="1400" b="0" i="0" dirty="0">
              <a:solidFill>
                <a:srgbClr val="222222"/>
              </a:solidFill>
              <a:effectLst/>
              <a:latin typeface="Aptos" panose="020B0004020202020204" pitchFamily="34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Aptos" panose="020B0004020202020204" pitchFamily="34" charset="0"/>
              </a:rPr>
              <a:t>Key Points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latin typeface="Aptos" panose="020B0004020202020204" pitchFamily="34" charset="0"/>
              </a:rPr>
              <a:t>Aims at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developing a machine learning model to predict the political stance of YouTube comments (2020 elections)</a:t>
            </a:r>
          </a:p>
          <a:p>
            <a:pPr lvl="1"/>
            <a:r>
              <a:rPr lang="en-US" sz="1800" b="0" i="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Considered novel approach because previous work involved analyzing political speeches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Informal language of comments vs formal language in speeches</a:t>
            </a:r>
            <a:endParaRPr lang="en-US" sz="1400" b="0" i="0" dirty="0">
              <a:solidFill>
                <a:srgbClr val="222222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222222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Comments taken from videos of candidates during primaries posted by major news outlets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Analyzing how effective linguistic signals are in determining comment political stance</a:t>
            </a:r>
            <a:endParaRPr lang="en-US" sz="1800" dirty="0">
              <a:solidFill>
                <a:srgbClr val="222222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solidFill>
                <a:srgbClr val="222222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sz="1400" b="0" i="0" dirty="0">
              <a:solidFill>
                <a:srgbClr val="222222"/>
              </a:solidFill>
              <a:effectLst/>
              <a:latin typeface="Aptos" panose="020B0004020202020204" pitchFamily="34" charset="0"/>
            </a:endParaRPr>
          </a:p>
          <a:p>
            <a:endParaRPr lang="en-US" sz="2200" dirty="0">
              <a:latin typeface="Aptos" panose="020B0004020202020204" pitchFamily="34" charset="0"/>
            </a:endParaRPr>
          </a:p>
          <a:p>
            <a:endParaRPr lang="en-US" sz="22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4621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ptos" panose="020B0004020202020204" pitchFamily="34" charset="0"/>
              </a:rPr>
              <a:t>“A Master’s Thesis on Political Stance Prediction”</a:t>
            </a:r>
          </a:p>
          <a:p>
            <a:pPr lvl="1"/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8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0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Aptos" panose="020B0004020202020204" pitchFamily="34" charset="0"/>
              </a:rPr>
              <a:t>Training</a:t>
            </a:r>
            <a:r>
              <a:rPr lang="en-US" sz="1800" dirty="0">
                <a:solidFill>
                  <a:srgbClr val="222222"/>
                </a:solidFill>
                <a:latin typeface="Aptos" panose="020B0004020202020204" pitchFamily="34" charset="0"/>
              </a:rPr>
              <a:t> data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11,817 comments annotated through crowdsourcing (Mechanical Turk)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Political text scaling: topic + ideology scale</a:t>
            </a:r>
            <a:endParaRPr lang="en-US" sz="1400" dirty="0">
              <a:solidFill>
                <a:srgbClr val="222222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rgbClr val="222222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Left-leaning, right-</a:t>
            </a:r>
            <a:r>
              <a:rPr lang="en-US" sz="140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leaning, cannot-decide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Training, dev, test dataset: 0.8, 0.1, 0.1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Comments on 8 policy issues: 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abortion, economics, education, environment, guns, healthcare, immigration, LGBTQ rights</a:t>
            </a:r>
          </a:p>
          <a:p>
            <a:pPr marL="457200" lvl="1" indent="0">
              <a:buNone/>
            </a:pPr>
            <a:endParaRPr lang="en-US" sz="1800" dirty="0">
              <a:solidFill>
                <a:srgbClr val="222222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12335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“A Master’s Thesis on Political Stance Prediction”</a:t>
            </a:r>
          </a:p>
          <a:p>
            <a:pPr lvl="1"/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8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Aptos" panose="020B0004020202020204" pitchFamily="34" charset="0"/>
              </a:rPr>
              <a:t>Models</a:t>
            </a:r>
            <a:endParaRPr lang="en-US" sz="1800" dirty="0">
              <a:solidFill>
                <a:srgbClr val="222222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L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ogistic regression, SVM, MLP, CNN, BERT</a:t>
            </a: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Model for each policy category</a:t>
            </a:r>
            <a:endParaRPr lang="en-US" sz="1800" b="0" i="0" dirty="0">
              <a:effectLst/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solidFill>
                  <a:srgbClr val="22222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Features: word n-grams, a morality foundation dictionary, contextual information</a:t>
            </a:r>
            <a:endParaRPr lang="en-US" sz="1800" dirty="0">
              <a:solidFill>
                <a:srgbClr val="222222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1246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has happened since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“A Master’s Thesis on Political Stance Prediction”</a:t>
            </a:r>
          </a:p>
          <a:p>
            <a:pPr lvl="1"/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Zhao, J. (2020). Political stance prediction on </a:t>
            </a:r>
            <a:r>
              <a:rPr lang="en-US" sz="1800" b="0" i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comments (Doctoral dissertation, Brandeis University).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Aptos" panose="020B0004020202020204" pitchFamily="34" charset="0"/>
              </a:rPr>
              <a:t>Results</a:t>
            </a:r>
            <a:endParaRPr lang="en-US" sz="1800" dirty="0">
              <a:solidFill>
                <a:srgbClr val="222222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800" b="0" i="0" dirty="0">
                <a:effectLst/>
                <a:latin typeface="Aptos" panose="020B0004020202020204" pitchFamily="34" charset="0"/>
              </a:rPr>
              <a:t>Best performance: Fine-tuned BERT model (63.18% micro F1 score on combined dataset)</a:t>
            </a:r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b="0" i="0" dirty="0">
                <a:effectLst/>
                <a:latin typeface="Aptos" panose="020B0004020202020204" pitchFamily="34" charset="0"/>
              </a:rPr>
              <a:t>Performance varied by policy issue (e.g. 74.3% for LGBTQ, 53.25% for healthcare)</a:t>
            </a:r>
            <a:endParaRPr lang="en-US" sz="1800" dirty="0">
              <a:latin typeface="Aptos" panose="020B0004020202020204" pitchFamily="34" charset="0"/>
            </a:endParaRPr>
          </a:p>
          <a:p>
            <a:pPr lvl="1"/>
            <a:r>
              <a:rPr lang="en-US" sz="1800" b="0" i="0" dirty="0">
                <a:effectLst/>
                <a:latin typeface="Aptos" panose="020B0004020202020204" pitchFamily="34" charset="0"/>
              </a:rPr>
              <a:t>Binary classification (Left vs Right only) performed better than 3-way classification</a:t>
            </a:r>
            <a:endParaRPr lang="en-US" sz="1800" b="0" i="0" dirty="0">
              <a:solidFill>
                <a:srgbClr val="222222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79991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905</Words>
  <Application>Microsoft Macintosh PowerPoint</Application>
  <PresentationFormat>Widescreen</PresentationFormat>
  <Paragraphs>122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Helvetica</vt:lpstr>
      <vt:lpstr>Optima</vt:lpstr>
      <vt:lpstr>Publico Text</vt:lpstr>
      <vt:lpstr>Office Theme</vt:lpstr>
      <vt:lpstr>Vibe Check 2024</vt:lpstr>
      <vt:lpstr>What happened last time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What has happened since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2024-10-01T16:00:12Z</dcterms:modified>
</cp:coreProperties>
</file>