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CEB1-84AB-B04D-9BF7-719A67BB4369}" v="7" dt="2024-08-30T19:06:2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-2303/Election-Data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 </a:t>
            </a:r>
            <a:r>
              <a:rPr lang="en-US" dirty="0"/>
              <a:t>Progress Update – August 30,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CF90B-7739-03D2-4963-D4EE905F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C8E4-9537-4AA5-B119-34C07429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i="1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https://github.com/akash-2303/Election-Data.git</a:t>
            </a:r>
            <a:endParaRPr lang="en-US" sz="24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464F-2D07-C432-CDC2-01D949AD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CB81-E8B7-AB51-1687-6A2CF844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CD31-005D-102D-C4C4-25C1E9FB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Summary of 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Pulled all </a:t>
            </a:r>
            <a:r>
              <a:rPr lang="en-US" sz="2200" b="1" dirty="0"/>
              <a:t>comments from YouTube videos </a:t>
            </a:r>
            <a:r>
              <a:rPr lang="en-US" sz="2200" dirty="0"/>
              <a:t>of presidential debates</a:t>
            </a:r>
          </a:p>
          <a:p>
            <a:pPr lvl="1"/>
            <a:r>
              <a:rPr lang="en-US" sz="2200" b="1" dirty="0"/>
              <a:t>2020:</a:t>
            </a:r>
            <a:r>
              <a:rPr lang="en-US" sz="2200" dirty="0"/>
              <a:t> C-SPAN, CBS, Fox News, NBC, Sky News</a:t>
            </a:r>
          </a:p>
          <a:p>
            <a:pPr lvl="1"/>
            <a:r>
              <a:rPr lang="en-US" sz="2200" b="1" dirty="0"/>
              <a:t>2024: </a:t>
            </a:r>
            <a:r>
              <a:rPr lang="en-US" sz="2200" dirty="0"/>
              <a:t>C-SPAN, MSNBC, NBC, USA Today, Wall Street Journal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Added all downloaded comments into separate CSV files</a:t>
            </a:r>
          </a:p>
          <a:p>
            <a:pPr lvl="1"/>
            <a:r>
              <a:rPr lang="en-US" sz="2200" dirty="0"/>
              <a:t>Dataset attributes: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author','published_at','like_count','text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Performed an </a:t>
            </a:r>
            <a:r>
              <a:rPr lang="en-US" sz="2200" b="1" dirty="0"/>
              <a:t>initial exploratory data analysis </a:t>
            </a:r>
            <a:r>
              <a:rPr lang="en-US" sz="2200" dirty="0"/>
              <a:t>on each dataset</a:t>
            </a:r>
          </a:p>
          <a:p>
            <a:pPr lvl="1"/>
            <a:r>
              <a:rPr lang="en-US" sz="2200" dirty="0"/>
              <a:t>Initial statistics visualized</a:t>
            </a:r>
          </a:p>
          <a:p>
            <a:pPr lvl="1"/>
            <a:r>
              <a:rPr lang="en-US" sz="2200" dirty="0" err="1"/>
              <a:t>Ydata</a:t>
            </a:r>
            <a:r>
              <a:rPr lang="en-US" sz="2200" dirty="0"/>
              <a:t>-profiler used to generate detailed statistics in HTML files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E62A-1973-EBF4-7E09-79C25B41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212C-F5BB-E6F4-1966-890464FA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C87EA-9308-38C0-0EBE-26CD5CCF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ECBE-0D92-5765-0842-2EFA78A5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Compiled a dataset of </a:t>
            </a:r>
          </a:p>
          <a:p>
            <a:pPr marL="0" indent="0">
              <a:buNone/>
            </a:pPr>
            <a:r>
              <a:rPr lang="en-US" sz="2400" b="1" dirty="0"/>
              <a:t>98169 comments in 2020 </a:t>
            </a:r>
            <a:r>
              <a:rPr lang="en-US" sz="2400" dirty="0"/>
              <a:t>and</a:t>
            </a:r>
          </a:p>
          <a:p>
            <a:pPr marL="0" indent="0">
              <a:buNone/>
            </a:pPr>
            <a:r>
              <a:rPr lang="en-US" sz="2400" b="1" dirty="0"/>
              <a:t>86131 comments in 2024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A graph with orange and white bars&#10;&#10;Description automatically generated">
            <a:extLst>
              <a:ext uri="{FF2B5EF4-FFF2-40B4-BE49-F238E27FC236}">
                <a16:creationId xmlns:a16="http://schemas.microsoft.com/office/drawing/2014/main" id="{CC3CE9E6-1AF4-7576-83B2-C9E69792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366" y="2071847"/>
            <a:ext cx="5431536" cy="419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graph of a number of comments&#10;&#10;Description automatically generated">
            <a:extLst>
              <a:ext uri="{FF2B5EF4-FFF2-40B4-BE49-F238E27FC236}">
                <a16:creationId xmlns:a16="http://schemas.microsoft.com/office/drawing/2014/main" id="{8F338DFE-CF41-CE66-EA3E-0D2D9717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2" y="2071847"/>
            <a:ext cx="5431536" cy="419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1E17-4EA1-BBD1-FE1D-0C7702B1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391F-33DC-463A-D9DF-B6690E9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3B86-7691-80B8-85BC-3F2BB83C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B71F6-313D-0124-3742-B44FF004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3509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the same news sources from 2020 and 2024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aph of a number of comments&#10;&#10;Description automatically generated">
            <a:extLst>
              <a:ext uri="{FF2B5EF4-FFF2-40B4-BE49-F238E27FC236}">
                <a16:creationId xmlns:a16="http://schemas.microsoft.com/office/drawing/2014/main" id="{59852774-3613-1319-0F8C-65780FB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9108" y="640080"/>
            <a:ext cx="718499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995E-384C-568A-6467-52600ADF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CA05-0717-8F75-48A3-FE278F79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A3F50-4050-24B4-000C-9C0AF0D1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53DC-7392-1888-E7F1-33AF9CD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Ydata-profiler analysis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66946C-5FC8-C048-3158-1E5C2C22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6801"/>
            <a:ext cx="6894576" cy="2981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B47E-5384-5319-771E-BD560EA7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900"/>
              <a:t>Generated a detailed data profile using this Python package</a:t>
            </a:r>
          </a:p>
          <a:p>
            <a:r>
              <a:rPr lang="en-US" sz="1900"/>
              <a:t>Includes data statistics, author counts, likes frequency, and text analysis of comments</a:t>
            </a:r>
          </a:p>
          <a:p>
            <a:r>
              <a:rPr lang="en-US" sz="1900"/>
              <a:t>In data/data profiles directory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F7B-5D59-A389-2B7B-73C37F70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44C2-C939-D624-5D6A-B223ED9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5186-6949-A58D-F78E-CE7DFD2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53DC-7392-1888-E7F1-33AF9CD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Ydata-profiler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B47E-5384-5319-771E-BD560EA7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sample comment text analysis is as follows: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699DE0-7FEB-4AE7-4959-E5E31B35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3913"/>
            <a:ext cx="7214616" cy="530274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6DB-CD8E-D284-F7A3-A792A55F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00BA-98A1-EC96-34CC-18499873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2CDDB-CE65-CD77-3657-2DAF6E20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2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ECB8A-7672-5E3E-2967-B2F82C0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2020 Comments</a:t>
            </a:r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7BD-A5A3-C942-D44E-278A3470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Picked the network with most comments: </a:t>
            </a:r>
          </a:p>
          <a:p>
            <a:pPr marL="0" indent="0">
              <a:buNone/>
            </a:pPr>
            <a:r>
              <a:rPr lang="en-US" sz="2200" b="1" dirty="0"/>
              <a:t>C-SPAN </a:t>
            </a:r>
            <a:r>
              <a:rPr lang="en-US" sz="2200" dirty="0"/>
              <a:t>(54,358 comments)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 descr="A graph of purpl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E8B7AC5B-7561-F7F1-DB29-868CEEAB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" y="2768499"/>
            <a:ext cx="5468112" cy="32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graph of purpl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528951B0-341F-80D3-7776-E98C8DFF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775334"/>
            <a:ext cx="5468112" cy="32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65E1-CFA9-D84A-8F7D-0C1E4B0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2D91-C695-9192-83E8-A7915E3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081F-7E8A-919D-6D0E-B741D644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ECB8A-7672-5E3E-2967-B2F82C0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2024 Comments</a:t>
            </a:r>
          </a:p>
        </p:txBody>
      </p:sp>
      <p:sp>
        <p:nvSpPr>
          <p:cNvPr id="513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7BD-A5A3-C942-D44E-278A3470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Picked the network with most comments: </a:t>
            </a:r>
          </a:p>
          <a:p>
            <a:pPr marL="0" indent="0">
              <a:buNone/>
            </a:pPr>
            <a:r>
              <a:rPr lang="en-US" sz="2200" b="1" dirty="0"/>
              <a:t>Wall Street Journal </a:t>
            </a:r>
            <a:r>
              <a:rPr lang="en-US" sz="2200" dirty="0"/>
              <a:t>(81,603 comments)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124" name="Picture 4" descr="A graph with orange bars&#10;&#10;Description automatically generated with medium confidence">
            <a:extLst>
              <a:ext uri="{FF2B5EF4-FFF2-40B4-BE49-F238E27FC236}">
                <a16:creationId xmlns:a16="http://schemas.microsoft.com/office/drawing/2014/main" id="{20074439-9212-E58E-46EE-8FF4D5F0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0759" y="2644143"/>
            <a:ext cx="5468112" cy="32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graph showing a number of timestamps&#10;&#10;Description automatically generated">
            <a:extLst>
              <a:ext uri="{FF2B5EF4-FFF2-40B4-BE49-F238E27FC236}">
                <a16:creationId xmlns:a16="http://schemas.microsoft.com/office/drawing/2014/main" id="{FE6A9F37-3B8E-AAAD-27D9-8C6640AA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324" y="2644143"/>
            <a:ext cx="5468112" cy="32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E991-0BB8-A366-82DA-B01F00D4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9280-5D31-9FD5-E38C-3B3AA9B8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D351-B695-DBEB-289C-601A201F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Observations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Nested comments – not pulled by API</a:t>
            </a:r>
          </a:p>
          <a:p>
            <a:pPr lvl="1"/>
            <a:r>
              <a:rPr lang="en-US" sz="1800" dirty="0" err="1"/>
              <a:t>Eg</a:t>
            </a:r>
            <a:r>
              <a:rPr lang="en-US" sz="1800" dirty="0"/>
              <a:t>: Wall Street Journal has a total of 129k comments but only 54k were pulled</a:t>
            </a:r>
          </a:p>
          <a:p>
            <a:r>
              <a:rPr lang="en-US" sz="2200" dirty="0" err="1"/>
              <a:t>Youtube</a:t>
            </a:r>
            <a:r>
              <a:rPr lang="en-US" sz="2200" dirty="0"/>
              <a:t> API key currently in an env file</a:t>
            </a:r>
          </a:p>
          <a:p>
            <a:r>
              <a:rPr lang="en-US" sz="2200" dirty="0"/>
              <a:t>Some comments are in different languages</a:t>
            </a:r>
          </a:p>
          <a:p>
            <a:r>
              <a:rPr lang="en-US" sz="2200" dirty="0"/>
              <a:t>Some videos have disabled comments – </a:t>
            </a:r>
            <a:r>
              <a:rPr lang="en-US" sz="2200" dirty="0" err="1"/>
              <a:t>HttpError</a:t>
            </a:r>
            <a:r>
              <a:rPr lang="en-US" sz="2200" dirty="0"/>
              <a:t> raised but information pulled</a:t>
            </a:r>
          </a:p>
          <a:p>
            <a:r>
              <a:rPr lang="en-US" sz="2200" dirty="0"/>
              <a:t>News sources: how are they chosen and why not the same sources for analysis?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0812E-FFC0-0226-0D8B-2908BDE5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5245112"/>
            <a:ext cx="7772400" cy="673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DCD0-CCFE-BB35-FBB5-F88AD65A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8/30/24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1953-10AF-4A8F-819E-DAA501C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4E35-C65B-66E8-CBFD-DB3C3025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329</Words>
  <Application>Microsoft Macintosh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Consolas</vt:lpstr>
      <vt:lpstr>Office Theme</vt:lpstr>
      <vt:lpstr>Vibe Check 2024</vt:lpstr>
      <vt:lpstr>Summary of progress</vt:lpstr>
      <vt:lpstr>Wins</vt:lpstr>
      <vt:lpstr>Comparing the same news sources from 2020 and 2024</vt:lpstr>
      <vt:lpstr>Ydata-profiler analysis</vt:lpstr>
      <vt:lpstr>Ydata-profiler analysis</vt:lpstr>
      <vt:lpstr>2020 Comments</vt:lpstr>
      <vt:lpstr>2024 Comments</vt:lpstr>
      <vt:lpstr>Observations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2024-08-30T19:06:28Z</dcterms:modified>
</cp:coreProperties>
</file>