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1" r:id="rId3"/>
    <p:sldId id="296" r:id="rId4"/>
    <p:sldId id="297" r:id="rId5"/>
    <p:sldId id="298" r:id="rId6"/>
    <p:sldId id="294" r:id="rId7"/>
    <p:sldId id="299" r:id="rId8"/>
    <p:sldId id="301" r:id="rId9"/>
    <p:sldId id="300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46894F-8586-D34B-924D-A6D8AACCB588}">
          <p14:sldIdLst>
            <p14:sldId id="256"/>
            <p14:sldId id="281"/>
            <p14:sldId id="296"/>
            <p14:sldId id="297"/>
            <p14:sldId id="298"/>
            <p14:sldId id="294"/>
            <p14:sldId id="299"/>
            <p14:sldId id="301"/>
            <p14:sldId id="300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08EE9C-5B44-6448-B659-EE5F577C2126}" v="7" dt="2024-11-16T00:20:56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nan, Deeptika" userId="9d692e6e-b380-4bbb-b92d-e6a3d38e90b7" providerId="ADAL" clId="{E608EE9C-5B44-6448-B659-EE5F577C2126}"/>
    <pc:docChg chg="undo custSel addSld delSld modSld sldOrd modSection">
      <pc:chgData name="Kannan, Deeptika" userId="9d692e6e-b380-4bbb-b92d-e6a3d38e90b7" providerId="ADAL" clId="{E608EE9C-5B44-6448-B659-EE5F577C2126}" dt="2024-11-16T00:20:56.050" v="1393"/>
      <pc:docMkLst>
        <pc:docMk/>
      </pc:docMkLst>
      <pc:sldChg chg="modSp mod">
        <pc:chgData name="Kannan, Deeptika" userId="9d692e6e-b380-4bbb-b92d-e6a3d38e90b7" providerId="ADAL" clId="{E608EE9C-5B44-6448-B659-EE5F577C2126}" dt="2024-11-15T23:22:38.319" v="1" actId="20577"/>
        <pc:sldMkLst>
          <pc:docMk/>
          <pc:sldMk cId="1755434386" sldId="256"/>
        </pc:sldMkLst>
        <pc:spChg chg="mod">
          <ac:chgData name="Kannan, Deeptika" userId="9d692e6e-b380-4bbb-b92d-e6a3d38e90b7" providerId="ADAL" clId="{E608EE9C-5B44-6448-B659-EE5F577C2126}" dt="2024-11-15T23:22:38.319" v="1" actId="20577"/>
          <ac:spMkLst>
            <pc:docMk/>
            <pc:sldMk cId="1755434386" sldId="256"/>
            <ac:spMk id="3" creationId="{664985EF-81D7-0778-6CB7-161A9D901B7F}"/>
          </ac:spMkLst>
        </pc:spChg>
      </pc:sldChg>
      <pc:sldChg chg="addSp modSp mod">
        <pc:chgData name="Kannan, Deeptika" userId="9d692e6e-b380-4bbb-b92d-e6a3d38e90b7" providerId="ADAL" clId="{E608EE9C-5B44-6448-B659-EE5F577C2126}" dt="2024-11-16T00:20:56.050" v="1393"/>
        <pc:sldMkLst>
          <pc:docMk/>
          <pc:sldMk cId="3724864898" sldId="281"/>
        </pc:sldMkLst>
        <pc:spChg chg="mod">
          <ac:chgData name="Kannan, Deeptika" userId="9d692e6e-b380-4bbb-b92d-e6a3d38e90b7" providerId="ADAL" clId="{E608EE9C-5B44-6448-B659-EE5F577C2126}" dt="2024-11-16T00:06:39.052" v="852" actId="255"/>
          <ac:spMkLst>
            <pc:docMk/>
            <pc:sldMk cId="3724864898" sldId="281"/>
            <ac:spMk id="3" creationId="{20D5990A-F7A5-E548-25B2-2F13F421D034}"/>
          </ac:spMkLst>
        </pc:spChg>
        <pc:spChg chg="add mod">
          <ac:chgData name="Kannan, Deeptika" userId="9d692e6e-b380-4bbb-b92d-e6a3d38e90b7" providerId="ADAL" clId="{E608EE9C-5B44-6448-B659-EE5F577C2126}" dt="2024-11-16T00:20:56.050" v="1393"/>
          <ac:spMkLst>
            <pc:docMk/>
            <pc:sldMk cId="3724864898" sldId="281"/>
            <ac:spMk id="5" creationId="{1098D86A-45D3-36C8-7853-561ADE191CD4}"/>
          </ac:spMkLst>
        </pc:spChg>
      </pc:sldChg>
      <pc:sldChg chg="addSp modSp mod">
        <pc:chgData name="Kannan, Deeptika" userId="9d692e6e-b380-4bbb-b92d-e6a3d38e90b7" providerId="ADAL" clId="{E608EE9C-5B44-6448-B659-EE5F577C2126}" dt="2024-11-16T00:20:56.050" v="1393"/>
        <pc:sldMkLst>
          <pc:docMk/>
          <pc:sldMk cId="2951671128" sldId="289"/>
        </pc:sldMkLst>
        <pc:spChg chg="mod">
          <ac:chgData name="Kannan, Deeptika" userId="9d692e6e-b380-4bbb-b92d-e6a3d38e90b7" providerId="ADAL" clId="{E608EE9C-5B44-6448-B659-EE5F577C2126}" dt="2024-11-16T00:19:39.692" v="1392" actId="20577"/>
          <ac:spMkLst>
            <pc:docMk/>
            <pc:sldMk cId="2951671128" sldId="289"/>
            <ac:spMk id="3" creationId="{20D5990A-F7A5-E548-25B2-2F13F421D034}"/>
          </ac:spMkLst>
        </pc:spChg>
        <pc:spChg chg="add mod">
          <ac:chgData name="Kannan, Deeptika" userId="9d692e6e-b380-4bbb-b92d-e6a3d38e90b7" providerId="ADAL" clId="{E608EE9C-5B44-6448-B659-EE5F577C2126}" dt="2024-11-16T00:20:56.050" v="1393"/>
          <ac:spMkLst>
            <pc:docMk/>
            <pc:sldMk cId="2951671128" sldId="289"/>
            <ac:spMk id="5" creationId="{2B488781-2473-6122-4E51-161B9FC623B2}"/>
          </ac:spMkLst>
        </pc:spChg>
      </pc:sldChg>
      <pc:sldChg chg="modSp del mod">
        <pc:chgData name="Kannan, Deeptika" userId="9d692e6e-b380-4bbb-b92d-e6a3d38e90b7" providerId="ADAL" clId="{E608EE9C-5B44-6448-B659-EE5F577C2126}" dt="2024-11-15T23:24:57.024" v="297" actId="2696"/>
        <pc:sldMkLst>
          <pc:docMk/>
          <pc:sldMk cId="611264989" sldId="293"/>
        </pc:sldMkLst>
        <pc:spChg chg="mod">
          <ac:chgData name="Kannan, Deeptika" userId="9d692e6e-b380-4bbb-b92d-e6a3d38e90b7" providerId="ADAL" clId="{E608EE9C-5B44-6448-B659-EE5F577C2126}" dt="2024-11-15T23:24:52.085" v="296" actId="5793"/>
          <ac:spMkLst>
            <pc:docMk/>
            <pc:sldMk cId="611264989" sldId="293"/>
            <ac:spMk id="3" creationId="{20D5990A-F7A5-E548-25B2-2F13F421D034}"/>
          </ac:spMkLst>
        </pc:spChg>
      </pc:sldChg>
      <pc:sldChg chg="addSp delSp modSp mod">
        <pc:chgData name="Kannan, Deeptika" userId="9d692e6e-b380-4bbb-b92d-e6a3d38e90b7" providerId="ADAL" clId="{E608EE9C-5B44-6448-B659-EE5F577C2126}" dt="2024-11-16T00:20:56.050" v="1393"/>
        <pc:sldMkLst>
          <pc:docMk/>
          <pc:sldMk cId="3659535813" sldId="294"/>
        </pc:sldMkLst>
        <pc:spChg chg="mod">
          <ac:chgData name="Kannan, Deeptika" userId="9d692e6e-b380-4bbb-b92d-e6a3d38e90b7" providerId="ADAL" clId="{E608EE9C-5B44-6448-B659-EE5F577C2126}" dt="2024-11-15T23:59:27.979" v="713" actId="26606"/>
          <ac:spMkLst>
            <pc:docMk/>
            <pc:sldMk cId="3659535813" sldId="294"/>
            <ac:spMk id="2" creationId="{FBE3D45B-4AD4-0CEC-4C14-F88548CF3723}"/>
          </ac:spMkLst>
        </pc:spChg>
        <pc:spChg chg="mod">
          <ac:chgData name="Kannan, Deeptika" userId="9d692e6e-b380-4bbb-b92d-e6a3d38e90b7" providerId="ADAL" clId="{E608EE9C-5B44-6448-B659-EE5F577C2126}" dt="2024-11-16T00:16:40.423" v="1201" actId="20577"/>
          <ac:spMkLst>
            <pc:docMk/>
            <pc:sldMk cId="3659535813" sldId="294"/>
            <ac:spMk id="3" creationId="{20D5990A-F7A5-E548-25B2-2F13F421D034}"/>
          </ac:spMkLst>
        </pc:spChg>
        <pc:spChg chg="mod ord">
          <ac:chgData name="Kannan, Deeptika" userId="9d692e6e-b380-4bbb-b92d-e6a3d38e90b7" providerId="ADAL" clId="{E608EE9C-5B44-6448-B659-EE5F577C2126}" dt="2024-11-15T23:59:27.979" v="713" actId="26606"/>
          <ac:spMkLst>
            <pc:docMk/>
            <pc:sldMk cId="3659535813" sldId="294"/>
            <ac:spMk id="4" creationId="{FBBD9965-BFA9-7535-E50A-8FC03CEAD749}"/>
          </ac:spMkLst>
        </pc:spChg>
        <pc:spChg chg="add del mod">
          <ac:chgData name="Kannan, Deeptika" userId="9d692e6e-b380-4bbb-b92d-e6a3d38e90b7" providerId="ADAL" clId="{E608EE9C-5B44-6448-B659-EE5F577C2126}" dt="2024-11-16T00:11:44.797" v="1090" actId="767"/>
          <ac:spMkLst>
            <pc:docMk/>
            <pc:sldMk cId="3659535813" sldId="294"/>
            <ac:spMk id="7" creationId="{AB571C83-EA4E-7262-4D0E-E3CC0F5C98AB}"/>
          </ac:spMkLst>
        </pc:spChg>
        <pc:spChg chg="add del">
          <ac:chgData name="Kannan, Deeptika" userId="9d692e6e-b380-4bbb-b92d-e6a3d38e90b7" providerId="ADAL" clId="{E608EE9C-5B44-6448-B659-EE5F577C2126}" dt="2024-11-15T23:59:27.979" v="713" actId="26606"/>
          <ac:spMkLst>
            <pc:docMk/>
            <pc:sldMk cId="3659535813" sldId="294"/>
            <ac:spMk id="8" creationId="{DAF1966E-FD40-4A4A-B61B-C4DF7FA05F06}"/>
          </ac:spMkLst>
        </pc:spChg>
        <pc:spChg chg="add mod">
          <ac:chgData name="Kannan, Deeptika" userId="9d692e6e-b380-4bbb-b92d-e6a3d38e90b7" providerId="ADAL" clId="{E608EE9C-5B44-6448-B659-EE5F577C2126}" dt="2024-11-16T00:20:56.050" v="1393"/>
          <ac:spMkLst>
            <pc:docMk/>
            <pc:sldMk cId="3659535813" sldId="294"/>
            <ac:spMk id="9" creationId="{66D43C1C-54C0-9748-C41A-0F5045A6BF68}"/>
          </ac:spMkLst>
        </pc:spChg>
        <pc:spChg chg="add del">
          <ac:chgData name="Kannan, Deeptika" userId="9d692e6e-b380-4bbb-b92d-e6a3d38e90b7" providerId="ADAL" clId="{E608EE9C-5B44-6448-B659-EE5F577C2126}" dt="2024-11-15T23:59:27.979" v="713" actId="26606"/>
          <ac:spMkLst>
            <pc:docMk/>
            <pc:sldMk cId="3659535813" sldId="294"/>
            <ac:spMk id="10" creationId="{047BFA19-D45E-416B-A404-7AF2F3F27017}"/>
          </ac:spMkLst>
        </pc:spChg>
        <pc:spChg chg="add del">
          <ac:chgData name="Kannan, Deeptika" userId="9d692e6e-b380-4bbb-b92d-e6a3d38e90b7" providerId="ADAL" clId="{E608EE9C-5B44-6448-B659-EE5F577C2126}" dt="2024-11-15T23:59:27.979" v="713" actId="26606"/>
          <ac:spMkLst>
            <pc:docMk/>
            <pc:sldMk cId="3659535813" sldId="294"/>
            <ac:spMk id="12" creationId="{8E0105E7-23DB-4CF2-8258-FF47C7620F6E}"/>
          </ac:spMkLst>
        </pc:spChg>
        <pc:spChg chg="add del">
          <ac:chgData name="Kannan, Deeptika" userId="9d692e6e-b380-4bbb-b92d-e6a3d38e90b7" providerId="ADAL" clId="{E608EE9C-5B44-6448-B659-EE5F577C2126}" dt="2024-11-15T23:59:27.979" v="713" actId="26606"/>
          <ac:spMkLst>
            <pc:docMk/>
            <pc:sldMk cId="3659535813" sldId="294"/>
            <ac:spMk id="14" creationId="{074B4F7D-14B2-478B-8BF5-01E4E0C5D263}"/>
          </ac:spMkLst>
        </pc:spChg>
        <pc:spChg chg="add">
          <ac:chgData name="Kannan, Deeptika" userId="9d692e6e-b380-4bbb-b92d-e6a3d38e90b7" providerId="ADAL" clId="{E608EE9C-5B44-6448-B659-EE5F577C2126}" dt="2024-11-15T23:59:27.979" v="713" actId="26606"/>
          <ac:spMkLst>
            <pc:docMk/>
            <pc:sldMk cId="3659535813" sldId="294"/>
            <ac:spMk id="19" creationId="{2B97F24A-32CE-4C1C-A50D-3016B394DCFB}"/>
          </ac:spMkLst>
        </pc:spChg>
        <pc:spChg chg="add del">
          <ac:chgData name="Kannan, Deeptika" userId="9d692e6e-b380-4bbb-b92d-e6a3d38e90b7" providerId="ADAL" clId="{E608EE9C-5B44-6448-B659-EE5F577C2126}" dt="2024-11-15T23:58:51.334" v="709" actId="26606"/>
          <ac:spMkLst>
            <pc:docMk/>
            <pc:sldMk cId="3659535813" sldId="294"/>
            <ac:spMk id="19" creationId="{F13C74B1-5B17-4795-BED0-7140497B445A}"/>
          </ac:spMkLst>
        </pc:spChg>
        <pc:spChg chg="add">
          <ac:chgData name="Kannan, Deeptika" userId="9d692e6e-b380-4bbb-b92d-e6a3d38e90b7" providerId="ADAL" clId="{E608EE9C-5B44-6448-B659-EE5F577C2126}" dt="2024-11-15T23:59:27.979" v="713" actId="26606"/>
          <ac:spMkLst>
            <pc:docMk/>
            <pc:sldMk cId="3659535813" sldId="294"/>
            <ac:spMk id="21" creationId="{CD8B4F24-440B-49E9-B85D-733523DC064B}"/>
          </ac:spMkLst>
        </pc:spChg>
        <pc:spChg chg="add del">
          <ac:chgData name="Kannan, Deeptika" userId="9d692e6e-b380-4bbb-b92d-e6a3d38e90b7" providerId="ADAL" clId="{E608EE9C-5B44-6448-B659-EE5F577C2126}" dt="2024-11-15T23:58:51.334" v="709" actId="26606"/>
          <ac:spMkLst>
            <pc:docMk/>
            <pc:sldMk cId="3659535813" sldId="294"/>
            <ac:spMk id="21" creationId="{D4974D33-8DC5-464E-8C6D-BE58F0669C17}"/>
          </ac:spMkLst>
        </pc:spChg>
        <pc:graphicFrameChg chg="del modGraphic">
          <ac:chgData name="Kannan, Deeptika" userId="9d692e6e-b380-4bbb-b92d-e6a3d38e90b7" providerId="ADAL" clId="{E608EE9C-5B44-6448-B659-EE5F577C2126}" dt="2024-11-15T23:58:39.885" v="706" actId="478"/>
          <ac:graphicFrameMkLst>
            <pc:docMk/>
            <pc:sldMk cId="3659535813" sldId="294"/>
            <ac:graphicFrameMk id="5" creationId="{8582A9D6-16E4-6B55-583C-71FE1C938668}"/>
          </ac:graphicFrameMkLst>
        </pc:graphicFrameChg>
        <pc:picChg chg="add mod modCrop">
          <ac:chgData name="Kannan, Deeptika" userId="9d692e6e-b380-4bbb-b92d-e6a3d38e90b7" providerId="ADAL" clId="{E608EE9C-5B44-6448-B659-EE5F577C2126}" dt="2024-11-15T23:59:31.204" v="714" actId="27614"/>
          <ac:picMkLst>
            <pc:docMk/>
            <pc:sldMk cId="3659535813" sldId="294"/>
            <ac:picMk id="6" creationId="{662F3045-98CB-9EA9-FA29-7CAC1C0D14AF}"/>
          </ac:picMkLst>
        </pc:picChg>
      </pc:sldChg>
      <pc:sldChg chg="del">
        <pc:chgData name="Kannan, Deeptika" userId="9d692e6e-b380-4bbb-b92d-e6a3d38e90b7" providerId="ADAL" clId="{E608EE9C-5B44-6448-B659-EE5F577C2126}" dt="2024-11-16T00:13:27.242" v="1122" actId="2696"/>
        <pc:sldMkLst>
          <pc:docMk/>
          <pc:sldMk cId="3707437878" sldId="295"/>
        </pc:sldMkLst>
      </pc:sldChg>
      <pc:sldChg chg="addSp modSp mod ord">
        <pc:chgData name="Kannan, Deeptika" userId="9d692e6e-b380-4bbb-b92d-e6a3d38e90b7" providerId="ADAL" clId="{E608EE9C-5B44-6448-B659-EE5F577C2126}" dt="2024-11-16T00:20:56.050" v="1393"/>
        <pc:sldMkLst>
          <pc:docMk/>
          <pc:sldMk cId="578757702" sldId="296"/>
        </pc:sldMkLst>
        <pc:spChg chg="mod">
          <ac:chgData name="Kannan, Deeptika" userId="9d692e6e-b380-4bbb-b92d-e6a3d38e90b7" providerId="ADAL" clId="{E608EE9C-5B44-6448-B659-EE5F577C2126}" dt="2024-11-16T00:06:50.856" v="855" actId="113"/>
          <ac:spMkLst>
            <pc:docMk/>
            <pc:sldMk cId="578757702" sldId="296"/>
            <ac:spMk id="3" creationId="{20D5990A-F7A5-E548-25B2-2F13F421D034}"/>
          </ac:spMkLst>
        </pc:spChg>
        <pc:spChg chg="add mod">
          <ac:chgData name="Kannan, Deeptika" userId="9d692e6e-b380-4bbb-b92d-e6a3d38e90b7" providerId="ADAL" clId="{E608EE9C-5B44-6448-B659-EE5F577C2126}" dt="2024-11-16T00:20:56.050" v="1393"/>
          <ac:spMkLst>
            <pc:docMk/>
            <pc:sldMk cId="578757702" sldId="296"/>
            <ac:spMk id="5" creationId="{AEFA5CDE-4D90-2B8B-6D29-87B0BB9B565E}"/>
          </ac:spMkLst>
        </pc:spChg>
      </pc:sldChg>
      <pc:sldChg chg="addSp delSp modSp add mod">
        <pc:chgData name="Kannan, Deeptika" userId="9d692e6e-b380-4bbb-b92d-e6a3d38e90b7" providerId="ADAL" clId="{E608EE9C-5B44-6448-B659-EE5F577C2126}" dt="2024-11-16T00:20:56.050" v="1393"/>
        <pc:sldMkLst>
          <pc:docMk/>
          <pc:sldMk cId="1543034809" sldId="297"/>
        </pc:sldMkLst>
        <pc:spChg chg="mod">
          <ac:chgData name="Kannan, Deeptika" userId="9d692e6e-b380-4bbb-b92d-e6a3d38e90b7" providerId="ADAL" clId="{E608EE9C-5B44-6448-B659-EE5F577C2126}" dt="2024-11-15T23:47:58.801" v="572" actId="26606"/>
          <ac:spMkLst>
            <pc:docMk/>
            <pc:sldMk cId="1543034809" sldId="297"/>
            <ac:spMk id="2" creationId="{FBE3D45B-4AD4-0CEC-4C14-F88548CF3723}"/>
          </ac:spMkLst>
        </pc:spChg>
        <pc:spChg chg="mod">
          <ac:chgData name="Kannan, Deeptika" userId="9d692e6e-b380-4bbb-b92d-e6a3d38e90b7" providerId="ADAL" clId="{E608EE9C-5B44-6448-B659-EE5F577C2126}" dt="2024-11-15T23:56:25.109" v="704" actId="20577"/>
          <ac:spMkLst>
            <pc:docMk/>
            <pc:sldMk cId="1543034809" sldId="297"/>
            <ac:spMk id="3" creationId="{20D5990A-F7A5-E548-25B2-2F13F421D034}"/>
          </ac:spMkLst>
        </pc:spChg>
        <pc:spChg chg="mod ord">
          <ac:chgData name="Kannan, Deeptika" userId="9d692e6e-b380-4bbb-b92d-e6a3d38e90b7" providerId="ADAL" clId="{E608EE9C-5B44-6448-B659-EE5F577C2126}" dt="2024-11-15T23:47:58.801" v="572" actId="26606"/>
          <ac:spMkLst>
            <pc:docMk/>
            <pc:sldMk cId="1543034809" sldId="297"/>
            <ac:spMk id="4" creationId="{FBBD9965-BFA9-7535-E50A-8FC03CEAD749}"/>
          </ac:spMkLst>
        </pc:spChg>
        <pc:spChg chg="add mod">
          <ac:chgData name="Kannan, Deeptika" userId="9d692e6e-b380-4bbb-b92d-e6a3d38e90b7" providerId="ADAL" clId="{E608EE9C-5B44-6448-B659-EE5F577C2126}" dt="2024-11-16T00:16:26.173" v="1191" actId="20577"/>
          <ac:spMkLst>
            <pc:docMk/>
            <pc:sldMk cId="1543034809" sldId="297"/>
            <ac:spMk id="6" creationId="{98E2AE7F-5F6F-A971-FC46-172C5A2BC2D0}"/>
          </ac:spMkLst>
        </pc:spChg>
        <pc:spChg chg="add mod">
          <ac:chgData name="Kannan, Deeptika" userId="9d692e6e-b380-4bbb-b92d-e6a3d38e90b7" providerId="ADAL" clId="{E608EE9C-5B44-6448-B659-EE5F577C2126}" dt="2024-11-16T00:20:56.050" v="1393"/>
          <ac:spMkLst>
            <pc:docMk/>
            <pc:sldMk cId="1543034809" sldId="297"/>
            <ac:spMk id="7" creationId="{4C432F84-47A7-F908-6AD8-4CA4458FBF80}"/>
          </ac:spMkLst>
        </pc:spChg>
        <pc:spChg chg="del">
          <ac:chgData name="Kannan, Deeptika" userId="9d692e6e-b380-4bbb-b92d-e6a3d38e90b7" providerId="ADAL" clId="{E608EE9C-5B44-6448-B659-EE5F577C2126}" dt="2024-11-15T23:47:58.801" v="572" actId="26606"/>
          <ac:spMkLst>
            <pc:docMk/>
            <pc:sldMk cId="1543034809" sldId="297"/>
            <ac:spMk id="8" creationId="{DAF1966E-FD40-4A4A-B61B-C4DF7FA05F06}"/>
          </ac:spMkLst>
        </pc:spChg>
        <pc:spChg chg="del">
          <ac:chgData name="Kannan, Deeptika" userId="9d692e6e-b380-4bbb-b92d-e6a3d38e90b7" providerId="ADAL" clId="{E608EE9C-5B44-6448-B659-EE5F577C2126}" dt="2024-11-15T23:47:58.801" v="572" actId="26606"/>
          <ac:spMkLst>
            <pc:docMk/>
            <pc:sldMk cId="1543034809" sldId="297"/>
            <ac:spMk id="10" creationId="{047BFA19-D45E-416B-A404-7AF2F3F27017}"/>
          </ac:spMkLst>
        </pc:spChg>
        <pc:spChg chg="del">
          <ac:chgData name="Kannan, Deeptika" userId="9d692e6e-b380-4bbb-b92d-e6a3d38e90b7" providerId="ADAL" clId="{E608EE9C-5B44-6448-B659-EE5F577C2126}" dt="2024-11-15T23:47:58.801" v="572" actId="26606"/>
          <ac:spMkLst>
            <pc:docMk/>
            <pc:sldMk cId="1543034809" sldId="297"/>
            <ac:spMk id="12" creationId="{8E0105E7-23DB-4CF2-8258-FF47C7620F6E}"/>
          </ac:spMkLst>
        </pc:spChg>
        <pc:spChg chg="del">
          <ac:chgData name="Kannan, Deeptika" userId="9d692e6e-b380-4bbb-b92d-e6a3d38e90b7" providerId="ADAL" clId="{E608EE9C-5B44-6448-B659-EE5F577C2126}" dt="2024-11-15T23:47:58.801" v="572" actId="26606"/>
          <ac:spMkLst>
            <pc:docMk/>
            <pc:sldMk cId="1543034809" sldId="297"/>
            <ac:spMk id="14" creationId="{074B4F7D-14B2-478B-8BF5-01E4E0C5D263}"/>
          </ac:spMkLst>
        </pc:spChg>
        <pc:picChg chg="add mod">
          <ac:chgData name="Kannan, Deeptika" userId="9d692e6e-b380-4bbb-b92d-e6a3d38e90b7" providerId="ADAL" clId="{E608EE9C-5B44-6448-B659-EE5F577C2126}" dt="2024-11-15T23:48:05.070" v="575" actId="1076"/>
          <ac:picMkLst>
            <pc:docMk/>
            <pc:sldMk cId="1543034809" sldId="297"/>
            <ac:picMk id="5" creationId="{B4838117-08BD-2643-E3AA-0AE56345E241}"/>
          </ac:picMkLst>
        </pc:picChg>
        <pc:cxnChg chg="add">
          <ac:chgData name="Kannan, Deeptika" userId="9d692e6e-b380-4bbb-b92d-e6a3d38e90b7" providerId="ADAL" clId="{E608EE9C-5B44-6448-B659-EE5F577C2126}" dt="2024-11-15T23:47:58.801" v="572" actId="26606"/>
          <ac:cxnSpMkLst>
            <pc:docMk/>
            <pc:sldMk cId="1543034809" sldId="297"/>
            <ac:cxnSpMk id="19" creationId="{37C77032-C865-6057-7D7A-E2743CFA20F9}"/>
          </ac:cxnSpMkLst>
        </pc:cxnChg>
      </pc:sldChg>
      <pc:sldChg chg="addSp modSp add mod ord">
        <pc:chgData name="Kannan, Deeptika" userId="9d692e6e-b380-4bbb-b92d-e6a3d38e90b7" providerId="ADAL" clId="{E608EE9C-5B44-6448-B659-EE5F577C2126}" dt="2024-11-16T00:20:56.050" v="1393"/>
        <pc:sldMkLst>
          <pc:docMk/>
          <pc:sldMk cId="480890447" sldId="298"/>
        </pc:sldMkLst>
        <pc:spChg chg="mod">
          <ac:chgData name="Kannan, Deeptika" userId="9d692e6e-b380-4bbb-b92d-e6a3d38e90b7" providerId="ADAL" clId="{E608EE9C-5B44-6448-B659-EE5F577C2126}" dt="2024-11-16T00:19:01.792" v="1274" actId="20577"/>
          <ac:spMkLst>
            <pc:docMk/>
            <pc:sldMk cId="480890447" sldId="298"/>
            <ac:spMk id="3" creationId="{20D5990A-F7A5-E548-25B2-2F13F421D034}"/>
          </ac:spMkLst>
        </pc:spChg>
        <pc:spChg chg="add mod">
          <ac:chgData name="Kannan, Deeptika" userId="9d692e6e-b380-4bbb-b92d-e6a3d38e90b7" providerId="ADAL" clId="{E608EE9C-5B44-6448-B659-EE5F577C2126}" dt="2024-11-16T00:20:56.050" v="1393"/>
          <ac:spMkLst>
            <pc:docMk/>
            <pc:sldMk cId="480890447" sldId="298"/>
            <ac:spMk id="5" creationId="{C19D7E37-0BC1-02F5-0837-9EC2DFB87C0D}"/>
          </ac:spMkLst>
        </pc:spChg>
      </pc:sldChg>
      <pc:sldChg chg="addSp modSp add mod ord">
        <pc:chgData name="Kannan, Deeptika" userId="9d692e6e-b380-4bbb-b92d-e6a3d38e90b7" providerId="ADAL" clId="{E608EE9C-5B44-6448-B659-EE5F577C2126}" dt="2024-11-16T00:20:56.050" v="1393"/>
        <pc:sldMkLst>
          <pc:docMk/>
          <pc:sldMk cId="3811195805" sldId="299"/>
        </pc:sldMkLst>
        <pc:spChg chg="mod">
          <ac:chgData name="Kannan, Deeptika" userId="9d692e6e-b380-4bbb-b92d-e6a3d38e90b7" providerId="ADAL" clId="{E608EE9C-5B44-6448-B659-EE5F577C2126}" dt="2024-11-16T00:12:34.927" v="1107" actId="20577"/>
          <ac:spMkLst>
            <pc:docMk/>
            <pc:sldMk cId="3811195805" sldId="299"/>
            <ac:spMk id="3" creationId="{20D5990A-F7A5-E548-25B2-2F13F421D034}"/>
          </ac:spMkLst>
        </pc:spChg>
        <pc:spChg chg="add mod">
          <ac:chgData name="Kannan, Deeptika" userId="9d692e6e-b380-4bbb-b92d-e6a3d38e90b7" providerId="ADAL" clId="{E608EE9C-5B44-6448-B659-EE5F577C2126}" dt="2024-11-16T00:20:56.050" v="1393"/>
          <ac:spMkLst>
            <pc:docMk/>
            <pc:sldMk cId="3811195805" sldId="299"/>
            <ac:spMk id="5" creationId="{A6E97C62-9E4E-83B2-9E61-46E646900EF4}"/>
          </ac:spMkLst>
        </pc:spChg>
      </pc:sldChg>
      <pc:sldChg chg="addSp modSp add mod">
        <pc:chgData name="Kannan, Deeptika" userId="9d692e6e-b380-4bbb-b92d-e6a3d38e90b7" providerId="ADAL" clId="{E608EE9C-5B44-6448-B659-EE5F577C2126}" dt="2024-11-16T00:20:56.050" v="1393"/>
        <pc:sldMkLst>
          <pc:docMk/>
          <pc:sldMk cId="3500253032" sldId="300"/>
        </pc:sldMkLst>
        <pc:spChg chg="mod">
          <ac:chgData name="Kannan, Deeptika" userId="9d692e6e-b380-4bbb-b92d-e6a3d38e90b7" providerId="ADAL" clId="{E608EE9C-5B44-6448-B659-EE5F577C2126}" dt="2024-11-16T00:13:06.499" v="1121" actId="6549"/>
          <ac:spMkLst>
            <pc:docMk/>
            <pc:sldMk cId="3500253032" sldId="300"/>
            <ac:spMk id="3" creationId="{20D5990A-F7A5-E548-25B2-2F13F421D034}"/>
          </ac:spMkLst>
        </pc:spChg>
        <pc:spChg chg="add mod">
          <ac:chgData name="Kannan, Deeptika" userId="9d692e6e-b380-4bbb-b92d-e6a3d38e90b7" providerId="ADAL" clId="{E608EE9C-5B44-6448-B659-EE5F577C2126}" dt="2024-11-16T00:20:56.050" v="1393"/>
          <ac:spMkLst>
            <pc:docMk/>
            <pc:sldMk cId="3500253032" sldId="300"/>
            <ac:spMk id="5" creationId="{4197DAEE-985B-60BC-0A44-26E9D3E20CF1}"/>
          </ac:spMkLst>
        </pc:spChg>
      </pc:sldChg>
      <pc:sldChg chg="addSp modSp add mod ord">
        <pc:chgData name="Kannan, Deeptika" userId="9d692e6e-b380-4bbb-b92d-e6a3d38e90b7" providerId="ADAL" clId="{E608EE9C-5B44-6448-B659-EE5F577C2126}" dt="2024-11-16T00:20:56.050" v="1393"/>
        <pc:sldMkLst>
          <pc:docMk/>
          <pc:sldMk cId="4009862049" sldId="301"/>
        </pc:sldMkLst>
        <pc:spChg chg="mod">
          <ac:chgData name="Kannan, Deeptika" userId="9d692e6e-b380-4bbb-b92d-e6a3d38e90b7" providerId="ADAL" clId="{E608EE9C-5B44-6448-B659-EE5F577C2126}" dt="2024-11-16T00:18:20.755" v="1261" actId="20577"/>
          <ac:spMkLst>
            <pc:docMk/>
            <pc:sldMk cId="4009862049" sldId="301"/>
            <ac:spMk id="3" creationId="{20D5990A-F7A5-E548-25B2-2F13F421D034}"/>
          </ac:spMkLst>
        </pc:spChg>
        <pc:spChg chg="add mod">
          <ac:chgData name="Kannan, Deeptika" userId="9d692e6e-b380-4bbb-b92d-e6a3d38e90b7" providerId="ADAL" clId="{E608EE9C-5B44-6448-B659-EE5F577C2126}" dt="2024-11-16T00:20:56.050" v="1393"/>
          <ac:spMkLst>
            <pc:docMk/>
            <pc:sldMk cId="4009862049" sldId="301"/>
            <ac:spMk id="5" creationId="{FE7375DE-BEEC-31BF-18A7-2D6729707905}"/>
          </ac:spMkLst>
        </pc:spChg>
      </pc:sldChg>
    </pc:docChg>
  </pc:docChgLst>
  <pc:docChgLst>
    <pc:chgData name="Kannan, Deeptika" userId="9d692e6e-b380-4bbb-b92d-e6a3d38e90b7" providerId="ADAL" clId="{F9B1E8B3-535D-9F47-97D3-831FF2D01359}"/>
    <pc:docChg chg="undo custSel addSld delSld modSld sldOrd modSection">
      <pc:chgData name="Kannan, Deeptika" userId="9d692e6e-b380-4bbb-b92d-e6a3d38e90b7" providerId="ADAL" clId="{F9B1E8B3-535D-9F47-97D3-831FF2D01359}" dt="2024-11-08T20:10:47.881" v="3110" actId="20577"/>
      <pc:docMkLst>
        <pc:docMk/>
      </pc:docMkLst>
      <pc:sldChg chg="modSp mod">
        <pc:chgData name="Kannan, Deeptika" userId="9d692e6e-b380-4bbb-b92d-e6a3d38e90b7" providerId="ADAL" clId="{F9B1E8B3-535D-9F47-97D3-831FF2D01359}" dt="2024-11-08T16:34:02.520" v="10" actId="20577"/>
        <pc:sldMkLst>
          <pc:docMk/>
          <pc:sldMk cId="1755434386" sldId="256"/>
        </pc:sldMkLst>
        <pc:spChg chg="mod">
          <ac:chgData name="Kannan, Deeptika" userId="9d692e6e-b380-4bbb-b92d-e6a3d38e90b7" providerId="ADAL" clId="{F9B1E8B3-535D-9F47-97D3-831FF2D01359}" dt="2024-11-08T16:34:02.520" v="10" actId="20577"/>
          <ac:spMkLst>
            <pc:docMk/>
            <pc:sldMk cId="1755434386" sldId="256"/>
            <ac:spMk id="3" creationId="{664985EF-81D7-0778-6CB7-161A9D901B7F}"/>
          </ac:spMkLst>
        </pc:spChg>
      </pc:sldChg>
      <pc:sldChg chg="delSp modSp del mod">
        <pc:chgData name="Kannan, Deeptika" userId="9d692e6e-b380-4bbb-b92d-e6a3d38e90b7" providerId="ADAL" clId="{F9B1E8B3-535D-9F47-97D3-831FF2D01359}" dt="2024-11-08T16:34:42.667" v="78" actId="2696"/>
        <pc:sldMkLst>
          <pc:docMk/>
          <pc:sldMk cId="1523534548" sldId="266"/>
        </pc:sldMkLst>
        <pc:spChg chg="mod">
          <ac:chgData name="Kannan, Deeptika" userId="9d692e6e-b380-4bbb-b92d-e6a3d38e90b7" providerId="ADAL" clId="{F9B1E8B3-535D-9F47-97D3-831FF2D01359}" dt="2024-11-08T16:34:38.341" v="77" actId="20577"/>
          <ac:spMkLst>
            <pc:docMk/>
            <pc:sldMk cId="1523534548" sldId="266"/>
            <ac:spMk id="3" creationId="{20D5990A-F7A5-E548-25B2-2F13F421D034}"/>
          </ac:spMkLst>
        </pc:spChg>
        <pc:picChg chg="del">
          <ac:chgData name="Kannan, Deeptika" userId="9d692e6e-b380-4bbb-b92d-e6a3d38e90b7" providerId="ADAL" clId="{F9B1E8B3-535D-9F47-97D3-831FF2D01359}" dt="2024-11-08T16:34:21.039" v="11" actId="478"/>
          <ac:picMkLst>
            <pc:docMk/>
            <pc:sldMk cId="1523534548" sldId="266"/>
            <ac:picMk id="6" creationId="{AEE7DFF2-4E4A-2C4C-6078-5D62FB075E76}"/>
          </ac:picMkLst>
        </pc:picChg>
      </pc:sldChg>
      <pc:sldChg chg="modSp mod">
        <pc:chgData name="Kannan, Deeptika" userId="9d692e6e-b380-4bbb-b92d-e6a3d38e90b7" providerId="ADAL" clId="{F9B1E8B3-535D-9F47-97D3-831FF2D01359}" dt="2024-11-08T20:10:47.881" v="3110" actId="20577"/>
        <pc:sldMkLst>
          <pc:docMk/>
          <pc:sldMk cId="3724864898" sldId="281"/>
        </pc:sldMkLst>
        <pc:spChg chg="mod">
          <ac:chgData name="Kannan, Deeptika" userId="9d692e6e-b380-4bbb-b92d-e6a3d38e90b7" providerId="ADAL" clId="{F9B1E8B3-535D-9F47-97D3-831FF2D01359}" dt="2024-11-08T16:36:08.577" v="260" actId="20577"/>
          <ac:spMkLst>
            <pc:docMk/>
            <pc:sldMk cId="3724864898" sldId="281"/>
            <ac:spMk id="2" creationId="{FBE3D45B-4AD4-0CEC-4C14-F88548CF3723}"/>
          </ac:spMkLst>
        </pc:spChg>
        <pc:spChg chg="mod">
          <ac:chgData name="Kannan, Deeptika" userId="9d692e6e-b380-4bbb-b92d-e6a3d38e90b7" providerId="ADAL" clId="{F9B1E8B3-535D-9F47-97D3-831FF2D01359}" dt="2024-11-08T20:10:47.881" v="3110" actId="20577"/>
          <ac:spMkLst>
            <pc:docMk/>
            <pc:sldMk cId="3724864898" sldId="281"/>
            <ac:spMk id="3" creationId="{20D5990A-F7A5-E548-25B2-2F13F421D034}"/>
          </ac:spMkLst>
        </pc:spChg>
      </pc:sldChg>
      <pc:sldChg chg="del">
        <pc:chgData name="Kannan, Deeptika" userId="9d692e6e-b380-4bbb-b92d-e6a3d38e90b7" providerId="ADAL" clId="{F9B1E8B3-535D-9F47-97D3-831FF2D01359}" dt="2024-11-08T16:51:30.930" v="821" actId="2696"/>
        <pc:sldMkLst>
          <pc:docMk/>
          <pc:sldMk cId="3462163001" sldId="282"/>
        </pc:sldMkLst>
      </pc:sldChg>
      <pc:sldChg chg="modSp mod">
        <pc:chgData name="Kannan, Deeptika" userId="9d692e6e-b380-4bbb-b92d-e6a3d38e90b7" providerId="ADAL" clId="{F9B1E8B3-535D-9F47-97D3-831FF2D01359}" dt="2024-11-08T16:52:29.243" v="1051" actId="20577"/>
        <pc:sldMkLst>
          <pc:docMk/>
          <pc:sldMk cId="2951671128" sldId="289"/>
        </pc:sldMkLst>
        <pc:spChg chg="mod">
          <ac:chgData name="Kannan, Deeptika" userId="9d692e6e-b380-4bbb-b92d-e6a3d38e90b7" providerId="ADAL" clId="{F9B1E8B3-535D-9F47-97D3-831FF2D01359}" dt="2024-11-08T16:51:36.489" v="834" actId="20577"/>
          <ac:spMkLst>
            <pc:docMk/>
            <pc:sldMk cId="2951671128" sldId="289"/>
            <ac:spMk id="2" creationId="{FBE3D45B-4AD4-0CEC-4C14-F88548CF3723}"/>
          </ac:spMkLst>
        </pc:spChg>
        <pc:spChg chg="mod">
          <ac:chgData name="Kannan, Deeptika" userId="9d692e6e-b380-4bbb-b92d-e6a3d38e90b7" providerId="ADAL" clId="{F9B1E8B3-535D-9F47-97D3-831FF2D01359}" dt="2024-11-08T16:52:29.243" v="1051" actId="20577"/>
          <ac:spMkLst>
            <pc:docMk/>
            <pc:sldMk cId="2951671128" sldId="289"/>
            <ac:spMk id="3" creationId="{20D5990A-F7A5-E548-25B2-2F13F421D034}"/>
          </ac:spMkLst>
        </pc:spChg>
      </pc:sldChg>
      <pc:sldChg chg="del">
        <pc:chgData name="Kannan, Deeptika" userId="9d692e6e-b380-4bbb-b92d-e6a3d38e90b7" providerId="ADAL" clId="{F9B1E8B3-535D-9F47-97D3-831FF2D01359}" dt="2024-11-08T16:51:30.930" v="821" actId="2696"/>
        <pc:sldMkLst>
          <pc:docMk/>
          <pc:sldMk cId="3242412486" sldId="290"/>
        </pc:sldMkLst>
      </pc:sldChg>
      <pc:sldChg chg="del">
        <pc:chgData name="Kannan, Deeptika" userId="9d692e6e-b380-4bbb-b92d-e6a3d38e90b7" providerId="ADAL" clId="{F9B1E8B3-535D-9F47-97D3-831FF2D01359}" dt="2024-11-08T16:51:30.930" v="821" actId="2696"/>
        <pc:sldMkLst>
          <pc:docMk/>
          <pc:sldMk cId="3870391714" sldId="292"/>
        </pc:sldMkLst>
      </pc:sldChg>
      <pc:sldChg chg="modSp add mod">
        <pc:chgData name="Kannan, Deeptika" userId="9d692e6e-b380-4bbb-b92d-e6a3d38e90b7" providerId="ADAL" clId="{F9B1E8B3-535D-9F47-97D3-831FF2D01359}" dt="2024-11-08T17:13:45.652" v="1094" actId="20577"/>
        <pc:sldMkLst>
          <pc:docMk/>
          <pc:sldMk cId="611264989" sldId="293"/>
        </pc:sldMkLst>
        <pc:spChg chg="mod">
          <ac:chgData name="Kannan, Deeptika" userId="9d692e6e-b380-4bbb-b92d-e6a3d38e90b7" providerId="ADAL" clId="{F9B1E8B3-535D-9F47-97D3-831FF2D01359}" dt="2024-11-08T16:38:11.369" v="293" actId="20577"/>
          <ac:spMkLst>
            <pc:docMk/>
            <pc:sldMk cId="611264989" sldId="293"/>
            <ac:spMk id="2" creationId="{FBE3D45B-4AD4-0CEC-4C14-F88548CF3723}"/>
          </ac:spMkLst>
        </pc:spChg>
        <pc:spChg chg="mod">
          <ac:chgData name="Kannan, Deeptika" userId="9d692e6e-b380-4bbb-b92d-e6a3d38e90b7" providerId="ADAL" clId="{F9B1E8B3-535D-9F47-97D3-831FF2D01359}" dt="2024-11-08T17:13:45.652" v="1094" actId="20577"/>
          <ac:spMkLst>
            <pc:docMk/>
            <pc:sldMk cId="611264989" sldId="293"/>
            <ac:spMk id="3" creationId="{20D5990A-F7A5-E548-25B2-2F13F421D034}"/>
          </ac:spMkLst>
        </pc:spChg>
      </pc:sldChg>
      <pc:sldChg chg="addSp modSp add mod">
        <pc:chgData name="Kannan, Deeptika" userId="9d692e6e-b380-4bbb-b92d-e6a3d38e90b7" providerId="ADAL" clId="{F9B1E8B3-535D-9F47-97D3-831FF2D01359}" dt="2024-11-08T18:00:39.198" v="1924" actId="2165"/>
        <pc:sldMkLst>
          <pc:docMk/>
          <pc:sldMk cId="3659535813" sldId="294"/>
        </pc:sldMkLst>
        <pc:spChg chg="mod">
          <ac:chgData name="Kannan, Deeptika" userId="9d692e6e-b380-4bbb-b92d-e6a3d38e90b7" providerId="ADAL" clId="{F9B1E8B3-535D-9F47-97D3-831FF2D01359}" dt="2024-11-08T17:25:48.157" v="1130" actId="5793"/>
          <ac:spMkLst>
            <pc:docMk/>
            <pc:sldMk cId="3659535813" sldId="294"/>
            <ac:spMk id="3" creationId="{20D5990A-F7A5-E548-25B2-2F13F421D034}"/>
          </ac:spMkLst>
        </pc:spChg>
        <pc:graphicFrameChg chg="add mod modGraphic">
          <ac:chgData name="Kannan, Deeptika" userId="9d692e6e-b380-4bbb-b92d-e6a3d38e90b7" providerId="ADAL" clId="{F9B1E8B3-535D-9F47-97D3-831FF2D01359}" dt="2024-11-08T18:00:39.198" v="1924" actId="2165"/>
          <ac:graphicFrameMkLst>
            <pc:docMk/>
            <pc:sldMk cId="3659535813" sldId="294"/>
            <ac:graphicFrameMk id="5" creationId="{8582A9D6-16E4-6B55-583C-71FE1C938668}"/>
          </ac:graphicFrameMkLst>
        </pc:graphicFrameChg>
      </pc:sldChg>
      <pc:sldChg chg="modSp add mod">
        <pc:chgData name="Kannan, Deeptika" userId="9d692e6e-b380-4bbb-b92d-e6a3d38e90b7" providerId="ADAL" clId="{F9B1E8B3-535D-9F47-97D3-831FF2D01359}" dt="2024-11-08T18:17:32.947" v="3041" actId="2062"/>
        <pc:sldMkLst>
          <pc:docMk/>
          <pc:sldMk cId="3707437878" sldId="295"/>
        </pc:sldMkLst>
        <pc:graphicFrameChg chg="mod modGraphic">
          <ac:chgData name="Kannan, Deeptika" userId="9d692e6e-b380-4bbb-b92d-e6a3d38e90b7" providerId="ADAL" clId="{F9B1E8B3-535D-9F47-97D3-831FF2D01359}" dt="2024-11-08T18:17:32.947" v="3041" actId="2062"/>
          <ac:graphicFrameMkLst>
            <pc:docMk/>
            <pc:sldMk cId="3707437878" sldId="295"/>
            <ac:graphicFrameMk id="5" creationId="{8582A9D6-16E4-6B55-583C-71FE1C938668}"/>
          </ac:graphicFrameMkLst>
        </pc:graphicFrameChg>
      </pc:sldChg>
      <pc:sldChg chg="modSp add mod ord">
        <pc:chgData name="Kannan, Deeptika" userId="9d692e6e-b380-4bbb-b92d-e6a3d38e90b7" providerId="ADAL" clId="{F9B1E8B3-535D-9F47-97D3-831FF2D01359}" dt="2024-11-08T18:13:26.981" v="3037" actId="20577"/>
        <pc:sldMkLst>
          <pc:docMk/>
          <pc:sldMk cId="578757702" sldId="296"/>
        </pc:sldMkLst>
        <pc:spChg chg="mod">
          <ac:chgData name="Kannan, Deeptika" userId="9d692e6e-b380-4bbb-b92d-e6a3d38e90b7" providerId="ADAL" clId="{F9B1E8B3-535D-9F47-97D3-831FF2D01359}" dt="2024-11-08T18:13:26.981" v="3037" actId="20577"/>
          <ac:spMkLst>
            <pc:docMk/>
            <pc:sldMk cId="578757702" sldId="296"/>
            <ac:spMk id="3" creationId="{20D5990A-F7A5-E548-25B2-2F13F421D034}"/>
          </ac:spMkLst>
        </pc:spChg>
      </pc:sldChg>
      <pc:sldChg chg="modSp add del mod">
        <pc:chgData name="Kannan, Deeptika" userId="9d692e6e-b380-4bbb-b92d-e6a3d38e90b7" providerId="ADAL" clId="{F9B1E8B3-535D-9F47-97D3-831FF2D01359}" dt="2024-11-08T18:05:50.979" v="2177" actId="2696"/>
        <pc:sldMkLst>
          <pc:docMk/>
          <pc:sldMk cId="1137141670" sldId="296"/>
        </pc:sldMkLst>
        <pc:graphicFrameChg chg="modGraphic">
          <ac:chgData name="Kannan, Deeptika" userId="9d692e6e-b380-4bbb-b92d-e6a3d38e90b7" providerId="ADAL" clId="{F9B1E8B3-535D-9F47-97D3-831FF2D01359}" dt="2024-11-08T18:05:48.076" v="2176" actId="20577"/>
          <ac:graphicFrameMkLst>
            <pc:docMk/>
            <pc:sldMk cId="1137141670" sldId="296"/>
            <ac:graphicFrameMk id="5" creationId="{8582A9D6-16E4-6B55-583C-71FE1C938668}"/>
          </ac:graphicFrameMkLst>
        </pc:graphicFrameChg>
      </pc:sldChg>
    </pc:docChg>
  </pc:docChgLst>
  <pc:docChgLst>
    <pc:chgData name="Kannan, Deeptika" userId="9d692e6e-b380-4bbb-b92d-e6a3d38e90b7" providerId="ADAL" clId="{CC32F3D2-4372-E648-BBB2-EF5B79B8413E}"/>
    <pc:docChg chg="undo custSel addSld delSld modSld sldOrd modSection">
      <pc:chgData name="Kannan, Deeptika" userId="9d692e6e-b380-4bbb-b92d-e6a3d38e90b7" providerId="ADAL" clId="{CC32F3D2-4372-E648-BBB2-EF5B79B8413E}" dt="2024-10-01T16:00:03.789" v="2565" actId="20577"/>
      <pc:docMkLst>
        <pc:docMk/>
      </pc:docMkLst>
      <pc:sldChg chg="addSp delSp modSp mod delDesignElem">
        <pc:chgData name="Kannan, Deeptika" userId="9d692e6e-b380-4bbb-b92d-e6a3d38e90b7" providerId="ADAL" clId="{CC32F3D2-4372-E648-BBB2-EF5B79B8413E}" dt="2024-10-01T10:52:01.838" v="253"/>
        <pc:sldMkLst>
          <pc:docMk/>
          <pc:sldMk cId="1755434386" sldId="256"/>
        </pc:sldMkLst>
        <pc:spChg chg="mod">
          <ac:chgData name="Kannan, Deeptika" userId="9d692e6e-b380-4bbb-b92d-e6a3d38e90b7" providerId="ADAL" clId="{CC32F3D2-4372-E648-BBB2-EF5B79B8413E}" dt="2024-10-01T10:47:43.639" v="9" actId="20577"/>
          <ac:spMkLst>
            <pc:docMk/>
            <pc:sldMk cId="1755434386" sldId="256"/>
            <ac:spMk id="3" creationId="{664985EF-81D7-0778-6CB7-161A9D901B7F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755434386" sldId="256"/>
            <ac:spMk id="8" creationId="{943CAA20-3569-4189-9E48-239A229A86CA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755434386" sldId="256"/>
            <ac:spMk id="10" creationId="{DA542B6D-E775-4832-91DC-2D20F857813A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2:19.572" v="254" actId="2696"/>
        <pc:sldMkLst>
          <pc:docMk/>
          <pc:sldMk cId="2605417113" sldId="257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2605417113" sldId="257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2605417113" sldId="257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2605417113" sldId="257"/>
            <ac:spMk id="8" creationId="{DAF1966E-FD40-4A4A-B61B-C4DF7FA05F06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2605417113" sldId="257"/>
            <ac:spMk id="10" creationId="{047BFA19-D45E-416B-A404-7AF2F3F27017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2605417113" sldId="257"/>
            <ac:spMk id="12" creationId="{8E0105E7-23DB-4CF2-8258-FF47C7620F6E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2605417113" sldId="257"/>
            <ac:spMk id="14" creationId="{074B4F7D-14B2-478B-8BF5-01E4E0C5D263}"/>
          </ac:spMkLst>
        </pc:spChg>
      </pc:sldChg>
      <pc:sldChg chg="addSp delSp modSp mod delDesignElem">
        <pc:chgData name="Kannan, Deeptika" userId="9d692e6e-b380-4bbb-b92d-e6a3d38e90b7" providerId="ADAL" clId="{CC32F3D2-4372-E648-BBB2-EF5B79B8413E}" dt="2024-10-01T10:52:48.136" v="309" actId="6549"/>
        <pc:sldMkLst>
          <pc:docMk/>
          <pc:sldMk cId="1523534548" sldId="266"/>
        </pc:sldMkLst>
        <pc:spChg chg="mod">
          <ac:chgData name="Kannan, Deeptika" userId="9d692e6e-b380-4bbb-b92d-e6a3d38e90b7" providerId="ADAL" clId="{CC32F3D2-4372-E648-BBB2-EF5B79B8413E}" dt="2024-10-01T10:51:25.193" v="239" actId="26606"/>
          <ac:spMkLst>
            <pc:docMk/>
            <pc:sldMk cId="1523534548" sldId="266"/>
            <ac:spMk id="2" creationId="{FBE3D45B-4AD4-0CEC-4C14-F88548CF3723}"/>
          </ac:spMkLst>
        </pc:spChg>
        <pc:spChg chg="mod">
          <ac:chgData name="Kannan, Deeptika" userId="9d692e6e-b380-4bbb-b92d-e6a3d38e90b7" providerId="ADAL" clId="{CC32F3D2-4372-E648-BBB2-EF5B79B8413E}" dt="2024-10-01T10:52:48.136" v="309" actId="6549"/>
          <ac:spMkLst>
            <pc:docMk/>
            <pc:sldMk cId="1523534548" sldId="266"/>
            <ac:spMk id="3" creationId="{20D5990A-F7A5-E548-25B2-2F13F421D034}"/>
          </ac:spMkLst>
        </pc:spChg>
        <pc:spChg chg="mod ord">
          <ac:chgData name="Kannan, Deeptika" userId="9d692e6e-b380-4bbb-b92d-e6a3d38e90b7" providerId="ADAL" clId="{CC32F3D2-4372-E648-BBB2-EF5B79B8413E}" dt="2024-10-01T10:51:25.193" v="239" actId="26606"/>
          <ac:spMkLst>
            <pc:docMk/>
            <pc:sldMk cId="1523534548" sldId="266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523534548" sldId="266"/>
            <ac:spMk id="5" creationId="{9B3AE62A-1973-EBF4-7E09-79C25B418E24}"/>
          </ac:spMkLst>
        </pc:spChg>
        <pc:spChg chg="del">
          <ac:chgData name="Kannan, Deeptika" userId="9d692e6e-b380-4bbb-b92d-e6a3d38e90b7" providerId="ADAL" clId="{CC32F3D2-4372-E648-BBB2-EF5B79B8413E}" dt="2024-10-01T10:51:25.193" v="239" actId="26606"/>
          <ac:spMkLst>
            <pc:docMk/>
            <pc:sldMk cId="1523534548" sldId="266"/>
            <ac:spMk id="8" creationId="{DAF1966E-FD40-4A4A-B61B-C4DF7FA05F06}"/>
          </ac:spMkLst>
        </pc:spChg>
        <pc:spChg chg="del">
          <ac:chgData name="Kannan, Deeptika" userId="9d692e6e-b380-4bbb-b92d-e6a3d38e90b7" providerId="ADAL" clId="{CC32F3D2-4372-E648-BBB2-EF5B79B8413E}" dt="2024-10-01T10:51:25.193" v="239" actId="26606"/>
          <ac:spMkLst>
            <pc:docMk/>
            <pc:sldMk cId="1523534548" sldId="266"/>
            <ac:spMk id="10" creationId="{047BFA19-D45E-416B-A404-7AF2F3F27017}"/>
          </ac:spMkLst>
        </pc:spChg>
        <pc:spChg chg="del">
          <ac:chgData name="Kannan, Deeptika" userId="9d692e6e-b380-4bbb-b92d-e6a3d38e90b7" providerId="ADAL" clId="{CC32F3D2-4372-E648-BBB2-EF5B79B8413E}" dt="2024-10-01T10:51:25.193" v="239" actId="26606"/>
          <ac:spMkLst>
            <pc:docMk/>
            <pc:sldMk cId="1523534548" sldId="266"/>
            <ac:spMk id="12" creationId="{8E0105E7-23DB-4CF2-8258-FF47C7620F6E}"/>
          </ac:spMkLst>
        </pc:spChg>
        <pc:spChg chg="del">
          <ac:chgData name="Kannan, Deeptika" userId="9d692e6e-b380-4bbb-b92d-e6a3d38e90b7" providerId="ADAL" clId="{CC32F3D2-4372-E648-BBB2-EF5B79B8413E}" dt="2024-10-01T10:51:25.193" v="239" actId="26606"/>
          <ac:spMkLst>
            <pc:docMk/>
            <pc:sldMk cId="1523534548" sldId="266"/>
            <ac:spMk id="14" creationId="{074B4F7D-14B2-478B-8BF5-01E4E0C5D263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523534548" sldId="266"/>
            <ac:spMk id="19" creationId="{058A14AF-9FB5-4CC7-BA35-E8E85D3EDF0E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523534548" sldId="266"/>
            <ac:spMk id="21" creationId="{3A9A4357-BD1D-4622-A4FE-766E6AB8DE8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523534548" sldId="266"/>
            <ac:spMk id="23" creationId="{E659831F-0D9A-4C63-9EBB-8435B85A440F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523534548" sldId="266"/>
            <ac:spMk id="25" creationId="{E6995CE5-F890-4ABA-82A2-26507CE8D2A3}"/>
          </ac:spMkLst>
        </pc:spChg>
        <pc:picChg chg="add mod">
          <ac:chgData name="Kannan, Deeptika" userId="9d692e6e-b380-4bbb-b92d-e6a3d38e90b7" providerId="ADAL" clId="{CC32F3D2-4372-E648-BBB2-EF5B79B8413E}" dt="2024-10-01T10:51:25.193" v="239" actId="26606"/>
          <ac:picMkLst>
            <pc:docMk/>
            <pc:sldMk cId="1523534548" sldId="266"/>
            <ac:picMk id="6" creationId="{AEE7DFF2-4E4A-2C4C-6078-5D62FB075E76}"/>
          </ac:picMkLst>
        </pc:picChg>
      </pc:sldChg>
      <pc:sldChg chg="delSp del">
        <pc:chgData name="Kannan, Deeptika" userId="9d692e6e-b380-4bbb-b92d-e6a3d38e90b7" providerId="ADAL" clId="{CC32F3D2-4372-E648-BBB2-EF5B79B8413E}" dt="2024-10-01T10:48:08.007" v="12" actId="2696"/>
        <pc:sldMkLst>
          <pc:docMk/>
          <pc:sldMk cId="1334818898" sldId="267"/>
        </pc:sldMkLst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334818898" sldId="267"/>
            <ac:spMk id="4" creationId="{C1F89EC7-F468-D2F5-7F82-E33BC2A0A889}"/>
          </ac:spMkLst>
        </pc:spChg>
      </pc:sldChg>
      <pc:sldChg chg="delSp del">
        <pc:chgData name="Kannan, Deeptika" userId="9d692e6e-b380-4bbb-b92d-e6a3d38e90b7" providerId="ADAL" clId="{CC32F3D2-4372-E648-BBB2-EF5B79B8413E}" dt="2024-10-01T10:48:08.001" v="11" actId="2696"/>
        <pc:sldMkLst>
          <pc:docMk/>
          <pc:sldMk cId="3439045985" sldId="268"/>
        </pc:sldMkLst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3439045985" sldId="268"/>
            <ac:spMk id="4" creationId="{C1F89EC7-F468-D2F5-7F82-E33BC2A0A889}"/>
          </ac:spMkLst>
        </pc:spChg>
      </pc:sldChg>
      <pc:sldChg chg="delSp del">
        <pc:chgData name="Kannan, Deeptika" userId="9d692e6e-b380-4bbb-b92d-e6a3d38e90b7" providerId="ADAL" clId="{CC32F3D2-4372-E648-BBB2-EF5B79B8413E}" dt="2024-10-01T10:48:08.014" v="13" actId="2696"/>
        <pc:sldMkLst>
          <pc:docMk/>
          <pc:sldMk cId="3214414388" sldId="269"/>
        </pc:sldMkLst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3214414388" sldId="269"/>
            <ac:spMk id="5" creationId="{26AD8C56-DB82-E6E9-3165-353C21D8D15A}"/>
          </ac:spMkLst>
        </pc:spChg>
      </pc:sldChg>
      <pc:sldChg chg="delSp del">
        <pc:chgData name="Kannan, Deeptika" userId="9d692e6e-b380-4bbb-b92d-e6a3d38e90b7" providerId="ADAL" clId="{CC32F3D2-4372-E648-BBB2-EF5B79B8413E}" dt="2024-10-01T10:48:08" v="10" actId="2696"/>
        <pc:sldMkLst>
          <pc:docMk/>
          <pc:sldMk cId="3637159718" sldId="270"/>
        </pc:sldMkLst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3637159718" sldId="270"/>
            <ac:spMk id="5" creationId="{9B3AE62A-1973-EBF4-7E09-79C25B418E24}"/>
          </ac:spMkLst>
        </pc:spChg>
      </pc:sldChg>
      <pc:sldChg chg="delSp del">
        <pc:chgData name="Kannan, Deeptika" userId="9d692e6e-b380-4bbb-b92d-e6a3d38e90b7" providerId="ADAL" clId="{CC32F3D2-4372-E648-BBB2-EF5B79B8413E}" dt="2024-10-01T10:50:04.903" v="167" actId="2696"/>
        <pc:sldMkLst>
          <pc:docMk/>
          <pc:sldMk cId="185766469" sldId="271"/>
        </pc:sldMkLst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85766469" sldId="271"/>
            <ac:spMk id="5" creationId="{9B3AE62A-1973-EBF4-7E09-79C25B418E24}"/>
          </ac:spMkLst>
        </pc:spChg>
      </pc:sldChg>
      <pc:sldChg chg="addSp delSp modSp del mod delDesignElem">
        <pc:chgData name="Kannan, Deeptika" userId="9d692e6e-b380-4bbb-b92d-e6a3d38e90b7" providerId="ADAL" clId="{CC32F3D2-4372-E648-BBB2-EF5B79B8413E}" dt="2024-10-01T10:53:24.154" v="317" actId="2696"/>
        <pc:sldMkLst>
          <pc:docMk/>
          <pc:sldMk cId="1048361042" sldId="272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1048361042" sldId="272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048361042" sldId="272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048361042" sldId="272"/>
            <ac:spMk id="26" creationId="{C4879EFC-8E62-4E00-973C-C45EE9EC676D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048361042" sldId="272"/>
            <ac:spMk id="28" creationId="{D6A9C53F-5F90-40A5-8C85-5412D39C8C68}"/>
          </ac:spMkLst>
        </pc:spChg>
        <pc:picChg chg="del">
          <ac:chgData name="Kannan, Deeptika" userId="9d692e6e-b380-4bbb-b92d-e6a3d38e90b7" providerId="ADAL" clId="{CC32F3D2-4372-E648-BBB2-EF5B79B8413E}" dt="2024-10-01T10:50:27.215" v="168" actId="21"/>
          <ac:picMkLst>
            <pc:docMk/>
            <pc:sldMk cId="1048361042" sldId="272"/>
            <ac:picMk id="6" creationId="{71C15448-40AE-3ADC-72A1-B13CBB0693F5}"/>
          </ac:picMkLst>
        </pc:picChg>
        <pc:picChg chg="del">
          <ac:chgData name="Kannan, Deeptika" userId="9d692e6e-b380-4bbb-b92d-e6a3d38e90b7" providerId="ADAL" clId="{CC32F3D2-4372-E648-BBB2-EF5B79B8413E}" dt="2024-10-01T10:53:16.417" v="316" actId="478"/>
          <ac:picMkLst>
            <pc:docMk/>
            <pc:sldMk cId="1048361042" sldId="272"/>
            <ac:picMk id="7" creationId="{1B29B758-910C-C181-5F94-DA3ADA40AE6A}"/>
          </ac:picMkLst>
        </pc:picChg>
      </pc:sldChg>
      <pc:sldChg chg="addSp delSp modSp del delDesignElem">
        <pc:chgData name="Kannan, Deeptika" userId="9d692e6e-b380-4bbb-b92d-e6a3d38e90b7" providerId="ADAL" clId="{CC32F3D2-4372-E648-BBB2-EF5B79B8413E}" dt="2024-10-01T10:52:29.847" v="255" actId="2696"/>
        <pc:sldMkLst>
          <pc:docMk/>
          <pc:sldMk cId="1662699409" sldId="273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1662699409" sldId="273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662699409" sldId="273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662699409" sldId="273"/>
            <ac:spMk id="1045" creationId="{69D47016-023F-44BD-981C-50E7A10A6609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662699409" sldId="273"/>
            <ac:spMk id="1047" creationId="{6D8B37B0-0682-433E-BC8D-498C04ABD9A7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2:53.866" v="310" actId="2696"/>
        <pc:sldMkLst>
          <pc:docMk/>
          <pc:sldMk cId="2456345321" sldId="274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2456345321" sldId="274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2456345321" sldId="274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2456345321" sldId="274"/>
            <ac:spMk id="3086" creationId="{32AEEBC8-9D30-42EF-95F2-386C2653FBF0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2456345321" sldId="274"/>
            <ac:spMk id="3088" creationId="{2E92FA66-67D7-4CB4-94D3-E643A9AD4757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2:55.346" v="311" actId="2696"/>
        <pc:sldMkLst>
          <pc:docMk/>
          <pc:sldMk cId="690467606" sldId="275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690467606" sldId="275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690467606" sldId="275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690467606" sldId="275"/>
            <ac:spMk id="5127" creationId="{32AEEBC8-9D30-42EF-95F2-386C2653FBF0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690467606" sldId="275"/>
            <ac:spMk id="5129" creationId="{2E92FA66-67D7-4CB4-94D3-E643A9AD4757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2:56.136" v="312" actId="2696"/>
        <pc:sldMkLst>
          <pc:docMk/>
          <pc:sldMk cId="1783102487" sldId="276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1783102487" sldId="276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783102487" sldId="276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783102487" sldId="276"/>
            <ac:spMk id="7175" creationId="{32AEEBC8-9D30-42EF-95F2-386C2653FBF0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783102487" sldId="276"/>
            <ac:spMk id="7177" creationId="{2E92FA66-67D7-4CB4-94D3-E643A9AD4757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2:57.323" v="313" actId="2696"/>
        <pc:sldMkLst>
          <pc:docMk/>
          <pc:sldMk cId="3479564119" sldId="277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3479564119" sldId="277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3479564119" sldId="277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3479564119" sldId="277"/>
            <ac:spMk id="9225" creationId="{32AEEBC8-9D30-42EF-95F2-386C2653FBF0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3479564119" sldId="277"/>
            <ac:spMk id="9227" creationId="{2E92FA66-67D7-4CB4-94D3-E643A9AD4757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3:10.176" v="315" actId="2696"/>
        <pc:sldMkLst>
          <pc:docMk/>
          <pc:sldMk cId="1216515105" sldId="278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1216515105" sldId="278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216515105" sldId="278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216515105" sldId="278"/>
            <ac:spMk id="9225" creationId="{32AEEBC8-9D30-42EF-95F2-386C2653FBF0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216515105" sldId="278"/>
            <ac:spMk id="9227" creationId="{2E92FA66-67D7-4CB4-94D3-E643A9AD4757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3:08.014" v="314" actId="2696"/>
        <pc:sldMkLst>
          <pc:docMk/>
          <pc:sldMk cId="3242044882" sldId="279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3242044882" sldId="279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3242044882" sldId="279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3242044882" sldId="279"/>
            <ac:spMk id="19" creationId="{2B97F24A-32CE-4C1C-A50D-3016B394DCFB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3242044882" sldId="279"/>
            <ac:spMk id="21" creationId="{CD8B4F24-440B-49E9-B85D-733523DC064B}"/>
          </ac:spMkLst>
        </pc:spChg>
      </pc:sldChg>
      <pc:sldChg chg="addSp delSp modSp del mod delDesignElem modShow">
        <pc:chgData name="Kannan, Deeptika" userId="9d692e6e-b380-4bbb-b92d-e6a3d38e90b7" providerId="ADAL" clId="{CC32F3D2-4372-E648-BBB2-EF5B79B8413E}" dt="2024-10-01T15:23:13.204" v="2417" actId="2696"/>
        <pc:sldMkLst>
          <pc:docMk/>
          <pc:sldMk cId="1021763806" sldId="280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1021763806" sldId="280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021763806" sldId="280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021763806" sldId="280"/>
            <ac:spMk id="8" creationId="{DAF1966E-FD40-4A4A-B61B-C4DF7FA05F06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021763806" sldId="280"/>
            <ac:spMk id="10" creationId="{047BFA19-D45E-416B-A404-7AF2F3F27017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021763806" sldId="280"/>
            <ac:spMk id="12" creationId="{8E0105E7-23DB-4CF2-8258-FF47C7620F6E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021763806" sldId="280"/>
            <ac:spMk id="14" creationId="{074B4F7D-14B2-478B-8BF5-01E4E0C5D263}"/>
          </ac:spMkLst>
        </pc:spChg>
      </pc:sldChg>
      <pc:sldChg chg="modSp add mod">
        <pc:chgData name="Kannan, Deeptika" userId="9d692e6e-b380-4bbb-b92d-e6a3d38e90b7" providerId="ADAL" clId="{CC32F3D2-4372-E648-BBB2-EF5B79B8413E}" dt="2024-10-01T12:24:13.259" v="1969" actId="20577"/>
        <pc:sldMkLst>
          <pc:docMk/>
          <pc:sldMk cId="3724864898" sldId="281"/>
        </pc:sldMkLst>
        <pc:spChg chg="mod">
          <ac:chgData name="Kannan, Deeptika" userId="9d692e6e-b380-4bbb-b92d-e6a3d38e90b7" providerId="ADAL" clId="{CC32F3D2-4372-E648-BBB2-EF5B79B8413E}" dt="2024-10-01T10:53:40.565" v="346" actId="20577"/>
          <ac:spMkLst>
            <pc:docMk/>
            <pc:sldMk cId="3724864898" sldId="281"/>
            <ac:spMk id="2" creationId="{FBE3D45B-4AD4-0CEC-4C14-F88548CF3723}"/>
          </ac:spMkLst>
        </pc:spChg>
        <pc:spChg chg="mod">
          <ac:chgData name="Kannan, Deeptika" userId="9d692e6e-b380-4bbb-b92d-e6a3d38e90b7" providerId="ADAL" clId="{CC32F3D2-4372-E648-BBB2-EF5B79B8413E}" dt="2024-10-01T12:24:13.259" v="1969" actId="20577"/>
          <ac:spMkLst>
            <pc:docMk/>
            <pc:sldMk cId="3724864898" sldId="281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1:49:12.175" v="1317" actId="2711"/>
        <pc:sldMkLst>
          <pc:docMk/>
          <pc:sldMk cId="3462163001" sldId="282"/>
        </pc:sldMkLst>
        <pc:spChg chg="mod">
          <ac:chgData name="Kannan, Deeptika" userId="9d692e6e-b380-4bbb-b92d-e6a3d38e90b7" providerId="ADAL" clId="{CC32F3D2-4372-E648-BBB2-EF5B79B8413E}" dt="2024-10-01T11:49:12.175" v="1317" actId="2711"/>
          <ac:spMkLst>
            <pc:docMk/>
            <pc:sldMk cId="3462163001" sldId="282"/>
            <ac:spMk id="3" creationId="{20D5990A-F7A5-E548-25B2-2F13F421D034}"/>
          </ac:spMkLst>
        </pc:spChg>
      </pc:sldChg>
      <pc:sldChg chg="modSp add del mod">
        <pc:chgData name="Kannan, Deeptika" userId="9d692e6e-b380-4bbb-b92d-e6a3d38e90b7" providerId="ADAL" clId="{CC32F3D2-4372-E648-BBB2-EF5B79B8413E}" dt="2024-10-01T11:47:12.817" v="1300" actId="2696"/>
        <pc:sldMkLst>
          <pc:docMk/>
          <pc:sldMk cId="4043454961" sldId="283"/>
        </pc:sldMkLst>
        <pc:spChg chg="mod">
          <ac:chgData name="Kannan, Deeptika" userId="9d692e6e-b380-4bbb-b92d-e6a3d38e90b7" providerId="ADAL" clId="{CC32F3D2-4372-E648-BBB2-EF5B79B8413E}" dt="2024-10-01T11:46:50.909" v="1293" actId="21"/>
          <ac:spMkLst>
            <pc:docMk/>
            <pc:sldMk cId="4043454961" sldId="283"/>
            <ac:spMk id="3" creationId="{20D5990A-F7A5-E548-25B2-2F13F421D034}"/>
          </ac:spMkLst>
        </pc:spChg>
      </pc:sldChg>
      <pc:sldChg chg="modSp add mod modNotesTx">
        <pc:chgData name="Kannan, Deeptika" userId="9d692e6e-b380-4bbb-b92d-e6a3d38e90b7" providerId="ADAL" clId="{CC32F3D2-4372-E648-BBB2-EF5B79B8413E}" dt="2024-10-01T15:58:28.301" v="2532" actId="20577"/>
        <pc:sldMkLst>
          <pc:docMk/>
          <pc:sldMk cId="1233505652" sldId="284"/>
        </pc:sldMkLst>
        <pc:spChg chg="mod">
          <ac:chgData name="Kannan, Deeptika" userId="9d692e6e-b380-4bbb-b92d-e6a3d38e90b7" providerId="ADAL" clId="{CC32F3D2-4372-E648-BBB2-EF5B79B8413E}" dt="2024-10-01T15:58:28.301" v="2532" actId="20577"/>
          <ac:spMkLst>
            <pc:docMk/>
            <pc:sldMk cId="1233505652" sldId="284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6:00:03.789" v="2565" actId="20577"/>
        <pc:sldMkLst>
          <pc:docMk/>
          <pc:sldMk cId="124695611" sldId="285"/>
        </pc:sldMkLst>
        <pc:spChg chg="mod">
          <ac:chgData name="Kannan, Deeptika" userId="9d692e6e-b380-4bbb-b92d-e6a3d38e90b7" providerId="ADAL" clId="{CC32F3D2-4372-E648-BBB2-EF5B79B8413E}" dt="2024-10-01T16:00:03.789" v="2565" actId="20577"/>
          <ac:spMkLst>
            <pc:docMk/>
            <pc:sldMk cId="124695611" sldId="285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1:53:39.012" v="1449" actId="5793"/>
        <pc:sldMkLst>
          <pc:docMk/>
          <pc:sldMk cId="799919176" sldId="286"/>
        </pc:sldMkLst>
        <pc:spChg chg="mod">
          <ac:chgData name="Kannan, Deeptika" userId="9d692e6e-b380-4bbb-b92d-e6a3d38e90b7" providerId="ADAL" clId="{CC32F3D2-4372-E648-BBB2-EF5B79B8413E}" dt="2024-10-01T11:53:39.012" v="1449" actId="5793"/>
          <ac:spMkLst>
            <pc:docMk/>
            <pc:sldMk cId="799919176" sldId="286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2:20:49.963" v="1575" actId="20577"/>
        <pc:sldMkLst>
          <pc:docMk/>
          <pc:sldMk cId="475509132" sldId="287"/>
        </pc:sldMkLst>
        <pc:spChg chg="mod">
          <ac:chgData name="Kannan, Deeptika" userId="9d692e6e-b380-4bbb-b92d-e6a3d38e90b7" providerId="ADAL" clId="{CC32F3D2-4372-E648-BBB2-EF5B79B8413E}" dt="2024-10-01T12:20:49.963" v="1575" actId="20577"/>
          <ac:spMkLst>
            <pc:docMk/>
            <pc:sldMk cId="475509132" sldId="287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2:22:46.756" v="1906" actId="20577"/>
        <pc:sldMkLst>
          <pc:docMk/>
          <pc:sldMk cId="3090726107" sldId="288"/>
        </pc:sldMkLst>
        <pc:spChg chg="mod">
          <ac:chgData name="Kannan, Deeptika" userId="9d692e6e-b380-4bbb-b92d-e6a3d38e90b7" providerId="ADAL" clId="{CC32F3D2-4372-E648-BBB2-EF5B79B8413E}" dt="2024-10-01T12:22:46.756" v="1906" actId="20577"/>
          <ac:spMkLst>
            <pc:docMk/>
            <pc:sldMk cId="3090726107" sldId="288"/>
            <ac:spMk id="3" creationId="{20D5990A-F7A5-E548-25B2-2F13F421D034}"/>
          </ac:spMkLst>
        </pc:spChg>
      </pc:sldChg>
      <pc:sldChg chg="modSp add mod ord modShow">
        <pc:chgData name="Kannan, Deeptika" userId="9d692e6e-b380-4bbb-b92d-e6a3d38e90b7" providerId="ADAL" clId="{CC32F3D2-4372-E648-BBB2-EF5B79B8413E}" dt="2024-10-01T15:17:41.071" v="2416" actId="20577"/>
        <pc:sldMkLst>
          <pc:docMk/>
          <pc:sldMk cId="2951671128" sldId="289"/>
        </pc:sldMkLst>
        <pc:spChg chg="mod">
          <ac:chgData name="Kannan, Deeptika" userId="9d692e6e-b380-4bbb-b92d-e6a3d38e90b7" providerId="ADAL" clId="{CC32F3D2-4372-E648-BBB2-EF5B79B8413E}" dt="2024-10-01T15:17:41.071" v="2416" actId="20577"/>
          <ac:spMkLst>
            <pc:docMk/>
            <pc:sldMk cId="2951671128" sldId="289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2:27:15.861" v="2023" actId="113"/>
        <pc:sldMkLst>
          <pc:docMk/>
          <pc:sldMk cId="3242412486" sldId="290"/>
        </pc:sldMkLst>
        <pc:spChg chg="mod">
          <ac:chgData name="Kannan, Deeptika" userId="9d692e6e-b380-4bbb-b92d-e6a3d38e90b7" providerId="ADAL" clId="{CC32F3D2-4372-E648-BBB2-EF5B79B8413E}" dt="2024-10-01T12:27:15.861" v="2023" actId="113"/>
          <ac:spMkLst>
            <pc:docMk/>
            <pc:sldMk cId="3242412486" sldId="290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2:59:46.186" v="2176" actId="20577"/>
        <pc:sldMkLst>
          <pc:docMk/>
          <pc:sldMk cId="198408436" sldId="291"/>
        </pc:sldMkLst>
        <pc:spChg chg="mod">
          <ac:chgData name="Kannan, Deeptika" userId="9d692e6e-b380-4bbb-b92d-e6a3d38e90b7" providerId="ADAL" clId="{CC32F3D2-4372-E648-BBB2-EF5B79B8413E}" dt="2024-10-01T12:59:46.186" v="2176" actId="20577"/>
          <ac:spMkLst>
            <pc:docMk/>
            <pc:sldMk cId="198408436" sldId="291"/>
            <ac:spMk id="3" creationId="{20D5990A-F7A5-E548-25B2-2F13F421D034}"/>
          </ac:spMkLst>
        </pc:spChg>
      </pc:sldChg>
    </pc:docChg>
  </pc:docChgLst>
  <pc:docChgLst>
    <pc:chgData name="Kannan, Deeptika" userId="9d692e6e-b380-4bbb-b92d-e6a3d38e90b7" providerId="ADAL" clId="{1CDACEB1-84AB-B04D-9BF7-719A67BB4369}"/>
    <pc:docChg chg="custSel modSld">
      <pc:chgData name="Kannan, Deeptika" userId="9d692e6e-b380-4bbb-b92d-e6a3d38e90b7" providerId="ADAL" clId="{1CDACEB1-84AB-B04D-9BF7-719A67BB4369}" dt="2024-08-30T19:06:26.066" v="25" actId="1076"/>
      <pc:docMkLst>
        <pc:docMk/>
      </pc:docMkLst>
      <pc:sldChg chg="modSp mod">
        <pc:chgData name="Kannan, Deeptika" userId="9d692e6e-b380-4bbb-b92d-e6a3d38e90b7" providerId="ADAL" clId="{1CDACEB1-84AB-B04D-9BF7-719A67BB4369}" dt="2024-08-30T18:48:33.129" v="14" actId="113"/>
        <pc:sldMkLst>
          <pc:docMk/>
          <pc:sldMk cId="1755434386" sldId="256"/>
        </pc:sldMkLst>
        <pc:spChg chg="mod">
          <ac:chgData name="Kannan, Deeptika" userId="9d692e6e-b380-4bbb-b92d-e6a3d38e90b7" providerId="ADAL" clId="{1CDACEB1-84AB-B04D-9BF7-719A67BB4369}" dt="2024-08-30T18:48:33.129" v="14" actId="113"/>
          <ac:spMkLst>
            <pc:docMk/>
            <pc:sldMk cId="1755434386" sldId="256"/>
            <ac:spMk id="3" creationId="{664985EF-81D7-0778-6CB7-161A9D901B7F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2605417113" sldId="257"/>
        </pc:sldMkLst>
        <pc:spChg chg="mod">
          <ac:chgData name="Kannan, Deeptika" userId="9d692e6e-b380-4bbb-b92d-e6a3d38e90b7" providerId="ADAL" clId="{1CDACEB1-84AB-B04D-9BF7-719A67BB4369}" dt="2024-08-30T18:45:45.104" v="0" actId="113"/>
          <ac:spMkLst>
            <pc:docMk/>
            <pc:sldMk cId="2605417113" sldId="257"/>
            <ac:spMk id="3" creationId="{20D5990A-F7A5-E548-25B2-2F13F421D03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605417113" sldId="257"/>
            <ac:spMk id="4" creationId="{FBBD9965-BFA9-7535-E50A-8FC03CEAD74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605417113" sldId="257"/>
            <ac:spMk id="5" creationId="{9B3AE62A-1973-EBF4-7E09-79C25B418E2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605417113" sldId="257"/>
            <ac:spMk id="6" creationId="{0EA5212C-F5BB-E6F4-1966-890464FA42DF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1035810666" sldId="258"/>
        </pc:sldMkLst>
        <pc:spChg chg="mod">
          <ac:chgData name="Kannan, Deeptika" userId="9d692e6e-b380-4bbb-b92d-e6a3d38e90b7" providerId="ADAL" clId="{1CDACEB1-84AB-B04D-9BF7-719A67BB4369}" dt="2024-08-30T18:46:02.986" v="2" actId="113"/>
          <ac:spMkLst>
            <pc:docMk/>
            <pc:sldMk cId="1035810666" sldId="258"/>
            <ac:spMk id="3" creationId="{4CB1ECBE-0D92-5765-0842-2EFA78A5F4DE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035810666" sldId="258"/>
            <ac:spMk id="4" creationId="{EF541E17-4EA1-BBD1-FE1D-0C7702B17B97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035810666" sldId="258"/>
            <ac:spMk id="5" creationId="{033A391F-33DC-463A-D9DF-B6690E9CB22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035810666" sldId="258"/>
            <ac:spMk id="6" creationId="{1ADF3B86-7691-80B8-85BC-3F2BB83CC4C9}"/>
          </ac:spMkLst>
        </pc:sp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3287704618" sldId="259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287704618" sldId="259"/>
            <ac:spMk id="5" creationId="{372FDCD0-CCFE-BB35-FBB5-F88AD65A2D27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287704618" sldId="259"/>
            <ac:spMk id="6" creationId="{8B1B1953-10AF-4A8F-819E-DAA501C6B21E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287704618" sldId="259"/>
            <ac:spMk id="7" creationId="{56F84E35-C65B-66E8-CBFD-DB3C3025AA4A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2449094232" sldId="260"/>
        </pc:sldMkLst>
        <pc:spChg chg="mod">
          <ac:chgData name="Kannan, Deeptika" userId="9d692e6e-b380-4bbb-b92d-e6a3d38e90b7" providerId="ADAL" clId="{1CDACEB1-84AB-B04D-9BF7-719A67BB4369}" dt="2024-08-30T18:46:25.048" v="4" actId="14100"/>
          <ac:spMkLst>
            <pc:docMk/>
            <pc:sldMk cId="2449094232" sldId="260"/>
            <ac:spMk id="2" creationId="{444B71F6-313D-0124-3742-B44FF004362C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449094232" sldId="260"/>
            <ac:spMk id="3" creationId="{43D3995E-384C-568A-6467-52600ADFCDE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449094232" sldId="260"/>
            <ac:spMk id="4" creationId="{1026CA05-0717-8F75-48A3-FE278F79D59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449094232" sldId="260"/>
            <ac:spMk id="5" creationId="{F14A3F50-4050-24B4-000C-9C0AF0D136FC}"/>
          </ac:spMkLst>
        </pc:sp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3513470318" sldId="261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513470318" sldId="261"/>
            <ac:spMk id="5" creationId="{8D7C7F7B-5D59-A389-2B7B-73C37F70EABF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513470318" sldId="261"/>
            <ac:spMk id="6" creationId="{36B244C2-C939-D624-5D6A-B223ED9CA12C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513470318" sldId="261"/>
            <ac:spMk id="7" creationId="{3B185186-6949-A58D-F78E-CE7DFD2434E6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2382526829" sldId="262"/>
        </pc:sldMkLst>
        <pc:spChg chg="mod">
          <ac:chgData name="Kannan, Deeptika" userId="9d692e6e-b380-4bbb-b92d-e6a3d38e90b7" providerId="ADAL" clId="{1CDACEB1-84AB-B04D-9BF7-719A67BB4369}" dt="2024-08-30T18:53:04.079" v="17" actId="20577"/>
          <ac:spMkLst>
            <pc:docMk/>
            <pc:sldMk cId="2382526829" sldId="262"/>
            <ac:spMk id="3" creationId="{2657B47E-5384-5319-771E-BD560EA7291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382526829" sldId="262"/>
            <ac:spMk id="4" creationId="{CA62F6DB-CD8E-D284-F7A3-A792A55F02C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382526829" sldId="262"/>
            <ac:spMk id="6" creationId="{808300BA-98A1-EC96-34CC-18499873750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382526829" sldId="262"/>
            <ac:spMk id="7" creationId="{8F42CDDB-CE65-CD77-3657-2DAF6E20F572}"/>
          </ac:spMkLst>
        </pc:sp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2272678489" sldId="263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72678489" sldId="263"/>
            <ac:spMk id="4" creationId="{1A8165E1-CFA9-D84A-8F7D-0C1E4B055FB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72678489" sldId="263"/>
            <ac:spMk id="5" creationId="{19AD2D91-C695-9192-83E8-A7915E3076A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72678489" sldId="263"/>
            <ac:spMk id="6" creationId="{3859081F-7E8A-919D-6D0E-B741D6449853}"/>
          </ac:spMkLst>
        </pc:spChg>
      </pc:sldChg>
      <pc:sldChg chg="addSp delSp modSp mod">
        <pc:chgData name="Kannan, Deeptika" userId="9d692e6e-b380-4bbb-b92d-e6a3d38e90b7" providerId="ADAL" clId="{1CDACEB1-84AB-B04D-9BF7-719A67BB4369}" dt="2024-08-30T19:06:26.066" v="25" actId="1076"/>
        <pc:sldMkLst>
          <pc:docMk/>
          <pc:sldMk cId="2263125303" sldId="264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63125303" sldId="264"/>
            <ac:spMk id="4" creationId="{1F7EE991-0BB8-A366-82DA-B01F00D44730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63125303" sldId="264"/>
            <ac:spMk id="5" creationId="{BEF19280-5D31-9FD5-E38C-3B3AA9B8C3D3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63125303" sldId="264"/>
            <ac:spMk id="6" creationId="{6AFDD351-B695-DBEB-289C-601A201F66EE}"/>
          </ac:spMkLst>
        </pc:spChg>
        <pc:spChg chg="del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29" creationId="{69D47016-023F-44BD-981C-50E7A10A6609}"/>
          </ac:spMkLst>
        </pc:spChg>
        <pc:spChg chg="del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31" creationId="{6D8B37B0-0682-433E-BC8D-498C04ABD9A7}"/>
          </ac:spMkLst>
        </pc:spChg>
        <pc:spChg chg="add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36" creationId="{69D47016-023F-44BD-981C-50E7A10A6609}"/>
          </ac:spMkLst>
        </pc:spChg>
        <pc:spChg chg="add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38" creationId="{6D8B37B0-0682-433E-BC8D-498C04ABD9A7}"/>
          </ac:spMkLst>
        </pc:spChg>
        <pc:picChg chg="mod">
          <ac:chgData name="Kannan, Deeptika" userId="9d692e6e-b380-4bbb-b92d-e6a3d38e90b7" providerId="ADAL" clId="{1CDACEB1-84AB-B04D-9BF7-719A67BB4369}" dt="2024-08-30T19:06:26.066" v="25" actId="1076"/>
          <ac:picMkLst>
            <pc:docMk/>
            <pc:sldMk cId="2263125303" sldId="264"/>
            <ac:picMk id="5122" creationId="{FE6A9F37-3B8E-AAAD-27D9-8C6640AACC27}"/>
          </ac:picMkLst>
        </pc:picChg>
        <pc:picChg chg="mod">
          <ac:chgData name="Kannan, Deeptika" userId="9d692e6e-b380-4bbb-b92d-e6a3d38e90b7" providerId="ADAL" clId="{1CDACEB1-84AB-B04D-9BF7-719A67BB4369}" dt="2024-08-30T19:06:20.975" v="24" actId="1076"/>
          <ac:picMkLst>
            <pc:docMk/>
            <pc:sldMk cId="2263125303" sldId="264"/>
            <ac:picMk id="5124" creationId="{20074439-9212-E58E-46EE-8FF4D5F0948B}"/>
          </ac:picMkLst>
        </pc:pic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1579484563" sldId="265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579484563" sldId="265"/>
            <ac:spMk id="4" creationId="{0EC0464F-2D07-C432-CDC2-01D949ADE0B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579484563" sldId="265"/>
            <ac:spMk id="5" creationId="{7E0ACB81-E8B7-AB51-1687-6A2CF844E1B3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579484563" sldId="265"/>
            <ac:spMk id="6" creationId="{7090CD31-005D-102D-C4C4-25C1E9FBB93F}"/>
          </ac:spMkLst>
        </pc:spChg>
      </pc:sldChg>
    </pc:docChg>
  </pc:docChgLst>
  <pc:docChgLst>
    <pc:chgData name="Kannan, Deeptika" userId="9d692e6e-b380-4bbb-b92d-e6a3d38e90b7" providerId="ADAL" clId="{C08FD93C-39F6-6A46-8B45-30F7C12BD44B}"/>
    <pc:docChg chg="undo custSel addSld delSld modSld modSection">
      <pc:chgData name="Kannan, Deeptika" userId="9d692e6e-b380-4bbb-b92d-e6a3d38e90b7" providerId="ADAL" clId="{C08FD93C-39F6-6A46-8B45-30F7C12BD44B}" dt="2024-10-04T18:44:26.402" v="1157" actId="20577"/>
      <pc:docMkLst>
        <pc:docMk/>
      </pc:docMkLst>
      <pc:sldChg chg="modSp mod">
        <pc:chgData name="Kannan, Deeptika" userId="9d692e6e-b380-4bbb-b92d-e6a3d38e90b7" providerId="ADAL" clId="{C08FD93C-39F6-6A46-8B45-30F7C12BD44B}" dt="2024-10-04T18:26:42.046" v="693" actId="15"/>
        <pc:sldMkLst>
          <pc:docMk/>
          <pc:sldMk cId="3724864898" sldId="281"/>
        </pc:sldMkLst>
        <pc:spChg chg="mod">
          <ac:chgData name="Kannan, Deeptika" userId="9d692e6e-b380-4bbb-b92d-e6a3d38e90b7" providerId="ADAL" clId="{C08FD93C-39F6-6A46-8B45-30F7C12BD44B}" dt="2024-10-04T18:26:42.046" v="693" actId="15"/>
          <ac:spMkLst>
            <pc:docMk/>
            <pc:sldMk cId="3724864898" sldId="281"/>
            <ac:spMk id="3" creationId="{20D5990A-F7A5-E548-25B2-2F13F421D034}"/>
          </ac:spMkLst>
        </pc:spChg>
      </pc:sldChg>
      <pc:sldChg chg="modSp mod modNotesTx">
        <pc:chgData name="Kannan, Deeptika" userId="9d692e6e-b380-4bbb-b92d-e6a3d38e90b7" providerId="ADAL" clId="{C08FD93C-39F6-6A46-8B45-30F7C12BD44B}" dt="2024-10-04T18:44:26.402" v="1157" actId="20577"/>
        <pc:sldMkLst>
          <pc:docMk/>
          <pc:sldMk cId="3462163001" sldId="282"/>
        </pc:sldMkLst>
        <pc:spChg chg="mod">
          <ac:chgData name="Kannan, Deeptika" userId="9d692e6e-b380-4bbb-b92d-e6a3d38e90b7" providerId="ADAL" clId="{C08FD93C-39F6-6A46-8B45-30F7C12BD44B}" dt="2024-10-04T18:31:43.308" v="814" actId="20577"/>
          <ac:spMkLst>
            <pc:docMk/>
            <pc:sldMk cId="3462163001" sldId="282"/>
            <ac:spMk id="3" creationId="{20D5990A-F7A5-E548-25B2-2F13F421D034}"/>
          </ac:spMkLst>
        </pc:spChg>
      </pc:sldChg>
      <pc:sldChg chg="del">
        <pc:chgData name="Kannan, Deeptika" userId="9d692e6e-b380-4bbb-b92d-e6a3d38e90b7" providerId="ADAL" clId="{C08FD93C-39F6-6A46-8B45-30F7C12BD44B}" dt="2024-10-04T18:31:54.489" v="815" actId="2696"/>
        <pc:sldMkLst>
          <pc:docMk/>
          <pc:sldMk cId="1233505652" sldId="284"/>
        </pc:sldMkLst>
      </pc:sldChg>
      <pc:sldChg chg="del">
        <pc:chgData name="Kannan, Deeptika" userId="9d692e6e-b380-4bbb-b92d-e6a3d38e90b7" providerId="ADAL" clId="{C08FD93C-39F6-6A46-8B45-30F7C12BD44B}" dt="2024-10-04T18:31:54.508" v="817" actId="2696"/>
        <pc:sldMkLst>
          <pc:docMk/>
          <pc:sldMk cId="124695611" sldId="285"/>
        </pc:sldMkLst>
      </pc:sldChg>
      <pc:sldChg chg="del">
        <pc:chgData name="Kannan, Deeptika" userId="9d692e6e-b380-4bbb-b92d-e6a3d38e90b7" providerId="ADAL" clId="{C08FD93C-39F6-6A46-8B45-30F7C12BD44B}" dt="2024-10-04T18:31:54.520" v="818" actId="2696"/>
        <pc:sldMkLst>
          <pc:docMk/>
          <pc:sldMk cId="799919176" sldId="286"/>
        </pc:sldMkLst>
      </pc:sldChg>
      <pc:sldChg chg="del">
        <pc:chgData name="Kannan, Deeptika" userId="9d692e6e-b380-4bbb-b92d-e6a3d38e90b7" providerId="ADAL" clId="{C08FD93C-39F6-6A46-8B45-30F7C12BD44B}" dt="2024-10-04T18:31:54.492" v="816" actId="2696"/>
        <pc:sldMkLst>
          <pc:docMk/>
          <pc:sldMk cId="475509132" sldId="287"/>
        </pc:sldMkLst>
      </pc:sldChg>
      <pc:sldChg chg="del">
        <pc:chgData name="Kannan, Deeptika" userId="9d692e6e-b380-4bbb-b92d-e6a3d38e90b7" providerId="ADAL" clId="{C08FD93C-39F6-6A46-8B45-30F7C12BD44B}" dt="2024-10-04T18:31:54.539" v="819" actId="2696"/>
        <pc:sldMkLst>
          <pc:docMk/>
          <pc:sldMk cId="3090726107" sldId="288"/>
        </pc:sldMkLst>
      </pc:sldChg>
      <pc:sldChg chg="modSp mod">
        <pc:chgData name="Kannan, Deeptika" userId="9d692e6e-b380-4bbb-b92d-e6a3d38e90b7" providerId="ADAL" clId="{C08FD93C-39F6-6A46-8B45-30F7C12BD44B}" dt="2024-10-04T18:25:58.740" v="688" actId="20577"/>
        <pc:sldMkLst>
          <pc:docMk/>
          <pc:sldMk cId="2951671128" sldId="289"/>
        </pc:sldMkLst>
        <pc:spChg chg="mod">
          <ac:chgData name="Kannan, Deeptika" userId="9d692e6e-b380-4bbb-b92d-e6a3d38e90b7" providerId="ADAL" clId="{C08FD93C-39F6-6A46-8B45-30F7C12BD44B}" dt="2024-10-04T18:25:58.740" v="688" actId="20577"/>
          <ac:spMkLst>
            <pc:docMk/>
            <pc:sldMk cId="2951671128" sldId="289"/>
            <ac:spMk id="3" creationId="{20D5990A-F7A5-E548-25B2-2F13F421D034}"/>
          </ac:spMkLst>
        </pc:spChg>
      </pc:sldChg>
      <pc:sldChg chg="del">
        <pc:chgData name="Kannan, Deeptika" userId="9d692e6e-b380-4bbb-b92d-e6a3d38e90b7" providerId="ADAL" clId="{C08FD93C-39F6-6A46-8B45-30F7C12BD44B}" dt="2024-10-04T18:26:07" v="689" actId="2696"/>
        <pc:sldMkLst>
          <pc:docMk/>
          <pc:sldMk cId="198408436" sldId="291"/>
        </pc:sldMkLst>
      </pc:sldChg>
      <pc:sldChg chg="addSp delSp modSp add mod">
        <pc:chgData name="Kannan, Deeptika" userId="9d692e6e-b380-4bbb-b92d-e6a3d38e90b7" providerId="ADAL" clId="{C08FD93C-39F6-6A46-8B45-30F7C12BD44B}" dt="2024-10-04T18:25:05.161" v="535" actId="207"/>
        <pc:sldMkLst>
          <pc:docMk/>
          <pc:sldMk cId="3870391714" sldId="292"/>
        </pc:sldMkLst>
        <pc:spChg chg="mod">
          <ac:chgData name="Kannan, Deeptika" userId="9d692e6e-b380-4bbb-b92d-e6a3d38e90b7" providerId="ADAL" clId="{C08FD93C-39F6-6A46-8B45-30F7C12BD44B}" dt="2024-10-04T18:24:40.032" v="528" actId="26606"/>
          <ac:spMkLst>
            <pc:docMk/>
            <pc:sldMk cId="3870391714" sldId="292"/>
            <ac:spMk id="2" creationId="{FBE3D45B-4AD4-0CEC-4C14-F88548CF3723}"/>
          </ac:spMkLst>
        </pc:spChg>
        <pc:spChg chg="mod">
          <ac:chgData name="Kannan, Deeptika" userId="9d692e6e-b380-4bbb-b92d-e6a3d38e90b7" providerId="ADAL" clId="{C08FD93C-39F6-6A46-8B45-30F7C12BD44B}" dt="2024-10-04T18:24:40.032" v="528" actId="26606"/>
          <ac:spMkLst>
            <pc:docMk/>
            <pc:sldMk cId="3870391714" sldId="292"/>
            <ac:spMk id="3" creationId="{20D5990A-F7A5-E548-25B2-2F13F421D034}"/>
          </ac:spMkLst>
        </pc:spChg>
        <pc:spChg chg="mod">
          <ac:chgData name="Kannan, Deeptika" userId="9d692e6e-b380-4bbb-b92d-e6a3d38e90b7" providerId="ADAL" clId="{C08FD93C-39F6-6A46-8B45-30F7C12BD44B}" dt="2024-10-04T18:24:40.032" v="528" actId="26606"/>
          <ac:spMkLst>
            <pc:docMk/>
            <pc:sldMk cId="3870391714" sldId="292"/>
            <ac:spMk id="4" creationId="{FBBD9965-BFA9-7535-E50A-8FC03CEAD749}"/>
          </ac:spMkLst>
        </pc:spChg>
        <pc:spChg chg="add del">
          <ac:chgData name="Kannan, Deeptika" userId="9d692e6e-b380-4bbb-b92d-e6a3d38e90b7" providerId="ADAL" clId="{C08FD93C-39F6-6A46-8B45-30F7C12BD44B}" dt="2024-10-04T18:24:40.032" v="528" actId="26606"/>
          <ac:spMkLst>
            <pc:docMk/>
            <pc:sldMk cId="3870391714" sldId="292"/>
            <ac:spMk id="8" creationId="{DAF1966E-FD40-4A4A-B61B-C4DF7FA05F06}"/>
          </ac:spMkLst>
        </pc:spChg>
        <pc:spChg chg="add del">
          <ac:chgData name="Kannan, Deeptika" userId="9d692e6e-b380-4bbb-b92d-e6a3d38e90b7" providerId="ADAL" clId="{C08FD93C-39F6-6A46-8B45-30F7C12BD44B}" dt="2024-10-04T18:24:40.032" v="528" actId="26606"/>
          <ac:spMkLst>
            <pc:docMk/>
            <pc:sldMk cId="3870391714" sldId="292"/>
            <ac:spMk id="10" creationId="{047BFA19-D45E-416B-A404-7AF2F3F27017}"/>
          </ac:spMkLst>
        </pc:spChg>
        <pc:spChg chg="add del">
          <ac:chgData name="Kannan, Deeptika" userId="9d692e6e-b380-4bbb-b92d-e6a3d38e90b7" providerId="ADAL" clId="{C08FD93C-39F6-6A46-8B45-30F7C12BD44B}" dt="2024-10-04T18:24:40.032" v="528" actId="26606"/>
          <ac:spMkLst>
            <pc:docMk/>
            <pc:sldMk cId="3870391714" sldId="292"/>
            <ac:spMk id="12" creationId="{8E0105E7-23DB-4CF2-8258-FF47C7620F6E}"/>
          </ac:spMkLst>
        </pc:spChg>
        <pc:spChg chg="add del">
          <ac:chgData name="Kannan, Deeptika" userId="9d692e6e-b380-4bbb-b92d-e6a3d38e90b7" providerId="ADAL" clId="{C08FD93C-39F6-6A46-8B45-30F7C12BD44B}" dt="2024-10-04T18:24:40.032" v="528" actId="26606"/>
          <ac:spMkLst>
            <pc:docMk/>
            <pc:sldMk cId="3870391714" sldId="292"/>
            <ac:spMk id="14" creationId="{074B4F7D-14B2-478B-8BF5-01E4E0C5D263}"/>
          </ac:spMkLst>
        </pc:spChg>
        <pc:spChg chg="add del">
          <ac:chgData name="Kannan, Deeptika" userId="9d692e6e-b380-4bbb-b92d-e6a3d38e90b7" providerId="ADAL" clId="{C08FD93C-39F6-6A46-8B45-30F7C12BD44B}" dt="2024-10-04T18:24:40.002" v="527" actId="26606"/>
          <ac:spMkLst>
            <pc:docMk/>
            <pc:sldMk cId="3870391714" sldId="292"/>
            <ac:spMk id="19" creationId="{3346177D-ADC4-4968-B747-5CFCD390B5B9}"/>
          </ac:spMkLst>
        </pc:spChg>
        <pc:spChg chg="add del">
          <ac:chgData name="Kannan, Deeptika" userId="9d692e6e-b380-4bbb-b92d-e6a3d38e90b7" providerId="ADAL" clId="{C08FD93C-39F6-6A46-8B45-30F7C12BD44B}" dt="2024-10-04T18:24:34.091" v="525" actId="26606"/>
          <ac:spMkLst>
            <pc:docMk/>
            <pc:sldMk cId="3870391714" sldId="292"/>
            <ac:spMk id="19" creationId="{B6FACB3C-9069-4791-BC5C-0DB7CD19B853}"/>
          </ac:spMkLst>
        </pc:spChg>
        <pc:spChg chg="add del">
          <ac:chgData name="Kannan, Deeptika" userId="9d692e6e-b380-4bbb-b92d-e6a3d38e90b7" providerId="ADAL" clId="{C08FD93C-39F6-6A46-8B45-30F7C12BD44B}" dt="2024-10-04T18:24:40.002" v="527" actId="26606"/>
          <ac:spMkLst>
            <pc:docMk/>
            <pc:sldMk cId="3870391714" sldId="292"/>
            <ac:spMk id="21" creationId="{0844A943-BF79-4FEA-ABB1-3BD54D236606}"/>
          </ac:spMkLst>
        </pc:spChg>
        <pc:spChg chg="add del">
          <ac:chgData name="Kannan, Deeptika" userId="9d692e6e-b380-4bbb-b92d-e6a3d38e90b7" providerId="ADAL" clId="{C08FD93C-39F6-6A46-8B45-30F7C12BD44B}" dt="2024-10-04T18:24:34.091" v="525" actId="26606"/>
          <ac:spMkLst>
            <pc:docMk/>
            <pc:sldMk cId="3870391714" sldId="292"/>
            <ac:spMk id="21" creationId="{71F2038E-D777-4B76-81DD-DD13EE91B9DD}"/>
          </ac:spMkLst>
        </pc:spChg>
        <pc:spChg chg="add del">
          <ac:chgData name="Kannan, Deeptika" userId="9d692e6e-b380-4bbb-b92d-e6a3d38e90b7" providerId="ADAL" clId="{C08FD93C-39F6-6A46-8B45-30F7C12BD44B}" dt="2024-10-04T18:24:40.002" v="527" actId="26606"/>
          <ac:spMkLst>
            <pc:docMk/>
            <pc:sldMk cId="3870391714" sldId="292"/>
            <ac:spMk id="23" creationId="{6437CC72-F4A8-4DC3-AFAB-D22C482C8100}"/>
          </ac:spMkLst>
        </pc:spChg>
        <pc:grpChg chg="add">
          <ac:chgData name="Kannan, Deeptika" userId="9d692e6e-b380-4bbb-b92d-e6a3d38e90b7" providerId="ADAL" clId="{C08FD93C-39F6-6A46-8B45-30F7C12BD44B}" dt="2024-10-04T18:24:40.032" v="528" actId="26606"/>
          <ac:grpSpMkLst>
            <pc:docMk/>
            <pc:sldMk cId="3870391714" sldId="292"/>
            <ac:grpSpMk id="19" creationId="{6258F736-B256-8039-9DC6-F4E49A5C5AD5}"/>
          </ac:grpSpMkLst>
        </pc:grpChg>
        <pc:grpChg chg="add del">
          <ac:chgData name="Kannan, Deeptika" userId="9d692e6e-b380-4bbb-b92d-e6a3d38e90b7" providerId="ADAL" clId="{C08FD93C-39F6-6A46-8B45-30F7C12BD44B}" dt="2024-10-04T18:24:34.091" v="525" actId="26606"/>
          <ac:grpSpMkLst>
            <pc:docMk/>
            <pc:sldMk cId="3870391714" sldId="292"/>
            <ac:grpSpMk id="23" creationId="{DD354807-230F-4402-B1B9-F733A8F1F190}"/>
          </ac:grpSpMkLst>
        </pc:grpChg>
        <pc:graphicFrameChg chg="add mod modGraphic">
          <ac:chgData name="Kannan, Deeptika" userId="9d692e6e-b380-4bbb-b92d-e6a3d38e90b7" providerId="ADAL" clId="{C08FD93C-39F6-6A46-8B45-30F7C12BD44B}" dt="2024-10-04T18:25:05.161" v="535" actId="207"/>
          <ac:graphicFrameMkLst>
            <pc:docMk/>
            <pc:sldMk cId="3870391714" sldId="292"/>
            <ac:graphicFrameMk id="5" creationId="{02D3F9B6-236E-B4E1-C0D3-C553EA6247AD}"/>
          </ac:graphicFrameMkLst>
        </pc:graphicFrameChg>
      </pc:sldChg>
    </pc:docChg>
  </pc:docChgLst>
  <pc:docChgLst>
    <pc:chgData name="Kannan, Deeptika" userId="9d692e6e-b380-4bbb-b92d-e6a3d38e90b7" providerId="ADAL" clId="{4E0B997D-9B1E-F64A-9C73-4F556F8E83F6}"/>
    <pc:docChg chg="custSel addSld delSld modSld sldOrd addSection delSection modSection">
      <pc:chgData name="Kannan, Deeptika" userId="9d692e6e-b380-4bbb-b92d-e6a3d38e90b7" providerId="ADAL" clId="{4E0B997D-9B1E-F64A-9C73-4F556F8E83F6}" dt="2024-09-06T19:56:53.383" v="1392" actId="2696"/>
      <pc:docMkLst>
        <pc:docMk/>
      </pc:docMkLst>
      <pc:sldChg chg="modSp mod ord">
        <pc:chgData name="Kannan, Deeptika" userId="9d692e6e-b380-4bbb-b92d-e6a3d38e90b7" providerId="ADAL" clId="{4E0B997D-9B1E-F64A-9C73-4F556F8E83F6}" dt="2024-09-06T12:07:35.032" v="28" actId="20578"/>
        <pc:sldMkLst>
          <pc:docMk/>
          <pc:sldMk cId="1755434386" sldId="256"/>
        </pc:sldMkLst>
        <pc:spChg chg="mod">
          <ac:chgData name="Kannan, Deeptika" userId="9d692e6e-b380-4bbb-b92d-e6a3d38e90b7" providerId="ADAL" clId="{4E0B997D-9B1E-F64A-9C73-4F556F8E83F6}" dt="2024-09-06T12:05:39.290" v="19" actId="20577"/>
          <ac:spMkLst>
            <pc:docMk/>
            <pc:sldMk cId="1755434386" sldId="256"/>
            <ac:spMk id="3" creationId="{664985EF-81D7-0778-6CB7-161A9D901B7F}"/>
          </ac:spMkLst>
        </pc:spChg>
      </pc:sldChg>
      <pc:sldChg chg="delSp modSp mod ord">
        <pc:chgData name="Kannan, Deeptika" userId="9d692e6e-b380-4bbb-b92d-e6a3d38e90b7" providerId="ADAL" clId="{4E0B997D-9B1E-F64A-9C73-4F556F8E83F6}" dt="2024-09-06T12:14:53.683" v="270" actId="20577"/>
        <pc:sldMkLst>
          <pc:docMk/>
          <pc:sldMk cId="2605417113" sldId="257"/>
        </pc:sldMkLst>
        <pc:spChg chg="mod">
          <ac:chgData name="Kannan, Deeptika" userId="9d692e6e-b380-4bbb-b92d-e6a3d38e90b7" providerId="ADAL" clId="{4E0B997D-9B1E-F64A-9C73-4F556F8E83F6}" dt="2024-09-06T12:07:46.212" v="51" actId="20577"/>
          <ac:spMkLst>
            <pc:docMk/>
            <pc:sldMk cId="2605417113" sldId="257"/>
            <ac:spMk id="2" creationId="{FBE3D45B-4AD4-0CEC-4C14-F88548CF3723}"/>
          </ac:spMkLst>
        </pc:spChg>
        <pc:spChg chg="mod">
          <ac:chgData name="Kannan, Deeptika" userId="9d692e6e-b380-4bbb-b92d-e6a3d38e90b7" providerId="ADAL" clId="{4E0B997D-9B1E-F64A-9C73-4F556F8E83F6}" dt="2024-09-06T12:14:53.683" v="270" actId="20577"/>
          <ac:spMkLst>
            <pc:docMk/>
            <pc:sldMk cId="2605417113" sldId="257"/>
            <ac:spMk id="3" creationId="{20D5990A-F7A5-E548-25B2-2F13F421D034}"/>
          </ac:spMkLst>
        </pc:spChg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605417113" sldId="257"/>
            <ac:spMk id="6" creationId="{0EA5212C-F5BB-E6F4-1966-890464FA42DF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1035810666" sldId="258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1035810666" sldId="258"/>
            <ac:spMk id="6" creationId="{1ADF3B86-7691-80B8-85BC-3F2BB83CC4C9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3287704618" sldId="259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3287704618" sldId="259"/>
            <ac:spMk id="7" creationId="{56F84E35-C65B-66E8-CBFD-DB3C3025AA4A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2449094232" sldId="260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449094232" sldId="260"/>
            <ac:spMk id="5" creationId="{F14A3F50-4050-24B4-000C-9C0AF0D136FC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3513470318" sldId="261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3513470318" sldId="261"/>
            <ac:spMk id="7" creationId="{3B185186-6949-A58D-F78E-CE7DFD2434E6}"/>
          </ac:spMkLst>
        </pc:spChg>
      </pc:sldChg>
      <pc:sldChg chg="delSp del ord">
        <pc:chgData name="Kannan, Deeptika" userId="9d692e6e-b380-4bbb-b92d-e6a3d38e90b7" providerId="ADAL" clId="{4E0B997D-9B1E-F64A-9C73-4F556F8E83F6}" dt="2024-09-06T12:19:33.786" v="499" actId="2696"/>
        <pc:sldMkLst>
          <pc:docMk/>
          <pc:sldMk cId="2382526829" sldId="262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382526829" sldId="262"/>
            <ac:spMk id="7" creationId="{8F42CDDB-CE65-CD77-3657-2DAF6E20F572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2272678489" sldId="263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272678489" sldId="263"/>
            <ac:spMk id="6" creationId="{3859081F-7E8A-919D-6D0E-B741D6449853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2263125303" sldId="264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263125303" sldId="264"/>
            <ac:spMk id="6" creationId="{6AFDD351-B695-DBEB-289C-601A201F66EE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1579484563" sldId="265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1579484563" sldId="265"/>
            <ac:spMk id="6" creationId="{7090CD31-005D-102D-C4C4-25C1E9FBB93F}"/>
          </ac:spMkLst>
        </pc:spChg>
      </pc:sldChg>
      <pc:sldChg chg="modSp add mod">
        <pc:chgData name="Kannan, Deeptika" userId="9d692e6e-b380-4bbb-b92d-e6a3d38e90b7" providerId="ADAL" clId="{4E0B997D-9B1E-F64A-9C73-4F556F8E83F6}" dt="2024-09-06T15:25:31.870" v="1358" actId="20577"/>
        <pc:sldMkLst>
          <pc:docMk/>
          <pc:sldMk cId="1523534548" sldId="266"/>
        </pc:sldMkLst>
        <pc:spChg chg="mod">
          <ac:chgData name="Kannan, Deeptika" userId="9d692e6e-b380-4bbb-b92d-e6a3d38e90b7" providerId="ADAL" clId="{4E0B997D-9B1E-F64A-9C73-4F556F8E83F6}" dt="2024-09-06T12:15:06.346" v="282" actId="20577"/>
          <ac:spMkLst>
            <pc:docMk/>
            <pc:sldMk cId="1523534548" sldId="266"/>
            <ac:spMk id="2" creationId="{FBE3D45B-4AD4-0CEC-4C14-F88548CF3723}"/>
          </ac:spMkLst>
        </pc:spChg>
        <pc:spChg chg="mod">
          <ac:chgData name="Kannan, Deeptika" userId="9d692e6e-b380-4bbb-b92d-e6a3d38e90b7" providerId="ADAL" clId="{4E0B997D-9B1E-F64A-9C73-4F556F8E83F6}" dt="2024-09-06T15:25:31.870" v="1358" actId="20577"/>
          <ac:spMkLst>
            <pc:docMk/>
            <pc:sldMk cId="1523534548" sldId="266"/>
            <ac:spMk id="3" creationId="{20D5990A-F7A5-E548-25B2-2F13F421D034}"/>
          </ac:spMkLst>
        </pc:spChg>
      </pc:sldChg>
      <pc:sldChg chg="addSp modSp new mod setBg modShow">
        <pc:chgData name="Kannan, Deeptika" userId="9d692e6e-b380-4bbb-b92d-e6a3d38e90b7" providerId="ADAL" clId="{4E0B997D-9B1E-F64A-9C73-4F556F8E83F6}" dt="2024-09-06T15:14:48.029" v="730" actId="729"/>
        <pc:sldMkLst>
          <pc:docMk/>
          <pc:sldMk cId="1334818898" sldId="267"/>
        </pc:sldMkLst>
        <pc:spChg chg="mo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2" creationId="{AE5BB366-AFD7-1892-5F62-16BC51FB85DE}"/>
          </ac:spMkLst>
        </pc:spChg>
        <pc:spChg chg="mo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3" creationId="{0223E8DE-6C4B-A211-F282-4D87C6E52C87}"/>
          </ac:spMkLst>
        </pc:spChg>
        <pc:spChg chg="mo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4" creationId="{C1F89EC7-F468-D2F5-7F82-E33BC2A0A889}"/>
          </ac:spMkLst>
        </pc:spChg>
        <pc:spChg chg="ad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10" creationId="{68AF5748-FED8-45BA-8631-26D1D10F3246}"/>
          </ac:spMkLst>
        </pc:spChg>
        <pc:spChg chg="ad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12" creationId="{AF2F604E-43BE-4DC3-B983-E071523364F8}"/>
          </ac:spMkLst>
        </pc:spChg>
        <pc:spChg chg="ad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14" creationId="{08C9B587-E65E-4B52-B37C-ABEBB6E87928}"/>
          </ac:spMkLst>
        </pc:spChg>
        <pc:picChg chg="add mod ord">
          <ac:chgData name="Kannan, Deeptika" userId="9d692e6e-b380-4bbb-b92d-e6a3d38e90b7" providerId="ADAL" clId="{4E0B997D-9B1E-F64A-9C73-4F556F8E83F6}" dt="2024-09-06T13:02:26.723" v="544" actId="962"/>
          <ac:picMkLst>
            <pc:docMk/>
            <pc:sldMk cId="1334818898" sldId="267"/>
            <ac:picMk id="5" creationId="{E63DD8EF-8066-DB21-4A44-C77C6F3D48EA}"/>
          </ac:picMkLst>
        </pc:picChg>
      </pc:sldChg>
      <pc:sldChg chg="delSp modSp add mod modShow">
        <pc:chgData name="Kannan, Deeptika" userId="9d692e6e-b380-4bbb-b92d-e6a3d38e90b7" providerId="ADAL" clId="{4E0B997D-9B1E-F64A-9C73-4F556F8E83F6}" dt="2024-09-06T15:14:48.029" v="730" actId="729"/>
        <pc:sldMkLst>
          <pc:docMk/>
          <pc:sldMk cId="3439045985" sldId="268"/>
        </pc:sldMkLst>
        <pc:spChg chg="mod">
          <ac:chgData name="Kannan, Deeptika" userId="9d692e6e-b380-4bbb-b92d-e6a3d38e90b7" providerId="ADAL" clId="{4E0B997D-9B1E-F64A-9C73-4F556F8E83F6}" dt="2024-09-06T13:02:52.722" v="567" actId="20577"/>
          <ac:spMkLst>
            <pc:docMk/>
            <pc:sldMk cId="3439045985" sldId="268"/>
            <ac:spMk id="2" creationId="{AE5BB366-AFD7-1892-5F62-16BC51FB85DE}"/>
          </ac:spMkLst>
        </pc:spChg>
        <pc:picChg chg="del">
          <ac:chgData name="Kannan, Deeptika" userId="9d692e6e-b380-4bbb-b92d-e6a3d38e90b7" providerId="ADAL" clId="{4E0B997D-9B1E-F64A-9C73-4F556F8E83F6}" dt="2024-09-06T13:02:53.916" v="568" actId="478"/>
          <ac:picMkLst>
            <pc:docMk/>
            <pc:sldMk cId="3439045985" sldId="268"/>
            <ac:picMk id="5" creationId="{E63DD8EF-8066-DB21-4A44-C77C6F3D48EA}"/>
          </ac:picMkLst>
        </pc:picChg>
      </pc:sldChg>
      <pc:sldChg chg="new del">
        <pc:chgData name="Kannan, Deeptika" userId="9d692e6e-b380-4bbb-b92d-e6a3d38e90b7" providerId="ADAL" clId="{4E0B997D-9B1E-F64A-9C73-4F556F8E83F6}" dt="2024-09-06T13:06:26.111" v="570" actId="2696"/>
        <pc:sldMkLst>
          <pc:docMk/>
          <pc:sldMk cId="447490090" sldId="269"/>
        </pc:sldMkLst>
      </pc:sldChg>
      <pc:sldChg chg="addSp delSp modSp new mod setBg modShow">
        <pc:chgData name="Kannan, Deeptika" userId="9d692e6e-b380-4bbb-b92d-e6a3d38e90b7" providerId="ADAL" clId="{4E0B997D-9B1E-F64A-9C73-4F556F8E83F6}" dt="2024-09-06T15:14:48.029" v="730" actId="729"/>
        <pc:sldMkLst>
          <pc:docMk/>
          <pc:sldMk cId="3214414388" sldId="269"/>
        </pc:sldMkLst>
        <pc:spChg chg="mo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2" creationId="{F06569BE-22D9-5003-2F2E-0439B0EDDCC6}"/>
          </ac:spMkLst>
        </pc:spChg>
        <pc:spChg chg="del mod">
          <ac:chgData name="Kannan, Deeptika" userId="9d692e6e-b380-4bbb-b92d-e6a3d38e90b7" providerId="ADAL" clId="{4E0B997D-9B1E-F64A-9C73-4F556F8E83F6}" dt="2024-09-06T13:06:54.669" v="657"/>
          <ac:spMkLst>
            <pc:docMk/>
            <pc:sldMk cId="3214414388" sldId="269"/>
            <ac:spMk id="3" creationId="{6B436104-6D01-29AA-6C28-AE74B2BB4E79}"/>
          </ac:spMkLst>
        </pc:spChg>
        <pc:spChg chg="mod or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4" creationId="{D33D4AB6-B7E8-EFD9-8E73-AB4A5C7E364B}"/>
          </ac:spMkLst>
        </pc:spChg>
        <pc:spChg chg="mod or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5" creationId="{26AD8C56-DB82-E6E9-3165-353C21D8D15A}"/>
          </ac:spMkLst>
        </pc:spChg>
        <pc:spChg chg="add mo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6" creationId="{BDEAC636-9E65-4376-9ECB-6D873F6FE5C5}"/>
          </ac:spMkLst>
        </pc:spChg>
        <pc:spChg chg="ad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1033" creationId="{90D01200-0224-43C5-AB38-FB4D16B73FB7}"/>
          </ac:spMkLst>
        </pc:spChg>
        <pc:spChg chg="ad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1035" creationId="{728A44A4-A002-4A88-9FC9-1D0566C97A47}"/>
          </ac:spMkLst>
        </pc:spChg>
        <pc:spChg chg="ad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1037" creationId="{3E7D5C7B-DD16-401B-85CE-4AAA2A4F5136}"/>
          </ac:spMkLst>
        </pc:spChg>
        <pc:picChg chg="add del mod">
          <ac:chgData name="Kannan, Deeptika" userId="9d692e6e-b380-4bbb-b92d-e6a3d38e90b7" providerId="ADAL" clId="{4E0B997D-9B1E-F64A-9C73-4F556F8E83F6}" dt="2024-09-06T13:07:01.441" v="659" actId="478"/>
          <ac:picMkLst>
            <pc:docMk/>
            <pc:sldMk cId="3214414388" sldId="269"/>
            <ac:picMk id="1026" creationId="{ABF444C8-CB84-B027-4817-47297B8089F1}"/>
          </ac:picMkLst>
        </pc:picChg>
        <pc:picChg chg="add mod">
          <ac:chgData name="Kannan, Deeptika" userId="9d692e6e-b380-4bbb-b92d-e6a3d38e90b7" providerId="ADAL" clId="{4E0B997D-9B1E-F64A-9C73-4F556F8E83F6}" dt="2024-09-06T15:14:39.551" v="729" actId="27614"/>
          <ac:picMkLst>
            <pc:docMk/>
            <pc:sldMk cId="3214414388" sldId="269"/>
            <ac:picMk id="1028" creationId="{CA2BE20E-620B-4E46-5072-DD7D47E1E47D}"/>
          </ac:picMkLst>
        </pc:picChg>
      </pc:sldChg>
      <pc:sldChg chg="addSp delSp modSp add mod">
        <pc:chgData name="Kannan, Deeptika" userId="9d692e6e-b380-4bbb-b92d-e6a3d38e90b7" providerId="ADAL" clId="{4E0B997D-9B1E-F64A-9C73-4F556F8E83F6}" dt="2024-09-06T15:25:39.378" v="1390" actId="20577"/>
        <pc:sldMkLst>
          <pc:docMk/>
          <pc:sldMk cId="3637159718" sldId="270"/>
        </pc:sldMkLst>
        <pc:spChg chg="mod">
          <ac:chgData name="Kannan, Deeptika" userId="9d692e6e-b380-4bbb-b92d-e6a3d38e90b7" providerId="ADAL" clId="{4E0B997D-9B1E-F64A-9C73-4F556F8E83F6}" dt="2024-09-06T15:19:01.848" v="746" actId="20577"/>
          <ac:spMkLst>
            <pc:docMk/>
            <pc:sldMk cId="3637159718" sldId="270"/>
            <ac:spMk id="2" creationId="{FBE3D45B-4AD4-0CEC-4C14-F88548CF3723}"/>
          </ac:spMkLst>
        </pc:spChg>
        <pc:spChg chg="mod">
          <ac:chgData name="Kannan, Deeptika" userId="9d692e6e-b380-4bbb-b92d-e6a3d38e90b7" providerId="ADAL" clId="{4E0B997D-9B1E-F64A-9C73-4F556F8E83F6}" dt="2024-09-06T15:25:39.378" v="1390" actId="20577"/>
          <ac:spMkLst>
            <pc:docMk/>
            <pc:sldMk cId="3637159718" sldId="270"/>
            <ac:spMk id="3" creationId="{20D5990A-F7A5-E548-25B2-2F13F421D034}"/>
          </ac:spMkLst>
        </pc:spChg>
        <pc:spChg chg="add del mod">
          <ac:chgData name="Kannan, Deeptika" userId="9d692e6e-b380-4bbb-b92d-e6a3d38e90b7" providerId="ADAL" clId="{4E0B997D-9B1E-F64A-9C73-4F556F8E83F6}" dt="2024-09-06T15:25:03.998" v="1270"/>
          <ac:spMkLst>
            <pc:docMk/>
            <pc:sldMk cId="3637159718" sldId="270"/>
            <ac:spMk id="6" creationId="{7DA51C99-BDD1-1172-DE09-DADCD0F762A5}"/>
          </ac:spMkLst>
        </pc:spChg>
      </pc:sldChg>
      <pc:sldChg chg="new del">
        <pc:chgData name="Kannan, Deeptika" userId="9d692e6e-b380-4bbb-b92d-e6a3d38e90b7" providerId="ADAL" clId="{4E0B997D-9B1E-F64A-9C73-4F556F8E83F6}" dt="2024-09-06T19:56:53.383" v="1392" actId="2696"/>
        <pc:sldMkLst>
          <pc:docMk/>
          <pc:sldMk cId="3348616489" sldId="271"/>
        </pc:sldMkLst>
      </pc:sldChg>
    </pc:docChg>
  </pc:docChgLst>
  <pc:docChgLst>
    <pc:chgData name="Kannan, Deeptika" userId="9d692e6e-b380-4bbb-b92d-e6a3d38e90b7" providerId="ADAL" clId="{206B0124-4950-174D-B05D-29E70A71F9D2}"/>
    <pc:docChg chg="undo custSel addSld delSld modSld sldOrd modSection">
      <pc:chgData name="Kannan, Deeptika" userId="9d692e6e-b380-4bbb-b92d-e6a3d38e90b7" providerId="ADAL" clId="{206B0124-4950-174D-B05D-29E70A71F9D2}" dt="2024-09-13T19:16:10.641" v="2585" actId="20577"/>
      <pc:docMkLst>
        <pc:docMk/>
      </pc:docMkLst>
      <pc:sldChg chg="modSp mod">
        <pc:chgData name="Kannan, Deeptika" userId="9d692e6e-b380-4bbb-b92d-e6a3d38e90b7" providerId="ADAL" clId="{206B0124-4950-174D-B05D-29E70A71F9D2}" dt="2024-09-13T15:59:51.208" v="3" actId="20577"/>
        <pc:sldMkLst>
          <pc:docMk/>
          <pc:sldMk cId="1755434386" sldId="256"/>
        </pc:sldMkLst>
        <pc:spChg chg="mod">
          <ac:chgData name="Kannan, Deeptika" userId="9d692e6e-b380-4bbb-b92d-e6a3d38e90b7" providerId="ADAL" clId="{206B0124-4950-174D-B05D-29E70A71F9D2}" dt="2024-09-13T15:59:51.208" v="3" actId="20577"/>
          <ac:spMkLst>
            <pc:docMk/>
            <pc:sldMk cId="1755434386" sldId="256"/>
            <ac:spMk id="3" creationId="{664985EF-81D7-0778-6CB7-161A9D901B7F}"/>
          </ac:spMkLst>
        </pc:spChg>
      </pc:sldChg>
      <pc:sldChg chg="modSp mod modShow">
        <pc:chgData name="Kannan, Deeptika" userId="9d692e6e-b380-4bbb-b92d-e6a3d38e90b7" providerId="ADAL" clId="{206B0124-4950-174D-B05D-29E70A71F9D2}" dt="2024-09-13T16:01:15.952" v="197" actId="20577"/>
        <pc:sldMkLst>
          <pc:docMk/>
          <pc:sldMk cId="2605417113" sldId="257"/>
        </pc:sldMkLst>
        <pc:spChg chg="mod">
          <ac:chgData name="Kannan, Deeptika" userId="9d692e6e-b380-4bbb-b92d-e6a3d38e90b7" providerId="ADAL" clId="{206B0124-4950-174D-B05D-29E70A71F9D2}" dt="2024-09-13T16:01:15.952" v="197" actId="20577"/>
          <ac:spMkLst>
            <pc:docMk/>
            <pc:sldMk cId="2605417113" sldId="257"/>
            <ac:spMk id="3" creationId="{20D5990A-F7A5-E548-25B2-2F13F421D034}"/>
          </ac:spMkLst>
        </pc:spChg>
      </pc:sldChg>
      <pc:sldChg chg="modSp mod modShow">
        <pc:chgData name="Kannan, Deeptika" userId="9d692e6e-b380-4bbb-b92d-e6a3d38e90b7" providerId="ADAL" clId="{206B0124-4950-174D-B05D-29E70A71F9D2}" dt="2024-09-13T19:16:10.641" v="2585" actId="20577"/>
        <pc:sldMkLst>
          <pc:docMk/>
          <pc:sldMk cId="1523534548" sldId="266"/>
        </pc:sldMkLst>
        <pc:spChg chg="mod">
          <ac:chgData name="Kannan, Deeptika" userId="9d692e6e-b380-4bbb-b92d-e6a3d38e90b7" providerId="ADAL" clId="{206B0124-4950-174D-B05D-29E70A71F9D2}" dt="2024-09-13T19:16:10.641" v="2585" actId="20577"/>
          <ac:spMkLst>
            <pc:docMk/>
            <pc:sldMk cId="1523534548" sldId="266"/>
            <ac:spMk id="3" creationId="{20D5990A-F7A5-E548-25B2-2F13F421D034}"/>
          </ac:spMkLst>
        </pc:spChg>
      </pc:sldChg>
      <pc:sldChg chg="mod modShow">
        <pc:chgData name="Kannan, Deeptika" userId="9d692e6e-b380-4bbb-b92d-e6a3d38e90b7" providerId="ADAL" clId="{206B0124-4950-174D-B05D-29E70A71F9D2}" dt="2024-09-13T15:58:55.892" v="0" actId="729"/>
        <pc:sldMkLst>
          <pc:docMk/>
          <pc:sldMk cId="3637159718" sldId="270"/>
        </pc:sldMkLst>
      </pc:sldChg>
      <pc:sldChg chg="addSp delSp modSp add mod">
        <pc:chgData name="Kannan, Deeptika" userId="9d692e6e-b380-4bbb-b92d-e6a3d38e90b7" providerId="ADAL" clId="{206B0124-4950-174D-B05D-29E70A71F9D2}" dt="2024-09-13T16:37:20.718" v="1315" actId="962"/>
        <pc:sldMkLst>
          <pc:docMk/>
          <pc:sldMk cId="185766469" sldId="271"/>
        </pc:sldMkLst>
        <pc:spChg chg="mod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3" creationId="{20D5990A-F7A5-E548-25B2-2F13F421D034}"/>
          </ac:spMkLst>
        </pc:spChg>
        <pc:spChg chg="mod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4" creationId="{FBBD9965-BFA9-7535-E50A-8FC03CEAD749}"/>
          </ac:spMkLst>
        </pc:spChg>
        <pc:spChg chg="mod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5" creationId="{9B3AE62A-1973-EBF4-7E09-79C25B418E24}"/>
          </ac:spMkLst>
        </pc:spChg>
        <pc:spChg chg="del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8" creationId="{DAF1966E-FD40-4A4A-B61B-C4DF7FA05F06}"/>
          </ac:spMkLst>
        </pc:spChg>
        <pc:spChg chg="del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10" creationId="{047BFA19-D45E-416B-A404-7AF2F3F27017}"/>
          </ac:spMkLst>
        </pc:spChg>
        <pc:spChg chg="del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12" creationId="{8E0105E7-23DB-4CF2-8258-FF47C7620F6E}"/>
          </ac:spMkLst>
        </pc:spChg>
        <pc:spChg chg="del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14" creationId="{074B4F7D-14B2-478B-8BF5-01E4E0C5D263}"/>
          </ac:spMkLst>
        </pc:spChg>
        <pc:picChg chg="add mod ord">
          <ac:chgData name="Kannan, Deeptika" userId="9d692e6e-b380-4bbb-b92d-e6a3d38e90b7" providerId="ADAL" clId="{206B0124-4950-174D-B05D-29E70A71F9D2}" dt="2024-09-13T16:37:20.718" v="1315" actId="962"/>
          <ac:picMkLst>
            <pc:docMk/>
            <pc:sldMk cId="185766469" sldId="271"/>
            <ac:picMk id="6" creationId="{4FEBE25B-83CC-2C0B-D452-A26CBFD7CF60}"/>
          </ac:picMkLst>
        </pc:picChg>
      </pc:sldChg>
      <pc:sldChg chg="new del">
        <pc:chgData name="Kannan, Deeptika" userId="9d692e6e-b380-4bbb-b92d-e6a3d38e90b7" providerId="ADAL" clId="{206B0124-4950-174D-B05D-29E70A71F9D2}" dt="2024-09-13T16:02:13.741" v="199" actId="2696"/>
        <pc:sldMkLst>
          <pc:docMk/>
          <pc:sldMk cId="1126031501" sldId="271"/>
        </pc:sldMkLst>
      </pc:sldChg>
      <pc:sldChg chg="addSp delSp modSp add mod ord">
        <pc:chgData name="Kannan, Deeptika" userId="9d692e6e-b380-4bbb-b92d-e6a3d38e90b7" providerId="ADAL" clId="{206B0124-4950-174D-B05D-29E70A71F9D2}" dt="2024-09-13T19:06:05.838" v="2445" actId="20577"/>
        <pc:sldMkLst>
          <pc:docMk/>
          <pc:sldMk cId="1048361042" sldId="272"/>
        </pc:sldMkLst>
        <pc:spChg chg="mod">
          <ac:chgData name="Kannan, Deeptika" userId="9d692e6e-b380-4bbb-b92d-e6a3d38e90b7" providerId="ADAL" clId="{206B0124-4950-174D-B05D-29E70A71F9D2}" dt="2024-09-13T17:57:23.126" v="1403" actId="26606"/>
          <ac:spMkLst>
            <pc:docMk/>
            <pc:sldMk cId="1048361042" sldId="272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9:06:05.838" v="2445" actId="20577"/>
          <ac:spMkLst>
            <pc:docMk/>
            <pc:sldMk cId="1048361042" sldId="272"/>
            <ac:spMk id="3" creationId="{20D5990A-F7A5-E548-25B2-2F13F421D034}"/>
          </ac:spMkLst>
        </pc:spChg>
        <pc:spChg chg="mod">
          <ac:chgData name="Kannan, Deeptika" userId="9d692e6e-b380-4bbb-b92d-e6a3d38e90b7" providerId="ADAL" clId="{206B0124-4950-174D-B05D-29E70A71F9D2}" dt="2024-09-13T17:55:50.917" v="1360" actId="26606"/>
          <ac:spMkLst>
            <pc:docMk/>
            <pc:sldMk cId="1048361042" sldId="272"/>
            <ac:spMk id="4" creationId="{FBBD9965-BFA9-7535-E50A-8FC03CEAD749}"/>
          </ac:spMkLst>
        </pc:spChg>
        <pc:spChg chg="mod">
          <ac:chgData name="Kannan, Deeptika" userId="9d692e6e-b380-4bbb-b92d-e6a3d38e90b7" providerId="ADAL" clId="{206B0124-4950-174D-B05D-29E70A71F9D2}" dt="2024-09-13T17:55:50.917" v="1360" actId="26606"/>
          <ac:spMkLst>
            <pc:docMk/>
            <pc:sldMk cId="1048361042" sldId="272"/>
            <ac:spMk id="5" creationId="{9B3AE62A-1973-EBF4-7E09-79C25B418E24}"/>
          </ac:spMkLst>
        </pc:spChg>
        <pc:spChg chg="del">
          <ac:chgData name="Kannan, Deeptika" userId="9d692e6e-b380-4bbb-b92d-e6a3d38e90b7" providerId="ADAL" clId="{206B0124-4950-174D-B05D-29E70A71F9D2}" dt="2024-09-13T17:55:50.917" v="1360" actId="26606"/>
          <ac:spMkLst>
            <pc:docMk/>
            <pc:sldMk cId="1048361042" sldId="272"/>
            <ac:spMk id="8" creationId="{DAF1966E-FD40-4A4A-B61B-C4DF7FA05F06}"/>
          </ac:spMkLst>
        </pc:spChg>
        <pc:spChg chg="del">
          <ac:chgData name="Kannan, Deeptika" userId="9d692e6e-b380-4bbb-b92d-e6a3d38e90b7" providerId="ADAL" clId="{206B0124-4950-174D-B05D-29E70A71F9D2}" dt="2024-09-13T17:55:50.917" v="1360" actId="26606"/>
          <ac:spMkLst>
            <pc:docMk/>
            <pc:sldMk cId="1048361042" sldId="272"/>
            <ac:spMk id="10" creationId="{047BFA19-D45E-416B-A404-7AF2F3F27017}"/>
          </ac:spMkLst>
        </pc:spChg>
        <pc:spChg chg="del">
          <ac:chgData name="Kannan, Deeptika" userId="9d692e6e-b380-4bbb-b92d-e6a3d38e90b7" providerId="ADAL" clId="{206B0124-4950-174D-B05D-29E70A71F9D2}" dt="2024-09-13T17:55:50.917" v="1360" actId="26606"/>
          <ac:spMkLst>
            <pc:docMk/>
            <pc:sldMk cId="1048361042" sldId="272"/>
            <ac:spMk id="12" creationId="{8E0105E7-23DB-4CF2-8258-FF47C7620F6E}"/>
          </ac:spMkLst>
        </pc:spChg>
        <pc:spChg chg="del">
          <ac:chgData name="Kannan, Deeptika" userId="9d692e6e-b380-4bbb-b92d-e6a3d38e90b7" providerId="ADAL" clId="{206B0124-4950-174D-B05D-29E70A71F9D2}" dt="2024-09-13T17:55:50.917" v="1360" actId="26606"/>
          <ac:spMkLst>
            <pc:docMk/>
            <pc:sldMk cId="1048361042" sldId="272"/>
            <ac:spMk id="14" creationId="{074B4F7D-14B2-478B-8BF5-01E4E0C5D263}"/>
          </ac:spMkLst>
        </pc:spChg>
        <pc:spChg chg="add del">
          <ac:chgData name="Kannan, Deeptika" userId="9d692e6e-b380-4bbb-b92d-e6a3d38e90b7" providerId="ADAL" clId="{206B0124-4950-174D-B05D-29E70A71F9D2}" dt="2024-09-13T17:57:23.126" v="1403" actId="26606"/>
          <ac:spMkLst>
            <pc:docMk/>
            <pc:sldMk cId="1048361042" sldId="272"/>
            <ac:spMk id="19" creationId="{C59AB4C8-9178-4F7A-8404-6890510B5917}"/>
          </ac:spMkLst>
        </pc:spChg>
        <pc:spChg chg="add del">
          <ac:chgData name="Kannan, Deeptika" userId="9d692e6e-b380-4bbb-b92d-e6a3d38e90b7" providerId="ADAL" clId="{206B0124-4950-174D-B05D-29E70A71F9D2}" dt="2024-09-13T17:57:23.126" v="1403" actId="26606"/>
          <ac:spMkLst>
            <pc:docMk/>
            <pc:sldMk cId="1048361042" sldId="272"/>
            <ac:spMk id="21" creationId="{4CFDFB37-4BC7-42C6-915D-A6609139BFE7}"/>
          </ac:spMkLst>
        </pc:spChg>
        <pc:spChg chg="add del">
          <ac:chgData name="Kannan, Deeptika" userId="9d692e6e-b380-4bbb-b92d-e6a3d38e90b7" providerId="ADAL" clId="{206B0124-4950-174D-B05D-29E70A71F9D2}" dt="2024-09-13T18:07:06.190" v="1734" actId="26606"/>
          <ac:spMkLst>
            <pc:docMk/>
            <pc:sldMk cId="1048361042" sldId="272"/>
            <ac:spMk id="26" creationId="{C4879EFC-8E62-4E00-973C-C45EE9EC676D}"/>
          </ac:spMkLst>
        </pc:spChg>
        <pc:spChg chg="add del">
          <ac:chgData name="Kannan, Deeptika" userId="9d692e6e-b380-4bbb-b92d-e6a3d38e90b7" providerId="ADAL" clId="{206B0124-4950-174D-B05D-29E70A71F9D2}" dt="2024-09-13T18:07:06.190" v="1734" actId="26606"/>
          <ac:spMkLst>
            <pc:docMk/>
            <pc:sldMk cId="1048361042" sldId="272"/>
            <ac:spMk id="28" creationId="{D6A9C53F-5F90-40A5-8C85-5412D39C8C68}"/>
          </ac:spMkLst>
        </pc:spChg>
        <pc:spChg chg="add del">
          <ac:chgData name="Kannan, Deeptika" userId="9d692e6e-b380-4bbb-b92d-e6a3d38e90b7" providerId="ADAL" clId="{206B0124-4950-174D-B05D-29E70A71F9D2}" dt="2024-09-13T18:07:06.190" v="1734" actId="26606"/>
          <ac:spMkLst>
            <pc:docMk/>
            <pc:sldMk cId="1048361042" sldId="272"/>
            <ac:spMk id="33" creationId="{C4879EFC-8E62-4E00-973C-C45EE9EC676D}"/>
          </ac:spMkLst>
        </pc:spChg>
        <pc:spChg chg="add del">
          <ac:chgData name="Kannan, Deeptika" userId="9d692e6e-b380-4bbb-b92d-e6a3d38e90b7" providerId="ADAL" clId="{206B0124-4950-174D-B05D-29E70A71F9D2}" dt="2024-09-13T18:07:06.190" v="1734" actId="26606"/>
          <ac:spMkLst>
            <pc:docMk/>
            <pc:sldMk cId="1048361042" sldId="272"/>
            <ac:spMk id="35" creationId="{D6A9C53F-5F90-40A5-8C85-5412D39C8C68}"/>
          </ac:spMkLst>
        </pc:spChg>
        <pc:picChg chg="add del mod ord">
          <ac:chgData name="Kannan, Deeptika" userId="9d692e6e-b380-4bbb-b92d-e6a3d38e90b7" providerId="ADAL" clId="{206B0124-4950-174D-B05D-29E70A71F9D2}" dt="2024-09-13T19:05:56.264" v="2441" actId="1076"/>
          <ac:picMkLst>
            <pc:docMk/>
            <pc:sldMk cId="1048361042" sldId="272"/>
            <ac:picMk id="6" creationId="{71C15448-40AE-3ADC-72A1-B13CBB0693F5}"/>
          </ac:picMkLst>
        </pc:picChg>
        <pc:picChg chg="add mod ord">
          <ac:chgData name="Kannan, Deeptika" userId="9d692e6e-b380-4bbb-b92d-e6a3d38e90b7" providerId="ADAL" clId="{206B0124-4950-174D-B05D-29E70A71F9D2}" dt="2024-09-13T19:05:57.653" v="2442" actId="1076"/>
          <ac:picMkLst>
            <pc:docMk/>
            <pc:sldMk cId="1048361042" sldId="272"/>
            <ac:picMk id="7" creationId="{1B29B758-910C-C181-5F94-DA3ADA40AE6A}"/>
          </ac:picMkLst>
        </pc:picChg>
        <pc:picChg chg="add del mod ord">
          <ac:chgData name="Kannan, Deeptika" userId="9d692e6e-b380-4bbb-b92d-e6a3d38e90b7" providerId="ADAL" clId="{206B0124-4950-174D-B05D-29E70A71F9D2}" dt="2024-09-13T18:07:07.512" v="1735"/>
          <ac:picMkLst>
            <pc:docMk/>
            <pc:sldMk cId="1048361042" sldId="272"/>
            <ac:picMk id="9" creationId="{66751F25-AF6E-AB66-3713-9B0E4F094BF1}"/>
          </ac:picMkLst>
        </pc:picChg>
      </pc:sldChg>
      <pc:sldChg chg="addSp delSp modSp add mod ord">
        <pc:chgData name="Kannan, Deeptika" userId="9d692e6e-b380-4bbb-b92d-e6a3d38e90b7" providerId="ADAL" clId="{206B0124-4950-174D-B05D-29E70A71F9D2}" dt="2024-09-13T18:11:38.386" v="1848" actId="20577"/>
        <pc:sldMkLst>
          <pc:docMk/>
          <pc:sldMk cId="1662699409" sldId="273"/>
        </pc:sldMkLst>
        <pc:spChg chg="mod">
          <ac:chgData name="Kannan, Deeptika" userId="9d692e6e-b380-4bbb-b92d-e6a3d38e90b7" providerId="ADAL" clId="{206B0124-4950-174D-B05D-29E70A71F9D2}" dt="2024-09-13T18:11:38.386" v="1848" actId="20577"/>
          <ac:spMkLst>
            <pc:docMk/>
            <pc:sldMk cId="1662699409" sldId="273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05:23.626" v="1720" actId="20577"/>
          <ac:spMkLst>
            <pc:docMk/>
            <pc:sldMk cId="1662699409" sldId="273"/>
            <ac:spMk id="3" creationId="{20D5990A-F7A5-E548-25B2-2F13F421D034}"/>
          </ac:spMkLst>
        </pc:spChg>
        <pc:spChg chg="mod">
          <ac:chgData name="Kannan, Deeptika" userId="9d692e6e-b380-4bbb-b92d-e6a3d38e90b7" providerId="ADAL" clId="{206B0124-4950-174D-B05D-29E70A71F9D2}" dt="2024-09-13T17:59:42.911" v="1580" actId="26606"/>
          <ac:spMkLst>
            <pc:docMk/>
            <pc:sldMk cId="1662699409" sldId="273"/>
            <ac:spMk id="4" creationId="{FBBD9965-BFA9-7535-E50A-8FC03CEAD749}"/>
          </ac:spMkLst>
        </pc:spChg>
        <pc:spChg chg="mod">
          <ac:chgData name="Kannan, Deeptika" userId="9d692e6e-b380-4bbb-b92d-e6a3d38e90b7" providerId="ADAL" clId="{206B0124-4950-174D-B05D-29E70A71F9D2}" dt="2024-09-13T17:59:42.911" v="1580" actId="26606"/>
          <ac:spMkLst>
            <pc:docMk/>
            <pc:sldMk cId="1662699409" sldId="273"/>
            <ac:spMk id="5" creationId="{9B3AE62A-1973-EBF4-7E09-79C25B418E24}"/>
          </ac:spMkLst>
        </pc:spChg>
        <pc:spChg chg="del">
          <ac:chgData name="Kannan, Deeptika" userId="9d692e6e-b380-4bbb-b92d-e6a3d38e90b7" providerId="ADAL" clId="{206B0124-4950-174D-B05D-29E70A71F9D2}" dt="2024-09-13T17:59:42.911" v="1580" actId="26606"/>
          <ac:spMkLst>
            <pc:docMk/>
            <pc:sldMk cId="1662699409" sldId="273"/>
            <ac:spMk id="8" creationId="{DAF1966E-FD40-4A4A-B61B-C4DF7FA05F06}"/>
          </ac:spMkLst>
        </pc:spChg>
        <pc:spChg chg="del">
          <ac:chgData name="Kannan, Deeptika" userId="9d692e6e-b380-4bbb-b92d-e6a3d38e90b7" providerId="ADAL" clId="{206B0124-4950-174D-B05D-29E70A71F9D2}" dt="2024-09-13T17:59:42.911" v="1580" actId="26606"/>
          <ac:spMkLst>
            <pc:docMk/>
            <pc:sldMk cId="1662699409" sldId="273"/>
            <ac:spMk id="10" creationId="{047BFA19-D45E-416B-A404-7AF2F3F27017}"/>
          </ac:spMkLst>
        </pc:spChg>
        <pc:spChg chg="del">
          <ac:chgData name="Kannan, Deeptika" userId="9d692e6e-b380-4bbb-b92d-e6a3d38e90b7" providerId="ADAL" clId="{206B0124-4950-174D-B05D-29E70A71F9D2}" dt="2024-09-13T17:59:42.911" v="1580" actId="26606"/>
          <ac:spMkLst>
            <pc:docMk/>
            <pc:sldMk cId="1662699409" sldId="273"/>
            <ac:spMk id="12" creationId="{8E0105E7-23DB-4CF2-8258-FF47C7620F6E}"/>
          </ac:spMkLst>
        </pc:spChg>
        <pc:spChg chg="del">
          <ac:chgData name="Kannan, Deeptika" userId="9d692e6e-b380-4bbb-b92d-e6a3d38e90b7" providerId="ADAL" clId="{206B0124-4950-174D-B05D-29E70A71F9D2}" dt="2024-09-13T17:59:42.911" v="1580" actId="26606"/>
          <ac:spMkLst>
            <pc:docMk/>
            <pc:sldMk cId="1662699409" sldId="273"/>
            <ac:spMk id="14" creationId="{074B4F7D-14B2-478B-8BF5-01E4E0C5D263}"/>
          </ac:spMkLst>
        </pc:spChg>
        <pc:spChg chg="add del">
          <ac:chgData name="Kannan, Deeptika" userId="9d692e6e-b380-4bbb-b92d-e6a3d38e90b7" providerId="ADAL" clId="{206B0124-4950-174D-B05D-29E70A71F9D2}" dt="2024-09-13T18:04:06.015" v="1689" actId="26606"/>
          <ac:spMkLst>
            <pc:docMk/>
            <pc:sldMk cId="1662699409" sldId="273"/>
            <ac:spMk id="1031" creationId="{743AA782-23D1-4521-8CAD-47662984AA08}"/>
          </ac:spMkLst>
        </pc:spChg>
        <pc:spChg chg="add del">
          <ac:chgData name="Kannan, Deeptika" userId="9d692e6e-b380-4bbb-b92d-e6a3d38e90b7" providerId="ADAL" clId="{206B0124-4950-174D-B05D-29E70A71F9D2}" dt="2024-09-13T18:04:06.015" v="1689" actId="26606"/>
          <ac:spMkLst>
            <pc:docMk/>
            <pc:sldMk cId="1662699409" sldId="273"/>
            <ac:spMk id="1033" creationId="{71877DBC-BB60-40F0-AC93-2ACDBAAE60CE}"/>
          </ac:spMkLst>
        </pc:spChg>
        <pc:spChg chg="add del">
          <ac:chgData name="Kannan, Deeptika" userId="9d692e6e-b380-4bbb-b92d-e6a3d38e90b7" providerId="ADAL" clId="{206B0124-4950-174D-B05D-29E70A71F9D2}" dt="2024-09-13T18:04:06.011" v="1688" actId="26606"/>
          <ac:spMkLst>
            <pc:docMk/>
            <pc:sldMk cId="1662699409" sldId="273"/>
            <ac:spMk id="1038" creationId="{352BEC0E-22F8-46D0-9632-375DB541B06C}"/>
          </ac:spMkLst>
        </pc:spChg>
        <pc:spChg chg="add del">
          <ac:chgData name="Kannan, Deeptika" userId="9d692e6e-b380-4bbb-b92d-e6a3d38e90b7" providerId="ADAL" clId="{206B0124-4950-174D-B05D-29E70A71F9D2}" dt="2024-09-13T18:07:15.231" v="1739" actId="26606"/>
          <ac:spMkLst>
            <pc:docMk/>
            <pc:sldMk cId="1662699409" sldId="273"/>
            <ac:spMk id="1038" creationId="{69D47016-023F-44BD-981C-50E7A10A6609}"/>
          </ac:spMkLst>
        </pc:spChg>
        <pc:spChg chg="add del">
          <ac:chgData name="Kannan, Deeptika" userId="9d692e6e-b380-4bbb-b92d-e6a3d38e90b7" providerId="ADAL" clId="{206B0124-4950-174D-B05D-29E70A71F9D2}" dt="2024-09-13T18:04:06.011" v="1688" actId="26606"/>
          <ac:spMkLst>
            <pc:docMk/>
            <pc:sldMk cId="1662699409" sldId="273"/>
            <ac:spMk id="1040" creationId="{3FCFB1DE-0B7E-48CC-BA90-B2AB0889F9D6}"/>
          </ac:spMkLst>
        </pc:spChg>
        <pc:spChg chg="add del">
          <ac:chgData name="Kannan, Deeptika" userId="9d692e6e-b380-4bbb-b92d-e6a3d38e90b7" providerId="ADAL" clId="{206B0124-4950-174D-B05D-29E70A71F9D2}" dt="2024-09-13T18:07:15.231" v="1739" actId="26606"/>
          <ac:spMkLst>
            <pc:docMk/>
            <pc:sldMk cId="1662699409" sldId="273"/>
            <ac:spMk id="1040" creationId="{6D8B37B0-0682-433E-BC8D-498C04ABD9A7}"/>
          </ac:spMkLst>
        </pc:spChg>
        <pc:spChg chg="add">
          <ac:chgData name="Kannan, Deeptika" userId="9d692e6e-b380-4bbb-b92d-e6a3d38e90b7" providerId="ADAL" clId="{206B0124-4950-174D-B05D-29E70A71F9D2}" dt="2024-09-13T18:07:15.231" v="1739" actId="26606"/>
          <ac:spMkLst>
            <pc:docMk/>
            <pc:sldMk cId="1662699409" sldId="273"/>
            <ac:spMk id="1045" creationId="{69D47016-023F-44BD-981C-50E7A10A6609}"/>
          </ac:spMkLst>
        </pc:spChg>
        <pc:spChg chg="add">
          <ac:chgData name="Kannan, Deeptika" userId="9d692e6e-b380-4bbb-b92d-e6a3d38e90b7" providerId="ADAL" clId="{206B0124-4950-174D-B05D-29E70A71F9D2}" dt="2024-09-13T18:07:15.231" v="1739" actId="26606"/>
          <ac:spMkLst>
            <pc:docMk/>
            <pc:sldMk cId="1662699409" sldId="273"/>
            <ac:spMk id="1047" creationId="{6D8B37B0-0682-433E-BC8D-498C04ABD9A7}"/>
          </ac:spMkLst>
        </pc:spChg>
        <pc:picChg chg="add del mod ord">
          <ac:chgData name="Kannan, Deeptika" userId="9d692e6e-b380-4bbb-b92d-e6a3d38e90b7" providerId="ADAL" clId="{206B0124-4950-174D-B05D-29E70A71F9D2}" dt="2024-09-13T18:07:11.446" v="1737" actId="478"/>
          <ac:picMkLst>
            <pc:docMk/>
            <pc:sldMk cId="1662699409" sldId="273"/>
            <ac:picMk id="6" creationId="{E921DECF-1E6E-6D31-08A0-4766A3BA82BA}"/>
          </ac:picMkLst>
        </pc:picChg>
        <pc:picChg chg="add mod ord">
          <ac:chgData name="Kannan, Deeptika" userId="9d692e6e-b380-4bbb-b92d-e6a3d38e90b7" providerId="ADAL" clId="{206B0124-4950-174D-B05D-29E70A71F9D2}" dt="2024-09-13T18:07:35.375" v="1747" actId="1076"/>
          <ac:picMkLst>
            <pc:docMk/>
            <pc:sldMk cId="1662699409" sldId="273"/>
            <ac:picMk id="7" creationId="{C35AF7FC-A5F1-6808-1148-9D3950FFE1E9}"/>
          </ac:picMkLst>
        </pc:picChg>
        <pc:picChg chg="add mod ord">
          <ac:chgData name="Kannan, Deeptika" userId="9d692e6e-b380-4bbb-b92d-e6a3d38e90b7" providerId="ADAL" clId="{206B0124-4950-174D-B05D-29E70A71F9D2}" dt="2024-09-13T18:07:27.567" v="1744" actId="1076"/>
          <ac:picMkLst>
            <pc:docMk/>
            <pc:sldMk cId="1662699409" sldId="273"/>
            <ac:picMk id="1026" creationId="{BBEF20EE-655F-0360-3796-B23B96D4BF92}"/>
          </ac:picMkLst>
        </pc:picChg>
      </pc:sldChg>
      <pc:sldChg chg="addSp delSp modSp add mod">
        <pc:chgData name="Kannan, Deeptika" userId="9d692e6e-b380-4bbb-b92d-e6a3d38e90b7" providerId="ADAL" clId="{206B0124-4950-174D-B05D-29E70A71F9D2}" dt="2024-09-13T18:11:45.418" v="1849"/>
        <pc:sldMkLst>
          <pc:docMk/>
          <pc:sldMk cId="2456345321" sldId="274"/>
        </pc:sldMkLst>
        <pc:spChg chg="mod">
          <ac:chgData name="Kannan, Deeptika" userId="9d692e6e-b380-4bbb-b92d-e6a3d38e90b7" providerId="ADAL" clId="{206B0124-4950-174D-B05D-29E70A71F9D2}" dt="2024-09-13T18:11:45.418" v="1849"/>
          <ac:spMkLst>
            <pc:docMk/>
            <pc:sldMk cId="2456345321" sldId="274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04:32.166" v="1708" actId="20577"/>
          <ac:spMkLst>
            <pc:docMk/>
            <pc:sldMk cId="2456345321" sldId="274"/>
            <ac:spMk id="3" creationId="{20D5990A-F7A5-E548-25B2-2F13F421D034}"/>
          </ac:spMkLst>
        </pc:spChg>
        <pc:spChg chg="del">
          <ac:chgData name="Kannan, Deeptika" userId="9d692e6e-b380-4bbb-b92d-e6a3d38e90b7" providerId="ADAL" clId="{206B0124-4950-174D-B05D-29E70A71F9D2}" dt="2024-09-13T18:00:22.159" v="1601" actId="26606"/>
          <ac:spMkLst>
            <pc:docMk/>
            <pc:sldMk cId="2456345321" sldId="274"/>
            <ac:spMk id="1031" creationId="{743AA782-23D1-4521-8CAD-47662984AA08}"/>
          </ac:spMkLst>
        </pc:spChg>
        <pc:spChg chg="del">
          <ac:chgData name="Kannan, Deeptika" userId="9d692e6e-b380-4bbb-b92d-e6a3d38e90b7" providerId="ADAL" clId="{206B0124-4950-174D-B05D-29E70A71F9D2}" dt="2024-09-13T18:00:22.159" v="1601" actId="26606"/>
          <ac:spMkLst>
            <pc:docMk/>
            <pc:sldMk cId="2456345321" sldId="274"/>
            <ac:spMk id="1033" creationId="{71877DBC-BB60-40F0-AC93-2ACDBAAE60CE}"/>
          </ac:spMkLst>
        </pc:spChg>
        <pc:spChg chg="add del">
          <ac:chgData name="Kannan, Deeptika" userId="9d692e6e-b380-4bbb-b92d-e6a3d38e90b7" providerId="ADAL" clId="{206B0124-4950-174D-B05D-29E70A71F9D2}" dt="2024-09-13T18:04:19.519" v="1692" actId="26606"/>
          <ac:spMkLst>
            <pc:docMk/>
            <pc:sldMk cId="2456345321" sldId="274"/>
            <ac:spMk id="3079" creationId="{2B97F24A-32CE-4C1C-A50D-3016B394DCFB}"/>
          </ac:spMkLst>
        </pc:spChg>
        <pc:spChg chg="add del">
          <ac:chgData name="Kannan, Deeptika" userId="9d692e6e-b380-4bbb-b92d-e6a3d38e90b7" providerId="ADAL" clId="{206B0124-4950-174D-B05D-29E70A71F9D2}" dt="2024-09-13T18:04:19.519" v="1692" actId="26606"/>
          <ac:spMkLst>
            <pc:docMk/>
            <pc:sldMk cId="2456345321" sldId="274"/>
            <ac:spMk id="3081" creationId="{CD8B4F24-440B-49E9-B85D-733523DC064B}"/>
          </ac:spMkLst>
        </pc:spChg>
        <pc:spChg chg="add">
          <ac:chgData name="Kannan, Deeptika" userId="9d692e6e-b380-4bbb-b92d-e6a3d38e90b7" providerId="ADAL" clId="{206B0124-4950-174D-B05D-29E70A71F9D2}" dt="2024-09-13T18:04:19.519" v="1692" actId="26606"/>
          <ac:spMkLst>
            <pc:docMk/>
            <pc:sldMk cId="2456345321" sldId="274"/>
            <ac:spMk id="3086" creationId="{32AEEBC8-9D30-42EF-95F2-386C2653FBF0}"/>
          </ac:spMkLst>
        </pc:spChg>
        <pc:spChg chg="add">
          <ac:chgData name="Kannan, Deeptika" userId="9d692e6e-b380-4bbb-b92d-e6a3d38e90b7" providerId="ADAL" clId="{206B0124-4950-174D-B05D-29E70A71F9D2}" dt="2024-09-13T18:04:19.519" v="1692" actId="26606"/>
          <ac:spMkLst>
            <pc:docMk/>
            <pc:sldMk cId="2456345321" sldId="274"/>
            <ac:spMk id="3088" creationId="{2E92FA66-67D7-4CB4-94D3-E643A9AD4757}"/>
          </ac:spMkLst>
        </pc:spChg>
        <pc:picChg chg="del">
          <ac:chgData name="Kannan, Deeptika" userId="9d692e6e-b380-4bbb-b92d-e6a3d38e90b7" providerId="ADAL" clId="{206B0124-4950-174D-B05D-29E70A71F9D2}" dt="2024-09-13T17:59:59.258" v="1588" actId="478"/>
          <ac:picMkLst>
            <pc:docMk/>
            <pc:sldMk cId="2456345321" sldId="274"/>
            <ac:picMk id="1026" creationId="{BBEF20EE-655F-0360-3796-B23B96D4BF92}"/>
          </ac:picMkLst>
        </pc:picChg>
        <pc:picChg chg="add mod ord">
          <ac:chgData name="Kannan, Deeptika" userId="9d692e6e-b380-4bbb-b92d-e6a3d38e90b7" providerId="ADAL" clId="{206B0124-4950-174D-B05D-29E70A71F9D2}" dt="2024-09-13T18:04:19.519" v="1692" actId="26606"/>
          <ac:picMkLst>
            <pc:docMk/>
            <pc:sldMk cId="2456345321" sldId="274"/>
            <ac:picMk id="3074" creationId="{A19BF5FF-8AAF-D4D4-0AB8-F8631F4D1298}"/>
          </ac:picMkLst>
        </pc:picChg>
      </pc:sldChg>
      <pc:sldChg chg="addSp delSp modSp add mod">
        <pc:chgData name="Kannan, Deeptika" userId="9d692e6e-b380-4bbb-b92d-e6a3d38e90b7" providerId="ADAL" clId="{206B0124-4950-174D-B05D-29E70A71F9D2}" dt="2024-09-13T18:11:48.893" v="1850"/>
        <pc:sldMkLst>
          <pc:docMk/>
          <pc:sldMk cId="690467606" sldId="275"/>
        </pc:sldMkLst>
        <pc:spChg chg="mod">
          <ac:chgData name="Kannan, Deeptika" userId="9d692e6e-b380-4bbb-b92d-e6a3d38e90b7" providerId="ADAL" clId="{206B0124-4950-174D-B05D-29E70A71F9D2}" dt="2024-09-13T18:11:48.893" v="1850"/>
          <ac:spMkLst>
            <pc:docMk/>
            <pc:sldMk cId="690467606" sldId="275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08:04.966" v="1763" actId="20577"/>
          <ac:spMkLst>
            <pc:docMk/>
            <pc:sldMk cId="690467606" sldId="275"/>
            <ac:spMk id="3" creationId="{20D5990A-F7A5-E548-25B2-2F13F421D034}"/>
          </ac:spMkLst>
        </pc:spChg>
        <pc:spChg chg="del">
          <ac:chgData name="Kannan, Deeptika" userId="9d692e6e-b380-4bbb-b92d-e6a3d38e90b7" providerId="ADAL" clId="{206B0124-4950-174D-B05D-29E70A71F9D2}" dt="2024-09-13T18:02:23.599" v="1607" actId="26606"/>
          <ac:spMkLst>
            <pc:docMk/>
            <pc:sldMk cId="690467606" sldId="275"/>
            <ac:spMk id="3079" creationId="{2B97F24A-32CE-4C1C-A50D-3016B394DCFB}"/>
          </ac:spMkLst>
        </pc:spChg>
        <pc:spChg chg="del">
          <ac:chgData name="Kannan, Deeptika" userId="9d692e6e-b380-4bbb-b92d-e6a3d38e90b7" providerId="ADAL" clId="{206B0124-4950-174D-B05D-29E70A71F9D2}" dt="2024-09-13T18:02:23.599" v="1607" actId="26606"/>
          <ac:spMkLst>
            <pc:docMk/>
            <pc:sldMk cId="690467606" sldId="275"/>
            <ac:spMk id="3081" creationId="{CD8B4F24-440B-49E9-B85D-733523DC064B}"/>
          </ac:spMkLst>
        </pc:spChg>
        <pc:spChg chg="add">
          <ac:chgData name="Kannan, Deeptika" userId="9d692e6e-b380-4bbb-b92d-e6a3d38e90b7" providerId="ADAL" clId="{206B0124-4950-174D-B05D-29E70A71F9D2}" dt="2024-09-13T18:02:23.599" v="1607" actId="26606"/>
          <ac:spMkLst>
            <pc:docMk/>
            <pc:sldMk cId="690467606" sldId="275"/>
            <ac:spMk id="5127" creationId="{32AEEBC8-9D30-42EF-95F2-386C2653FBF0}"/>
          </ac:spMkLst>
        </pc:spChg>
        <pc:spChg chg="add">
          <ac:chgData name="Kannan, Deeptika" userId="9d692e6e-b380-4bbb-b92d-e6a3d38e90b7" providerId="ADAL" clId="{206B0124-4950-174D-B05D-29E70A71F9D2}" dt="2024-09-13T18:02:23.599" v="1607" actId="26606"/>
          <ac:spMkLst>
            <pc:docMk/>
            <pc:sldMk cId="690467606" sldId="275"/>
            <ac:spMk id="5129" creationId="{2E92FA66-67D7-4CB4-94D3-E643A9AD4757}"/>
          </ac:spMkLst>
        </pc:spChg>
        <pc:picChg chg="del">
          <ac:chgData name="Kannan, Deeptika" userId="9d692e6e-b380-4bbb-b92d-e6a3d38e90b7" providerId="ADAL" clId="{206B0124-4950-174D-B05D-29E70A71F9D2}" dt="2024-09-13T18:02:19.020" v="1605" actId="478"/>
          <ac:picMkLst>
            <pc:docMk/>
            <pc:sldMk cId="690467606" sldId="275"/>
            <ac:picMk id="3074" creationId="{A19BF5FF-8AAF-D4D4-0AB8-F8631F4D1298}"/>
          </ac:picMkLst>
        </pc:picChg>
        <pc:picChg chg="add mod ord">
          <ac:chgData name="Kannan, Deeptika" userId="9d692e6e-b380-4bbb-b92d-e6a3d38e90b7" providerId="ADAL" clId="{206B0124-4950-174D-B05D-29E70A71F9D2}" dt="2024-09-13T18:02:28.191" v="1609" actId="962"/>
          <ac:picMkLst>
            <pc:docMk/>
            <pc:sldMk cId="690467606" sldId="275"/>
            <ac:picMk id="5122" creationId="{7B8FC0CE-A6B5-1F13-A975-DA8D6866CCB4}"/>
          </ac:picMkLst>
        </pc:picChg>
      </pc:sldChg>
      <pc:sldChg chg="addSp delSp modSp add mod ord">
        <pc:chgData name="Kannan, Deeptika" userId="9d692e6e-b380-4bbb-b92d-e6a3d38e90b7" providerId="ADAL" clId="{206B0124-4950-174D-B05D-29E70A71F9D2}" dt="2024-09-13T18:11:52.442" v="1851"/>
        <pc:sldMkLst>
          <pc:docMk/>
          <pc:sldMk cId="1783102487" sldId="276"/>
        </pc:sldMkLst>
        <pc:spChg chg="mod">
          <ac:chgData name="Kannan, Deeptika" userId="9d692e6e-b380-4bbb-b92d-e6a3d38e90b7" providerId="ADAL" clId="{206B0124-4950-174D-B05D-29E70A71F9D2}" dt="2024-09-13T18:11:52.442" v="1851"/>
          <ac:spMkLst>
            <pc:docMk/>
            <pc:sldMk cId="1783102487" sldId="276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08:15.667" v="1776" actId="20577"/>
          <ac:spMkLst>
            <pc:docMk/>
            <pc:sldMk cId="1783102487" sldId="276"/>
            <ac:spMk id="3" creationId="{20D5990A-F7A5-E548-25B2-2F13F421D034}"/>
          </ac:spMkLst>
        </pc:spChg>
        <pc:spChg chg="del">
          <ac:chgData name="Kannan, Deeptika" userId="9d692e6e-b380-4bbb-b92d-e6a3d38e90b7" providerId="ADAL" clId="{206B0124-4950-174D-B05D-29E70A71F9D2}" dt="2024-09-13T18:03:02.887" v="1626" actId="26606"/>
          <ac:spMkLst>
            <pc:docMk/>
            <pc:sldMk cId="1783102487" sldId="276"/>
            <ac:spMk id="3079" creationId="{2B97F24A-32CE-4C1C-A50D-3016B394DCFB}"/>
          </ac:spMkLst>
        </pc:spChg>
        <pc:spChg chg="del">
          <ac:chgData name="Kannan, Deeptika" userId="9d692e6e-b380-4bbb-b92d-e6a3d38e90b7" providerId="ADAL" clId="{206B0124-4950-174D-B05D-29E70A71F9D2}" dt="2024-09-13T18:03:02.887" v="1626" actId="26606"/>
          <ac:spMkLst>
            <pc:docMk/>
            <pc:sldMk cId="1783102487" sldId="276"/>
            <ac:spMk id="3081" creationId="{CD8B4F24-440B-49E9-B85D-733523DC064B}"/>
          </ac:spMkLst>
        </pc:spChg>
        <pc:spChg chg="add">
          <ac:chgData name="Kannan, Deeptika" userId="9d692e6e-b380-4bbb-b92d-e6a3d38e90b7" providerId="ADAL" clId="{206B0124-4950-174D-B05D-29E70A71F9D2}" dt="2024-09-13T18:03:02.887" v="1626" actId="26606"/>
          <ac:spMkLst>
            <pc:docMk/>
            <pc:sldMk cId="1783102487" sldId="276"/>
            <ac:spMk id="7175" creationId="{32AEEBC8-9D30-42EF-95F2-386C2653FBF0}"/>
          </ac:spMkLst>
        </pc:spChg>
        <pc:spChg chg="add">
          <ac:chgData name="Kannan, Deeptika" userId="9d692e6e-b380-4bbb-b92d-e6a3d38e90b7" providerId="ADAL" clId="{206B0124-4950-174D-B05D-29E70A71F9D2}" dt="2024-09-13T18:03:02.887" v="1626" actId="26606"/>
          <ac:spMkLst>
            <pc:docMk/>
            <pc:sldMk cId="1783102487" sldId="276"/>
            <ac:spMk id="7177" creationId="{2E92FA66-67D7-4CB4-94D3-E643A9AD4757}"/>
          </ac:spMkLst>
        </pc:spChg>
        <pc:picChg chg="del">
          <ac:chgData name="Kannan, Deeptika" userId="9d692e6e-b380-4bbb-b92d-e6a3d38e90b7" providerId="ADAL" clId="{206B0124-4950-174D-B05D-29E70A71F9D2}" dt="2024-09-13T18:02:59.940" v="1624" actId="478"/>
          <ac:picMkLst>
            <pc:docMk/>
            <pc:sldMk cId="1783102487" sldId="276"/>
            <ac:picMk id="3074" creationId="{A19BF5FF-8AAF-D4D4-0AB8-F8631F4D1298}"/>
          </ac:picMkLst>
        </pc:picChg>
        <pc:picChg chg="add mod ord">
          <ac:chgData name="Kannan, Deeptika" userId="9d692e6e-b380-4bbb-b92d-e6a3d38e90b7" providerId="ADAL" clId="{206B0124-4950-174D-B05D-29E70A71F9D2}" dt="2024-09-13T18:03:04.687" v="1628" actId="962"/>
          <ac:picMkLst>
            <pc:docMk/>
            <pc:sldMk cId="1783102487" sldId="276"/>
            <ac:picMk id="7170" creationId="{3D6F75D4-5EB5-BD39-F6DD-15E6B2EF121D}"/>
          </ac:picMkLst>
        </pc:picChg>
      </pc:sldChg>
      <pc:sldChg chg="addSp delSp modSp add mod">
        <pc:chgData name="Kannan, Deeptika" userId="9d692e6e-b380-4bbb-b92d-e6a3d38e90b7" providerId="ADAL" clId="{206B0124-4950-174D-B05D-29E70A71F9D2}" dt="2024-09-13T18:11:56.011" v="1852"/>
        <pc:sldMkLst>
          <pc:docMk/>
          <pc:sldMk cId="3479564119" sldId="277"/>
        </pc:sldMkLst>
        <pc:spChg chg="mod">
          <ac:chgData name="Kannan, Deeptika" userId="9d692e6e-b380-4bbb-b92d-e6a3d38e90b7" providerId="ADAL" clId="{206B0124-4950-174D-B05D-29E70A71F9D2}" dt="2024-09-13T18:11:56.011" v="1852"/>
          <ac:spMkLst>
            <pc:docMk/>
            <pc:sldMk cId="3479564119" sldId="277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08:50.002" v="1825" actId="20577"/>
          <ac:spMkLst>
            <pc:docMk/>
            <pc:sldMk cId="3479564119" sldId="277"/>
            <ac:spMk id="3" creationId="{20D5990A-F7A5-E548-25B2-2F13F421D034}"/>
          </ac:spMkLst>
        </pc:spChg>
        <pc:spChg chg="del">
          <ac:chgData name="Kannan, Deeptika" userId="9d692e6e-b380-4bbb-b92d-e6a3d38e90b7" providerId="ADAL" clId="{206B0124-4950-174D-B05D-29E70A71F9D2}" dt="2024-09-13T18:09:12.203" v="1829" actId="26606"/>
          <ac:spMkLst>
            <pc:docMk/>
            <pc:sldMk cId="3479564119" sldId="277"/>
            <ac:spMk id="7175" creationId="{32AEEBC8-9D30-42EF-95F2-386C2653FBF0}"/>
          </ac:spMkLst>
        </pc:spChg>
        <pc:spChg chg="del">
          <ac:chgData name="Kannan, Deeptika" userId="9d692e6e-b380-4bbb-b92d-e6a3d38e90b7" providerId="ADAL" clId="{206B0124-4950-174D-B05D-29E70A71F9D2}" dt="2024-09-13T18:09:12.203" v="1829" actId="26606"/>
          <ac:spMkLst>
            <pc:docMk/>
            <pc:sldMk cId="3479564119" sldId="277"/>
            <ac:spMk id="7177" creationId="{2E92FA66-67D7-4CB4-94D3-E643A9AD4757}"/>
          </ac:spMkLst>
        </pc:spChg>
        <pc:spChg chg="add">
          <ac:chgData name="Kannan, Deeptika" userId="9d692e6e-b380-4bbb-b92d-e6a3d38e90b7" providerId="ADAL" clId="{206B0124-4950-174D-B05D-29E70A71F9D2}" dt="2024-09-13T18:09:12.203" v="1829" actId="26606"/>
          <ac:spMkLst>
            <pc:docMk/>
            <pc:sldMk cId="3479564119" sldId="277"/>
            <ac:spMk id="9225" creationId="{32AEEBC8-9D30-42EF-95F2-386C2653FBF0}"/>
          </ac:spMkLst>
        </pc:spChg>
        <pc:spChg chg="add">
          <ac:chgData name="Kannan, Deeptika" userId="9d692e6e-b380-4bbb-b92d-e6a3d38e90b7" providerId="ADAL" clId="{206B0124-4950-174D-B05D-29E70A71F9D2}" dt="2024-09-13T18:09:12.203" v="1829" actId="26606"/>
          <ac:spMkLst>
            <pc:docMk/>
            <pc:sldMk cId="3479564119" sldId="277"/>
            <ac:spMk id="9227" creationId="{2E92FA66-67D7-4CB4-94D3-E643A9AD4757}"/>
          </ac:spMkLst>
        </pc:spChg>
        <pc:picChg chg="del">
          <ac:chgData name="Kannan, Deeptika" userId="9d692e6e-b380-4bbb-b92d-e6a3d38e90b7" providerId="ADAL" clId="{206B0124-4950-174D-B05D-29E70A71F9D2}" dt="2024-09-13T18:07:53.965" v="1749" actId="478"/>
          <ac:picMkLst>
            <pc:docMk/>
            <pc:sldMk cId="3479564119" sldId="277"/>
            <ac:picMk id="7170" creationId="{3D6F75D4-5EB5-BD39-F6DD-15E6B2EF121D}"/>
          </ac:picMkLst>
        </pc:picChg>
        <pc:picChg chg="add del">
          <ac:chgData name="Kannan, Deeptika" userId="9d692e6e-b380-4bbb-b92d-e6a3d38e90b7" providerId="ADAL" clId="{206B0124-4950-174D-B05D-29E70A71F9D2}" dt="2024-09-13T18:09:01.673" v="1827" actId="478"/>
          <ac:picMkLst>
            <pc:docMk/>
            <pc:sldMk cId="3479564119" sldId="277"/>
            <ac:picMk id="9218" creationId="{6ABD9EF7-CFD2-E461-8CB8-161FAAA7972C}"/>
          </ac:picMkLst>
        </pc:picChg>
        <pc:picChg chg="add mod ord">
          <ac:chgData name="Kannan, Deeptika" userId="9d692e6e-b380-4bbb-b92d-e6a3d38e90b7" providerId="ADAL" clId="{206B0124-4950-174D-B05D-29E70A71F9D2}" dt="2024-09-13T18:09:15.378" v="1831" actId="962"/>
          <ac:picMkLst>
            <pc:docMk/>
            <pc:sldMk cId="3479564119" sldId="277"/>
            <ac:picMk id="9220" creationId="{17EB1CC3-4EB3-EFC7-0AF9-61A245A23C0D}"/>
          </ac:picMkLst>
        </pc:picChg>
      </pc:sldChg>
      <pc:sldChg chg="addSp delSp modSp add mod">
        <pc:chgData name="Kannan, Deeptika" userId="9d692e6e-b380-4bbb-b92d-e6a3d38e90b7" providerId="ADAL" clId="{206B0124-4950-174D-B05D-29E70A71F9D2}" dt="2024-09-13T18:12:23.927" v="1941" actId="20577"/>
        <pc:sldMkLst>
          <pc:docMk/>
          <pc:sldMk cId="1216515105" sldId="278"/>
        </pc:sldMkLst>
        <pc:spChg chg="mod">
          <ac:chgData name="Kannan, Deeptika" userId="9d692e6e-b380-4bbb-b92d-e6a3d38e90b7" providerId="ADAL" clId="{206B0124-4950-174D-B05D-29E70A71F9D2}" dt="2024-09-13T18:11:59.510" v="1853"/>
          <ac:spMkLst>
            <pc:docMk/>
            <pc:sldMk cId="1216515105" sldId="278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12:23.927" v="1941" actId="20577"/>
          <ac:spMkLst>
            <pc:docMk/>
            <pc:sldMk cId="1216515105" sldId="278"/>
            <ac:spMk id="3" creationId="{20D5990A-F7A5-E548-25B2-2F13F421D034}"/>
          </ac:spMkLst>
        </pc:spChg>
        <pc:picChg chg="add mod">
          <ac:chgData name="Kannan, Deeptika" userId="9d692e6e-b380-4bbb-b92d-e6a3d38e90b7" providerId="ADAL" clId="{206B0124-4950-174D-B05D-29E70A71F9D2}" dt="2024-09-13T18:11:25.629" v="1835" actId="1076"/>
          <ac:picMkLst>
            <pc:docMk/>
            <pc:sldMk cId="1216515105" sldId="278"/>
            <ac:picMk id="6" creationId="{7627FC47-E373-4CB0-F9ED-4D4134B53A69}"/>
          </ac:picMkLst>
        </pc:picChg>
        <pc:picChg chg="del">
          <ac:chgData name="Kannan, Deeptika" userId="9d692e6e-b380-4bbb-b92d-e6a3d38e90b7" providerId="ADAL" clId="{206B0124-4950-174D-B05D-29E70A71F9D2}" dt="2024-09-13T18:11:22.470" v="1833" actId="478"/>
          <ac:picMkLst>
            <pc:docMk/>
            <pc:sldMk cId="1216515105" sldId="278"/>
            <ac:picMk id="9220" creationId="{17EB1CC3-4EB3-EFC7-0AF9-61A245A23C0D}"/>
          </ac:picMkLst>
        </pc:picChg>
      </pc:sldChg>
      <pc:sldChg chg="addSp delSp modSp add mod ord">
        <pc:chgData name="Kannan, Deeptika" userId="9d692e6e-b380-4bbb-b92d-e6a3d38e90b7" providerId="ADAL" clId="{206B0124-4950-174D-B05D-29E70A71F9D2}" dt="2024-09-13T19:02:01.367" v="2382" actId="20577"/>
        <pc:sldMkLst>
          <pc:docMk/>
          <pc:sldMk cId="3242044882" sldId="279"/>
        </pc:sldMkLst>
        <pc:spChg chg="mod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9:02:01.367" v="2382" actId="20577"/>
          <ac:spMkLst>
            <pc:docMk/>
            <pc:sldMk cId="3242044882" sldId="279"/>
            <ac:spMk id="3" creationId="{20D5990A-F7A5-E548-25B2-2F13F421D034}"/>
          </ac:spMkLst>
        </pc:spChg>
        <pc:spChg chg="mod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4" creationId="{FBBD9965-BFA9-7535-E50A-8FC03CEAD749}"/>
          </ac:spMkLst>
        </pc:spChg>
        <pc:spChg chg="mod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5" creationId="{9B3AE62A-1973-EBF4-7E09-79C25B418E24}"/>
          </ac:spMkLst>
        </pc:spChg>
        <pc:spChg chg="del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8" creationId="{DAF1966E-FD40-4A4A-B61B-C4DF7FA05F06}"/>
          </ac:spMkLst>
        </pc:spChg>
        <pc:spChg chg="del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10" creationId="{047BFA19-D45E-416B-A404-7AF2F3F27017}"/>
          </ac:spMkLst>
        </pc:spChg>
        <pc:spChg chg="del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12" creationId="{8E0105E7-23DB-4CF2-8258-FF47C7620F6E}"/>
          </ac:spMkLst>
        </pc:spChg>
        <pc:spChg chg="del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14" creationId="{074B4F7D-14B2-478B-8BF5-01E4E0C5D263}"/>
          </ac:spMkLst>
        </pc:spChg>
        <pc:spChg chg="add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19" creationId="{2B97F24A-32CE-4C1C-A50D-3016B394DCFB}"/>
          </ac:spMkLst>
        </pc:spChg>
        <pc:spChg chg="add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21" creationId="{CD8B4F24-440B-49E9-B85D-733523DC064B}"/>
          </ac:spMkLst>
        </pc:spChg>
        <pc:picChg chg="add mod ord">
          <ac:chgData name="Kannan, Deeptika" userId="9d692e6e-b380-4bbb-b92d-e6a3d38e90b7" providerId="ADAL" clId="{206B0124-4950-174D-B05D-29E70A71F9D2}" dt="2024-09-13T18:17:33.682" v="1995" actId="27614"/>
          <ac:picMkLst>
            <pc:docMk/>
            <pc:sldMk cId="3242044882" sldId="279"/>
            <ac:picMk id="6" creationId="{EAE69785-D58D-4FA6-3726-ECA8B815A415}"/>
          </ac:picMkLst>
        </pc:picChg>
      </pc:sldChg>
      <pc:sldChg chg="add del">
        <pc:chgData name="Kannan, Deeptika" userId="9d692e6e-b380-4bbb-b92d-e6a3d38e90b7" providerId="ADAL" clId="{206B0124-4950-174D-B05D-29E70A71F9D2}" dt="2024-09-13T18:16:33.583" v="1943" actId="2696"/>
        <pc:sldMkLst>
          <pc:docMk/>
          <pc:sldMk cId="3663467084" sldId="279"/>
        </pc:sldMkLst>
      </pc:sldChg>
      <pc:sldChg chg="modSp add mod ord">
        <pc:chgData name="Kannan, Deeptika" userId="9d692e6e-b380-4bbb-b92d-e6a3d38e90b7" providerId="ADAL" clId="{206B0124-4950-174D-B05D-29E70A71F9D2}" dt="2024-09-13T18:21:43.242" v="2316" actId="20577"/>
        <pc:sldMkLst>
          <pc:docMk/>
          <pc:sldMk cId="1021763806" sldId="280"/>
        </pc:sldMkLst>
        <pc:spChg chg="mod">
          <ac:chgData name="Kannan, Deeptika" userId="9d692e6e-b380-4bbb-b92d-e6a3d38e90b7" providerId="ADAL" clId="{206B0124-4950-174D-B05D-29E70A71F9D2}" dt="2024-09-13T18:20:16.740" v="2011" actId="20577"/>
          <ac:spMkLst>
            <pc:docMk/>
            <pc:sldMk cId="1021763806" sldId="280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21:43.242" v="2316" actId="20577"/>
          <ac:spMkLst>
            <pc:docMk/>
            <pc:sldMk cId="1021763806" sldId="280"/>
            <ac:spMk id="3" creationId="{20D5990A-F7A5-E548-25B2-2F13F421D0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D47F7-D5B5-5445-973E-871413C2A495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D81E6-2F00-D849-9DA6-41935039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D81E6-2F00-D849-9DA6-41935039E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0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1577-8E19-17C6-F233-BA22C0018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428EB-769D-19D0-D3C4-935335F94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5B10F-80BC-453C-F37E-C76A86D9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711C0-E484-636C-3F87-635B2D00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8A41B-89DA-D975-70AD-8868D090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6F85-F621-E1BD-3449-30141651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F14C1-8A14-FDEA-E957-DBEA9097D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E4C4-8030-94CE-94C5-181F83E8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9F50-D109-45FC-A5AC-D4B86587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0AE3-7C04-E34A-2EBF-4D5B7904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09A02-469C-FD46-64D0-7FFFE47BB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34984-DB26-164C-46C5-4E1463B9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4763F-25BF-DE3C-9E54-17C7799A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75766-9018-936D-F4B8-EE335CAB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95643-AB77-6D34-713E-C707CEB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4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B045-F6A4-3990-554C-AA0BC68B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DEC8-8F54-5481-EEA7-72593E62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87DBC-ED3A-A3F3-B348-4C3F72A3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50BF-6420-845B-4122-1543E012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9A031-FB75-CC70-8F98-153CEA14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1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1BA4-0A8B-9103-2A75-4BAD8DDB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01895-21AC-F30A-96D3-DA109AD5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E963-6B21-65A6-74DE-90054544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8F5A-0CD4-7F1E-4D3D-580E2E3E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58AED-3548-3ABD-431D-4D654436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3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1583-880D-5F04-D102-C3CEC5C3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A995-2B9E-1338-6195-A59440E77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E7416-BF5F-2B83-979B-24BE5A99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A9288-A90F-83CD-AB9E-A365861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29AA5-AEB7-83C7-F2FA-29102361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76D05-9CC2-7439-D75F-30AF0C35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2BB3-8E92-6AEA-CC68-B170B1FB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B328D-089A-75CB-08D7-E882608F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68267-3BF6-D05B-D548-FB59CE4E6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99D01-DEC5-920E-4238-99C5AC039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2C018-886F-988C-B5D2-D6DC1CA4C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5AD24-D1D2-DC78-E0D7-11A51BAA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CD81B-EF80-0ADC-0CFF-D80BD2E9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FACBD-F6AA-64C2-7B49-B180ED0E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7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5A8E-39F8-E7F9-FC9C-0BBF5A8E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48D7A-9BDB-1A78-BC4C-735D4F55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8EABC-771F-07D4-89DF-F2399E38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B4779-0EBB-3740-87F3-76EDF9E0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6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7CC0F-6AC5-866F-6D3F-0002D8EF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DE650-0EC8-3152-6BB9-CF7659DC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F5296-C812-C2EC-135F-294F9B95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3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20F7-1B7C-DA3E-35FD-52BBE6C4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66B3-7B59-0336-B0AC-60C3028F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AB9C2-76B7-A677-65B7-332C35B13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E4576-682A-51E7-2E06-90EE9893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8D784-F3E3-19B3-6B1E-20D5108E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034B8-9311-7FF6-508E-60B43A79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5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2FD7-8313-5F27-EE65-7FE33A1E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BE459-EF9C-7599-9327-5C9B63D82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EA3B6-1BCF-5E64-C749-633246703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45A7B-5AF8-7BCC-87F4-4577C2EF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5C6BD-7B28-77EF-BCAD-2F0ACF17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446B2-298F-9A99-116A-354C1561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9C7FD-5738-4701-211C-29A28097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ED38-1CD8-B228-617C-B4A7C9C92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DB99-11EB-CEC0-1205-EC8551341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11/15/2024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ECA0-E8F6-2228-FAF1-A0257EE14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FE56A-AAFE-8994-BB67-2CA51706A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1E42A-A8D7-F84E-A7C1-6BB423537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Vibe Check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985EF-81D7-0778-6CB7-161A9D901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CIS 6905 </a:t>
            </a:r>
            <a:r>
              <a:rPr lang="en-US" dirty="0"/>
              <a:t>Progress Update – November 15, 2024</a:t>
            </a:r>
          </a:p>
          <a:p>
            <a:pPr algn="l"/>
            <a:r>
              <a:rPr lang="en-US" dirty="0"/>
              <a:t>Deeptika Kannan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3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Roadblocks &amp; Future Plans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ROADBLOCK</a:t>
            </a:r>
            <a:r>
              <a:rPr lang="en-US" sz="2200" dirty="0"/>
              <a:t> - Long running times for models</a:t>
            </a:r>
          </a:p>
          <a:p>
            <a:pPr lvl="1"/>
            <a:r>
              <a:rPr lang="en-US" sz="1800" dirty="0"/>
              <a:t>I’ve been trying to implement several parallel processing techniques, which took a good chunk of time this week</a:t>
            </a:r>
          </a:p>
          <a:p>
            <a:r>
              <a:rPr lang="en-US" sz="2200" dirty="0"/>
              <a:t>Future Plans</a:t>
            </a:r>
          </a:p>
          <a:p>
            <a:pPr lvl="1"/>
            <a:r>
              <a:rPr lang="en-US" sz="1800" dirty="0"/>
              <a:t>Other topic modeling approaches</a:t>
            </a:r>
          </a:p>
          <a:p>
            <a:pPr lvl="1"/>
            <a:r>
              <a:rPr lang="en-US" sz="1800" dirty="0"/>
              <a:t>Text summarization</a:t>
            </a:r>
          </a:p>
          <a:p>
            <a:pPr lvl="1"/>
            <a:r>
              <a:rPr lang="en-US" sz="1800" dirty="0"/>
              <a:t>Data visualization for the interface</a:t>
            </a:r>
          </a:p>
          <a:p>
            <a:pPr lvl="1"/>
            <a:r>
              <a:rPr lang="en-US" sz="1800" dirty="0"/>
              <a:t>Better interpretation of comment bias results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88781-2473-6122-4E51-161B9FC6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</p:spTree>
    <p:extLst>
      <p:ext uri="{BB962C8B-B14F-4D97-AF65-F5344CB8AC3E}">
        <p14:creationId xmlns:p14="http://schemas.microsoft.com/office/powerpoint/2010/main" val="295167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happened last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000" dirty="0"/>
              <a:t>LDA improved data pipeline and data analysis for full dataset and dataset for each debate</a:t>
            </a:r>
          </a:p>
          <a:p>
            <a:r>
              <a:rPr lang="en-US" sz="2000" dirty="0"/>
              <a:t>Generated visualizations of key words</a:t>
            </a:r>
          </a:p>
          <a:p>
            <a:r>
              <a:rPr lang="en-US" sz="2000" dirty="0"/>
              <a:t>Result analysis and interpretation of topics</a:t>
            </a:r>
          </a:p>
          <a:p>
            <a:r>
              <a:rPr lang="en-US" sz="2000" dirty="0"/>
              <a:t>Faced roadblock of long running times for hyperparameter tuning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8D86A-45D3-36C8-7853-561ADE19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</p:spTree>
    <p:extLst>
      <p:ext uri="{BB962C8B-B14F-4D97-AF65-F5344CB8AC3E}">
        <p14:creationId xmlns:p14="http://schemas.microsoft.com/office/powerpoint/2010/main" val="372486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has happened since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000" dirty="0"/>
              <a:t>Hyperparameter tuning completed</a:t>
            </a:r>
          </a:p>
          <a:p>
            <a:pPr lvl="1"/>
            <a:r>
              <a:rPr lang="en-US" sz="1800" dirty="0"/>
              <a:t>Coherence score reaches </a:t>
            </a:r>
            <a:r>
              <a:rPr lang="en-US" sz="1800" b="1" dirty="0"/>
              <a:t>0.56</a:t>
            </a:r>
            <a:r>
              <a:rPr lang="en-US" sz="1800" dirty="0"/>
              <a:t> for the full dataset</a:t>
            </a:r>
          </a:p>
          <a:p>
            <a:pPr lvl="1"/>
            <a:endParaRPr lang="en-US" sz="2000" dirty="0"/>
          </a:p>
          <a:p>
            <a:r>
              <a:rPr lang="en-US" sz="2000" dirty="0"/>
              <a:t>Text summarization of debates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A5CDE-4D90-2B8B-6D29-87B0BB9B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</p:spTree>
    <p:extLst>
      <p:ext uri="{BB962C8B-B14F-4D97-AF65-F5344CB8AC3E}">
        <p14:creationId xmlns:p14="http://schemas.microsoft.com/office/powerpoint/2010/main" val="57875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anchor="t">
            <a:normAutofit/>
          </a:bodyPr>
          <a:lstStyle/>
          <a:p>
            <a:r>
              <a:rPr lang="en-US" sz="3200" dirty="0"/>
              <a:t>What has happened since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3" y="838200"/>
            <a:ext cx="5501247" cy="1866358"/>
          </a:xfrm>
        </p:spPr>
        <p:txBody>
          <a:bodyPr>
            <a:normAutofit/>
          </a:bodyPr>
          <a:lstStyle/>
          <a:p>
            <a:r>
              <a:rPr lang="en-US" sz="2000" dirty="0"/>
              <a:t>Text summaries show overwhelming support for the Republican party</a:t>
            </a:r>
          </a:p>
          <a:p>
            <a:r>
              <a:rPr lang="en-US" sz="2000" dirty="0"/>
              <a:t>Interesting especially for the 2</a:t>
            </a:r>
            <a:r>
              <a:rPr lang="en-US" sz="2000" baseline="30000" dirty="0"/>
              <a:t>nd</a:t>
            </a:r>
            <a:r>
              <a:rPr lang="en-US" sz="2000" dirty="0"/>
              <a:t> 2024 presidential debate when we had more left-leaning networks than right-leaning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screenshot of a white text&#10;&#10;Description automatically generated">
            <a:extLst>
              <a:ext uri="{FF2B5EF4-FFF2-40B4-BE49-F238E27FC236}">
                <a16:creationId xmlns:a16="http://schemas.microsoft.com/office/drawing/2014/main" id="{B4838117-08BD-2643-E3AA-0AE56345E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53231"/>
            <a:ext cx="10591800" cy="272738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11/15/2024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2AE7F-5F6F-A971-FC46-172C5A2BC2D0}"/>
              </a:ext>
            </a:extLst>
          </p:cNvPr>
          <p:cNvSpPr txBox="1"/>
          <p:nvPr/>
        </p:nvSpPr>
        <p:spPr>
          <a:xfrm>
            <a:off x="762000" y="2409563"/>
            <a:ext cx="212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4"/>
                </a:solidFill>
                <a:latin typeface="Aptos" panose="020B0004020202020204" pitchFamily="34" charset="0"/>
                <a:cs typeface="Consolas" panose="020B0609020204030204" pitchFamily="49" charset="0"/>
              </a:rPr>
              <a:t>Output Screenshot: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C432F84-47A7-F908-6AD8-4CA4458F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</p:spTree>
    <p:extLst>
      <p:ext uri="{BB962C8B-B14F-4D97-AF65-F5344CB8AC3E}">
        <p14:creationId xmlns:p14="http://schemas.microsoft.com/office/powerpoint/2010/main" val="154303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has happened since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Autofit/>
          </a:bodyPr>
          <a:lstStyle/>
          <a:p>
            <a:r>
              <a:rPr lang="en-US" sz="2000" dirty="0"/>
              <a:t>Analysis of Political Bias in YouTube Comments</a:t>
            </a:r>
          </a:p>
          <a:p>
            <a:pPr lvl="1"/>
            <a:r>
              <a:rPr lang="en-US" sz="1800" dirty="0"/>
              <a:t>Assigned bias scores to news networks (-3 to +3 scale) based on the media bias chart</a:t>
            </a:r>
          </a:p>
          <a:p>
            <a:pPr lvl="2"/>
            <a:r>
              <a:rPr lang="en-US" sz="1800" dirty="0"/>
              <a:t>Negative scores for left-leaning sources and positive scores for right-leaning sources</a:t>
            </a:r>
          </a:p>
          <a:p>
            <a:pPr lvl="1"/>
            <a:r>
              <a:rPr lang="en-US" sz="1800" dirty="0"/>
              <a:t>Converted comments to numerical vectors using TF-IDF </a:t>
            </a:r>
            <a:endParaRPr lang="en-US" sz="1600" dirty="0"/>
          </a:p>
          <a:p>
            <a:pPr lvl="1"/>
            <a:r>
              <a:rPr lang="en-US" sz="1800" dirty="0"/>
              <a:t>Reduced dimensionality with PCA</a:t>
            </a:r>
          </a:p>
          <a:p>
            <a:pPr lvl="1"/>
            <a:r>
              <a:rPr lang="en-US" sz="1800" dirty="0"/>
              <a:t>Visualized results in a 2D scatter plot</a:t>
            </a: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Expected to identify clustering patterns and distributions of comments based on the political leanings of their source networks.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D7E37-0BC1-02F5-0837-9EC2DFB8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</p:spTree>
    <p:extLst>
      <p:ext uri="{BB962C8B-B14F-4D97-AF65-F5344CB8AC3E}">
        <p14:creationId xmlns:p14="http://schemas.microsoft.com/office/powerpoint/2010/main" val="48089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What has happened since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1400" b="1" i="1" dirty="0"/>
              <a:t>Note</a:t>
            </a:r>
            <a:r>
              <a:rPr lang="en-US" sz="1400" i="1" dirty="0"/>
              <a:t>: Each point represents a comment, colored by network source in legend</a:t>
            </a:r>
          </a:p>
          <a:p>
            <a:pPr lvl="1"/>
            <a:endParaRPr lang="en-US" sz="2200" dirty="0"/>
          </a:p>
        </p:txBody>
      </p:sp>
      <p:pic>
        <p:nvPicPr>
          <p:cNvPr id="6" name="Picture 5" descr="A diagram of a diagram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662F3045-98CB-9EA9-FA29-7CAC1C0D1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45"/>
          <a:stretch/>
        </p:blipFill>
        <p:spPr>
          <a:xfrm>
            <a:off x="4654296" y="867451"/>
            <a:ext cx="6903720" cy="512309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11/15/2024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6D43C1C-54C0-9748-C41A-0F5045A6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</p:spTree>
    <p:extLst>
      <p:ext uri="{BB962C8B-B14F-4D97-AF65-F5344CB8AC3E}">
        <p14:creationId xmlns:p14="http://schemas.microsoft.com/office/powerpoint/2010/main" val="365953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has happened since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Autofit/>
          </a:bodyPr>
          <a:lstStyle/>
          <a:p>
            <a:r>
              <a:rPr lang="en-US" sz="2000" dirty="0"/>
              <a:t>Key Observations:</a:t>
            </a:r>
          </a:p>
          <a:p>
            <a:pPr lvl="1"/>
            <a:r>
              <a:rPr lang="en-US" sz="1800" dirty="0"/>
              <a:t>Wall Street Journal (turquoise) dominates with highest comment volume, showing fan-like spread</a:t>
            </a:r>
          </a:p>
          <a:p>
            <a:pPr lvl="1"/>
            <a:r>
              <a:rPr lang="en-US" sz="1800" dirty="0"/>
              <a:t>Dense clustering near origin (-0.2, 0) suggests common themes across networks</a:t>
            </a:r>
          </a:p>
          <a:p>
            <a:pPr lvl="1"/>
            <a:r>
              <a:rPr lang="en-US" sz="1800" dirty="0"/>
              <a:t>Rightward spread (PC1: 0 to 0.8) indicates topic diversification</a:t>
            </a:r>
          </a:p>
          <a:p>
            <a:pPr lvl="1"/>
            <a:r>
              <a:rPr lang="en-US" sz="1800" dirty="0"/>
              <a:t>Vertical spread (PC2: -0.2 to 0.8) shows varying comment characteristics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7C62-9E4E-83B2-9E61-46E64690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</p:spTree>
    <p:extLst>
      <p:ext uri="{BB962C8B-B14F-4D97-AF65-F5344CB8AC3E}">
        <p14:creationId xmlns:p14="http://schemas.microsoft.com/office/powerpoint/2010/main" val="381119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has happened since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Autofit/>
          </a:bodyPr>
          <a:lstStyle/>
          <a:p>
            <a:r>
              <a:rPr lang="en-US" sz="2000" dirty="0"/>
              <a:t>Notable Patterns:</a:t>
            </a:r>
          </a:p>
          <a:p>
            <a:pPr lvl="1"/>
            <a:r>
              <a:rPr lang="en-US" sz="1800" dirty="0"/>
              <a:t>No clear ideological separation between left/right-leaning networks</a:t>
            </a:r>
          </a:p>
          <a:p>
            <a:pPr lvl="1"/>
            <a:r>
              <a:rPr lang="en-US" sz="1800" dirty="0"/>
              <a:t>CBS, NBC, FOX show similar distribution patterns</a:t>
            </a:r>
          </a:p>
          <a:p>
            <a:pPr lvl="1"/>
            <a:r>
              <a:rPr lang="en-US" sz="1800" dirty="0"/>
              <a:t>Strong mixing of different colored points suggests shared language patterns</a:t>
            </a:r>
          </a:p>
          <a:p>
            <a:pPr lvl="1"/>
            <a:r>
              <a:rPr lang="en-US" sz="1800" dirty="0"/>
              <a:t>Higher density of comments in lower PC2 values (-0.2 to 0.2)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375DE-BEEC-31BF-18A7-2D672970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</p:spTree>
    <p:extLst>
      <p:ext uri="{BB962C8B-B14F-4D97-AF65-F5344CB8AC3E}">
        <p14:creationId xmlns:p14="http://schemas.microsoft.com/office/powerpoint/2010/main" val="400986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has happened since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Autofit/>
          </a:bodyPr>
          <a:lstStyle/>
          <a:p>
            <a:r>
              <a:rPr lang="en-US" sz="2000" dirty="0"/>
              <a:t>Insight - Comment content appears more influenced by debate topics than network political bias, suggesting viewers engage with content similarly regardless of their preferred news source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7DAEE-985B-60BC-0A44-26E9D3E2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</p:spTree>
    <p:extLst>
      <p:ext uri="{BB962C8B-B14F-4D97-AF65-F5344CB8AC3E}">
        <p14:creationId xmlns:p14="http://schemas.microsoft.com/office/powerpoint/2010/main" val="350025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1469</TotalTime>
  <Words>437</Words>
  <Application>Microsoft Macintosh PowerPoint</Application>
  <PresentationFormat>Widescreen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Vibe Check 2024</vt:lpstr>
      <vt:lpstr>What happened last time</vt:lpstr>
      <vt:lpstr>What has happened since</vt:lpstr>
      <vt:lpstr>What has happened since</vt:lpstr>
      <vt:lpstr>What has happened since</vt:lpstr>
      <vt:lpstr>What has happened since</vt:lpstr>
      <vt:lpstr>What has happened since</vt:lpstr>
      <vt:lpstr>What has happened since</vt:lpstr>
      <vt:lpstr>What has happened since</vt:lpstr>
      <vt:lpstr>Roadblocks &amp; 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Vibe Check 2024</dc:title>
  <dc:creator>Kannan, Deeptika</dc:creator>
  <cp:lastModifiedBy>Kannan, Deeptika</cp:lastModifiedBy>
  <cp:revision>12</cp:revision>
  <dcterms:created xsi:type="dcterms:W3CDTF">2024-08-30T13:21:14Z</dcterms:created>
  <dcterms:modified xsi:type="dcterms:W3CDTF">2024-11-16T00:21:02Z</dcterms:modified>
</cp:coreProperties>
</file>