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7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46894F-8586-D34B-924D-A6D8AACCB588}">
          <p14:sldIdLst>
            <p14:sldId id="256"/>
            <p14:sldId id="257"/>
            <p14:sldId id="266"/>
            <p14:sldId id="270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B997D-9B1E-F64A-9C73-4F556F8E83F6}" v="8" dt="2024-09-06T15:18:4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, Deeptika" userId="9d692e6e-b380-4bbb-b92d-e6a3d38e90b7" providerId="ADAL" clId="{1CDACEB1-84AB-B04D-9BF7-719A67BB4369}"/>
    <pc:docChg chg="custSel modSld">
      <pc:chgData name="Kannan, Deeptika" userId="9d692e6e-b380-4bbb-b92d-e6a3d38e90b7" providerId="ADAL" clId="{1CDACEB1-84AB-B04D-9BF7-719A67BB4369}" dt="2024-08-30T19:06:26.066" v="25" actId="1076"/>
      <pc:docMkLst>
        <pc:docMk/>
      </pc:docMkLst>
      <pc:sldChg chg="modSp mod">
        <pc:chgData name="Kannan, Deeptika" userId="9d692e6e-b380-4bbb-b92d-e6a3d38e90b7" providerId="ADAL" clId="{1CDACEB1-84AB-B04D-9BF7-719A67BB4369}" dt="2024-08-30T18:48:33.129" v="14" actId="113"/>
        <pc:sldMkLst>
          <pc:docMk/>
          <pc:sldMk cId="1755434386" sldId="256"/>
        </pc:sldMkLst>
        <pc:spChg chg="mod">
          <ac:chgData name="Kannan, Deeptika" userId="9d692e6e-b380-4bbb-b92d-e6a3d38e90b7" providerId="ADAL" clId="{1CDACEB1-84AB-B04D-9BF7-719A67BB4369}" dt="2024-08-30T18:48:33.129" v="14" actId="113"/>
          <ac:spMkLst>
            <pc:docMk/>
            <pc:sldMk cId="1755434386" sldId="256"/>
            <ac:spMk id="3" creationId="{664985EF-81D7-0778-6CB7-161A9D901B7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605417113" sldId="257"/>
        </pc:sldMkLst>
        <pc:spChg chg="mod">
          <ac:chgData name="Kannan, Deeptika" userId="9d692e6e-b380-4bbb-b92d-e6a3d38e90b7" providerId="ADAL" clId="{1CDACEB1-84AB-B04D-9BF7-719A67BB4369}" dt="2024-08-30T18:45:45.104" v="0" actId="113"/>
          <ac:spMkLst>
            <pc:docMk/>
            <pc:sldMk cId="2605417113" sldId="257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4" creationId="{FBBD9965-BFA9-7535-E50A-8FC03CEAD74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5" creationId="{9B3AE62A-1973-EBF4-7E09-79C25B418E2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6" creationId="{0EA5212C-F5BB-E6F4-1966-890464FA42D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1035810666" sldId="258"/>
        </pc:sldMkLst>
        <pc:spChg chg="mod">
          <ac:chgData name="Kannan, Deeptika" userId="9d692e6e-b380-4bbb-b92d-e6a3d38e90b7" providerId="ADAL" clId="{1CDACEB1-84AB-B04D-9BF7-719A67BB4369}" dt="2024-08-30T18:46:02.986" v="2" actId="113"/>
          <ac:spMkLst>
            <pc:docMk/>
            <pc:sldMk cId="1035810666" sldId="258"/>
            <ac:spMk id="3" creationId="{4CB1ECBE-0D92-5765-0842-2EFA78A5F4D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4" creationId="{EF541E17-4EA1-BBD1-FE1D-0C7702B17B9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5" creationId="{033A391F-33DC-463A-D9DF-B6690E9CB22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6" creationId="{1ADF3B86-7691-80B8-85BC-3F2BB83CC4C9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287704618" sldId="259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5" creationId="{372FDCD0-CCFE-BB35-FBB5-F88AD65A2D2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6" creationId="{8B1B1953-10AF-4A8F-819E-DAA501C6B21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7" creationId="{56F84E35-C65B-66E8-CBFD-DB3C3025AA4A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449094232" sldId="260"/>
        </pc:sldMkLst>
        <pc:spChg chg="mod">
          <ac:chgData name="Kannan, Deeptika" userId="9d692e6e-b380-4bbb-b92d-e6a3d38e90b7" providerId="ADAL" clId="{1CDACEB1-84AB-B04D-9BF7-719A67BB4369}" dt="2024-08-30T18:46:25.048" v="4" actId="14100"/>
          <ac:spMkLst>
            <pc:docMk/>
            <pc:sldMk cId="2449094232" sldId="260"/>
            <ac:spMk id="2" creationId="{444B71F6-313D-0124-3742-B44FF00436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3" creationId="{43D3995E-384C-568A-6467-52600ADFCDE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4" creationId="{1026CA05-0717-8F75-48A3-FE278F79D59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5" creationId="{F14A3F50-4050-24B4-000C-9C0AF0D136FC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513470318" sldId="261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5" creationId="{8D7C7F7B-5D59-A389-2B7B-73C37F70EABF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6" creationId="{36B244C2-C939-D624-5D6A-B223ED9CA1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7" creationId="{3B185186-6949-A58D-F78E-CE7DFD2434E6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382526829" sldId="262"/>
        </pc:sldMkLst>
        <pc:spChg chg="mod">
          <ac:chgData name="Kannan, Deeptika" userId="9d692e6e-b380-4bbb-b92d-e6a3d38e90b7" providerId="ADAL" clId="{1CDACEB1-84AB-B04D-9BF7-719A67BB4369}" dt="2024-08-30T18:53:04.079" v="17" actId="20577"/>
          <ac:spMkLst>
            <pc:docMk/>
            <pc:sldMk cId="2382526829" sldId="262"/>
            <ac:spMk id="3" creationId="{2657B47E-5384-5319-771E-BD560EA7291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4" creationId="{CA62F6DB-CD8E-D284-F7A3-A792A55F02C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6" creationId="{808300BA-98A1-EC96-34CC-18499873750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7" creationId="{8F42CDDB-CE65-CD77-3657-2DAF6E20F572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2272678489" sldId="263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4" creationId="{1A8165E1-CFA9-D84A-8F7D-0C1E4B055FB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5" creationId="{19AD2D91-C695-9192-83E8-A7915E3076A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6" creationId="{3859081F-7E8A-919D-6D0E-B741D6449853}"/>
          </ac:spMkLst>
        </pc:spChg>
      </pc:sldChg>
      <pc:sldChg chg="addSp delSp modSp mod">
        <pc:chgData name="Kannan, Deeptika" userId="9d692e6e-b380-4bbb-b92d-e6a3d38e90b7" providerId="ADAL" clId="{1CDACEB1-84AB-B04D-9BF7-719A67BB4369}" dt="2024-08-30T19:06:26.066" v="25" actId="1076"/>
        <pc:sldMkLst>
          <pc:docMk/>
          <pc:sldMk cId="2263125303" sldId="264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4" creationId="{1F7EE991-0BB8-A366-82DA-B01F00D44730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5" creationId="{BEF19280-5D31-9FD5-E38C-3B3AA9B8C3D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6" creationId="{6AFDD351-B695-DBEB-289C-601A201F66EE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29" creationId="{69D47016-023F-44BD-981C-50E7A10A6609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1" creationId="{6D8B37B0-0682-433E-BC8D-498C04ABD9A7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6" creationId="{69D47016-023F-44BD-981C-50E7A10A6609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8" creationId="{6D8B37B0-0682-433E-BC8D-498C04ABD9A7}"/>
          </ac:spMkLst>
        </pc:spChg>
        <pc:picChg chg="mod">
          <ac:chgData name="Kannan, Deeptika" userId="9d692e6e-b380-4bbb-b92d-e6a3d38e90b7" providerId="ADAL" clId="{1CDACEB1-84AB-B04D-9BF7-719A67BB4369}" dt="2024-08-30T19:06:26.066" v="25" actId="1076"/>
          <ac:picMkLst>
            <pc:docMk/>
            <pc:sldMk cId="2263125303" sldId="264"/>
            <ac:picMk id="5122" creationId="{FE6A9F37-3B8E-AAAD-27D9-8C6640AACC27}"/>
          </ac:picMkLst>
        </pc:picChg>
        <pc:picChg chg="mod">
          <ac:chgData name="Kannan, Deeptika" userId="9d692e6e-b380-4bbb-b92d-e6a3d38e90b7" providerId="ADAL" clId="{1CDACEB1-84AB-B04D-9BF7-719A67BB4369}" dt="2024-08-30T19:06:20.975" v="24" actId="1076"/>
          <ac:picMkLst>
            <pc:docMk/>
            <pc:sldMk cId="2263125303" sldId="264"/>
            <ac:picMk id="5124" creationId="{20074439-9212-E58E-46EE-8FF4D5F0948B}"/>
          </ac:picMkLst>
        </pc:pic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1579484563" sldId="265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4" creationId="{0EC0464F-2D07-C432-CDC2-01D949ADE0B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5" creationId="{7E0ACB81-E8B7-AB51-1687-6A2CF844E1B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6" creationId="{7090CD31-005D-102D-C4C4-25C1E9FBB93F}"/>
          </ac:spMkLst>
        </pc:spChg>
      </pc:sldChg>
    </pc:docChg>
  </pc:docChgLst>
  <pc:docChgLst>
    <pc:chgData name="Kannan, Deeptika" userId="9d692e6e-b380-4bbb-b92d-e6a3d38e90b7" providerId="ADAL" clId="{4E0B997D-9B1E-F64A-9C73-4F556F8E83F6}"/>
    <pc:docChg chg="custSel addSld delSld modSld sldOrd addSection delSection modSection">
      <pc:chgData name="Kannan, Deeptika" userId="9d692e6e-b380-4bbb-b92d-e6a3d38e90b7" providerId="ADAL" clId="{4E0B997D-9B1E-F64A-9C73-4F556F8E83F6}" dt="2024-09-06T19:56:53.383" v="1392" actId="2696"/>
      <pc:docMkLst>
        <pc:docMk/>
      </pc:docMkLst>
      <pc:sldChg chg="modSp mod ord">
        <pc:chgData name="Kannan, Deeptika" userId="9d692e6e-b380-4bbb-b92d-e6a3d38e90b7" providerId="ADAL" clId="{4E0B997D-9B1E-F64A-9C73-4F556F8E83F6}" dt="2024-09-06T12:07:35.032" v="28" actId="20578"/>
        <pc:sldMkLst>
          <pc:docMk/>
          <pc:sldMk cId="1755434386" sldId="256"/>
        </pc:sldMkLst>
        <pc:spChg chg="mod">
          <ac:chgData name="Kannan, Deeptika" userId="9d692e6e-b380-4bbb-b92d-e6a3d38e90b7" providerId="ADAL" clId="{4E0B997D-9B1E-F64A-9C73-4F556F8E83F6}" dt="2024-09-06T12:05:39.290" v="19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delSp modSp mod ord">
        <pc:chgData name="Kannan, Deeptika" userId="9d692e6e-b380-4bbb-b92d-e6a3d38e90b7" providerId="ADAL" clId="{4E0B997D-9B1E-F64A-9C73-4F556F8E83F6}" dt="2024-09-06T12:14:53.683" v="270" actId="20577"/>
        <pc:sldMkLst>
          <pc:docMk/>
          <pc:sldMk cId="2605417113" sldId="257"/>
        </pc:sldMkLst>
        <pc:spChg chg="mod">
          <ac:chgData name="Kannan, Deeptika" userId="9d692e6e-b380-4bbb-b92d-e6a3d38e90b7" providerId="ADAL" clId="{4E0B997D-9B1E-F64A-9C73-4F556F8E83F6}" dt="2024-09-06T12:07:46.212" v="51" actId="20577"/>
          <ac:spMkLst>
            <pc:docMk/>
            <pc:sldMk cId="2605417113" sldId="257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2:14:53.683" v="270" actId="20577"/>
          <ac:spMkLst>
            <pc:docMk/>
            <pc:sldMk cId="2605417113" sldId="257"/>
            <ac:spMk id="3" creationId="{20D5990A-F7A5-E548-25B2-2F13F421D034}"/>
          </ac:spMkLst>
        </pc:spChg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605417113" sldId="257"/>
            <ac:spMk id="6" creationId="{0EA5212C-F5BB-E6F4-1966-890464FA42DF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035810666" sldId="258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035810666" sldId="258"/>
            <ac:spMk id="6" creationId="{1ADF3B86-7691-80B8-85BC-3F2BB83CC4C9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287704618" sldId="259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287704618" sldId="259"/>
            <ac:spMk id="7" creationId="{56F84E35-C65B-66E8-CBFD-DB3C3025AA4A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449094232" sldId="260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449094232" sldId="260"/>
            <ac:spMk id="5" creationId="{F14A3F50-4050-24B4-000C-9C0AF0D136FC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513470318" sldId="261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513470318" sldId="261"/>
            <ac:spMk id="7" creationId="{3B185186-6949-A58D-F78E-CE7DFD2434E6}"/>
          </ac:spMkLst>
        </pc:spChg>
      </pc:sldChg>
      <pc:sldChg chg="delSp del ord">
        <pc:chgData name="Kannan, Deeptika" userId="9d692e6e-b380-4bbb-b92d-e6a3d38e90b7" providerId="ADAL" clId="{4E0B997D-9B1E-F64A-9C73-4F556F8E83F6}" dt="2024-09-06T12:19:33.786" v="499" actId="2696"/>
        <pc:sldMkLst>
          <pc:docMk/>
          <pc:sldMk cId="2382526829" sldId="262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382526829" sldId="262"/>
            <ac:spMk id="7" creationId="{8F42CDDB-CE65-CD77-3657-2DAF6E20F572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72678489" sldId="263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72678489" sldId="263"/>
            <ac:spMk id="6" creationId="{3859081F-7E8A-919D-6D0E-B741D6449853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63125303" sldId="264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63125303" sldId="264"/>
            <ac:spMk id="6" creationId="{6AFDD351-B695-DBEB-289C-601A201F66EE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579484563" sldId="265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579484563" sldId="265"/>
            <ac:spMk id="6" creationId="{7090CD31-005D-102D-C4C4-25C1E9FBB93F}"/>
          </ac:spMkLst>
        </pc:spChg>
      </pc:sldChg>
      <pc:sldChg chg="modSp add mod">
        <pc:chgData name="Kannan, Deeptika" userId="9d692e6e-b380-4bbb-b92d-e6a3d38e90b7" providerId="ADAL" clId="{4E0B997D-9B1E-F64A-9C73-4F556F8E83F6}" dt="2024-09-06T15:25:31.870" v="1358" actId="20577"/>
        <pc:sldMkLst>
          <pc:docMk/>
          <pc:sldMk cId="1523534548" sldId="266"/>
        </pc:sldMkLst>
        <pc:spChg chg="mod">
          <ac:chgData name="Kannan, Deeptika" userId="9d692e6e-b380-4bbb-b92d-e6a3d38e90b7" providerId="ADAL" clId="{4E0B997D-9B1E-F64A-9C73-4F556F8E83F6}" dt="2024-09-06T12:15:06.346" v="282" actId="20577"/>
          <ac:spMkLst>
            <pc:docMk/>
            <pc:sldMk cId="1523534548" sldId="266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1.870" v="1358" actId="20577"/>
          <ac:spMkLst>
            <pc:docMk/>
            <pc:sldMk cId="1523534548" sldId="266"/>
            <ac:spMk id="3" creationId="{20D5990A-F7A5-E548-25B2-2F13F421D034}"/>
          </ac:spMkLst>
        </pc:spChg>
      </pc:sldChg>
      <pc:sldChg chg="add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1334818898" sldId="267"/>
        </pc:sldMkLst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2" creationId="{AE5BB366-AFD7-1892-5F62-16BC51FB85DE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3" creationId="{0223E8DE-6C4B-A211-F282-4D87C6E52C87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4" creationId="{C1F89EC7-F468-D2F5-7F82-E33BC2A0A889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0" creationId="{68AF5748-FED8-45BA-8631-26D1D10F3246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2" creationId="{AF2F604E-43BE-4DC3-B983-E071523364F8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4" creationId="{08C9B587-E65E-4B52-B37C-ABEBB6E87928}"/>
          </ac:spMkLst>
        </pc:spChg>
        <pc:picChg chg="add mod ord">
          <ac:chgData name="Kannan, Deeptika" userId="9d692e6e-b380-4bbb-b92d-e6a3d38e90b7" providerId="ADAL" clId="{4E0B997D-9B1E-F64A-9C73-4F556F8E83F6}" dt="2024-09-06T13:02:26.723" v="544" actId="962"/>
          <ac:picMkLst>
            <pc:docMk/>
            <pc:sldMk cId="1334818898" sldId="267"/>
            <ac:picMk id="5" creationId="{E63DD8EF-8066-DB21-4A44-C77C6F3D48EA}"/>
          </ac:picMkLst>
        </pc:picChg>
      </pc:sldChg>
      <pc:sldChg chg="delSp modSp add mod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439045985" sldId="268"/>
        </pc:sldMkLst>
        <pc:spChg chg="mod">
          <ac:chgData name="Kannan, Deeptika" userId="9d692e6e-b380-4bbb-b92d-e6a3d38e90b7" providerId="ADAL" clId="{4E0B997D-9B1E-F64A-9C73-4F556F8E83F6}" dt="2024-09-06T13:02:52.722" v="567" actId="20577"/>
          <ac:spMkLst>
            <pc:docMk/>
            <pc:sldMk cId="3439045985" sldId="268"/>
            <ac:spMk id="2" creationId="{AE5BB366-AFD7-1892-5F62-16BC51FB85DE}"/>
          </ac:spMkLst>
        </pc:spChg>
        <pc:picChg chg="del">
          <ac:chgData name="Kannan, Deeptika" userId="9d692e6e-b380-4bbb-b92d-e6a3d38e90b7" providerId="ADAL" clId="{4E0B997D-9B1E-F64A-9C73-4F556F8E83F6}" dt="2024-09-06T13:02:53.916" v="568" actId="478"/>
          <ac:picMkLst>
            <pc:docMk/>
            <pc:sldMk cId="3439045985" sldId="268"/>
            <ac:picMk id="5" creationId="{E63DD8EF-8066-DB21-4A44-C77C6F3D48EA}"/>
          </ac:picMkLst>
        </pc:picChg>
      </pc:sldChg>
      <pc:sldChg chg="new del">
        <pc:chgData name="Kannan, Deeptika" userId="9d692e6e-b380-4bbb-b92d-e6a3d38e90b7" providerId="ADAL" clId="{4E0B997D-9B1E-F64A-9C73-4F556F8E83F6}" dt="2024-09-06T13:06:26.111" v="570" actId="2696"/>
        <pc:sldMkLst>
          <pc:docMk/>
          <pc:sldMk cId="447490090" sldId="269"/>
        </pc:sldMkLst>
      </pc:sldChg>
      <pc:sldChg chg="addSp del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214414388" sldId="269"/>
        </pc:sldMkLst>
        <pc:spChg chg="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2" creationId="{F06569BE-22D9-5003-2F2E-0439B0EDDCC6}"/>
          </ac:spMkLst>
        </pc:spChg>
        <pc:spChg chg="del mod">
          <ac:chgData name="Kannan, Deeptika" userId="9d692e6e-b380-4bbb-b92d-e6a3d38e90b7" providerId="ADAL" clId="{4E0B997D-9B1E-F64A-9C73-4F556F8E83F6}" dt="2024-09-06T13:06:54.669" v="657"/>
          <ac:spMkLst>
            <pc:docMk/>
            <pc:sldMk cId="3214414388" sldId="269"/>
            <ac:spMk id="3" creationId="{6B436104-6D01-29AA-6C28-AE74B2BB4E79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4" creationId="{D33D4AB6-B7E8-EFD9-8E73-AB4A5C7E364B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5" creationId="{26AD8C56-DB82-E6E9-3165-353C21D8D15A}"/>
          </ac:spMkLst>
        </pc:spChg>
        <pc:spChg chg="add 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6" creationId="{BDEAC636-9E65-4376-9ECB-6D873F6FE5C5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3" creationId="{90D01200-0224-43C5-AB38-FB4D16B73FB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5" creationId="{728A44A4-A002-4A88-9FC9-1D0566C97A4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7" creationId="{3E7D5C7B-DD16-401B-85CE-4AAA2A4F5136}"/>
          </ac:spMkLst>
        </pc:spChg>
        <pc:picChg chg="add del mod">
          <ac:chgData name="Kannan, Deeptika" userId="9d692e6e-b380-4bbb-b92d-e6a3d38e90b7" providerId="ADAL" clId="{4E0B997D-9B1E-F64A-9C73-4F556F8E83F6}" dt="2024-09-06T13:07:01.441" v="659" actId="478"/>
          <ac:picMkLst>
            <pc:docMk/>
            <pc:sldMk cId="3214414388" sldId="269"/>
            <ac:picMk id="1026" creationId="{ABF444C8-CB84-B027-4817-47297B8089F1}"/>
          </ac:picMkLst>
        </pc:picChg>
        <pc:picChg chg="add mod">
          <ac:chgData name="Kannan, Deeptika" userId="9d692e6e-b380-4bbb-b92d-e6a3d38e90b7" providerId="ADAL" clId="{4E0B997D-9B1E-F64A-9C73-4F556F8E83F6}" dt="2024-09-06T15:14:39.551" v="729" actId="27614"/>
          <ac:picMkLst>
            <pc:docMk/>
            <pc:sldMk cId="3214414388" sldId="269"/>
            <ac:picMk id="1028" creationId="{CA2BE20E-620B-4E46-5072-DD7D47E1E47D}"/>
          </ac:picMkLst>
        </pc:picChg>
      </pc:sldChg>
      <pc:sldChg chg="addSp delSp modSp add mod">
        <pc:chgData name="Kannan, Deeptika" userId="9d692e6e-b380-4bbb-b92d-e6a3d38e90b7" providerId="ADAL" clId="{4E0B997D-9B1E-F64A-9C73-4F556F8E83F6}" dt="2024-09-06T15:25:39.378" v="1390" actId="20577"/>
        <pc:sldMkLst>
          <pc:docMk/>
          <pc:sldMk cId="3637159718" sldId="270"/>
        </pc:sldMkLst>
        <pc:spChg chg="mod">
          <ac:chgData name="Kannan, Deeptika" userId="9d692e6e-b380-4bbb-b92d-e6a3d38e90b7" providerId="ADAL" clId="{4E0B997D-9B1E-F64A-9C73-4F556F8E83F6}" dt="2024-09-06T15:19:01.848" v="746" actId="20577"/>
          <ac:spMkLst>
            <pc:docMk/>
            <pc:sldMk cId="3637159718" sldId="270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9.378" v="1390" actId="20577"/>
          <ac:spMkLst>
            <pc:docMk/>
            <pc:sldMk cId="3637159718" sldId="270"/>
            <ac:spMk id="3" creationId="{20D5990A-F7A5-E548-25B2-2F13F421D034}"/>
          </ac:spMkLst>
        </pc:spChg>
        <pc:spChg chg="add del mod">
          <ac:chgData name="Kannan, Deeptika" userId="9d692e6e-b380-4bbb-b92d-e6a3d38e90b7" providerId="ADAL" clId="{4E0B997D-9B1E-F64A-9C73-4F556F8E83F6}" dt="2024-09-06T15:25:03.998" v="1270"/>
          <ac:spMkLst>
            <pc:docMk/>
            <pc:sldMk cId="3637159718" sldId="270"/>
            <ac:spMk id="6" creationId="{7DA51C99-BDD1-1172-DE09-DADCD0F762A5}"/>
          </ac:spMkLst>
        </pc:spChg>
      </pc:sldChg>
      <pc:sldChg chg="new del">
        <pc:chgData name="Kannan, Deeptika" userId="9d692e6e-b380-4bbb-b92d-e6a3d38e90b7" providerId="ADAL" clId="{4E0B997D-9B1E-F64A-9C73-4F556F8E83F6}" dt="2024-09-06T19:56:53.383" v="1392" actId="2696"/>
        <pc:sldMkLst>
          <pc:docMk/>
          <pc:sldMk cId="3348616489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47F7-D5B5-5445-973E-871413C2A495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81E6-2F00-D849-9DA6-4193503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1577-8E19-17C6-F233-BA22C001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428EB-769D-19D0-D3C4-935335F9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B10F-80BC-453C-F37E-C76A86D9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11C0-E484-636C-3F87-635B2D0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A41B-89DA-D975-70AD-8868D090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F85-F621-E1BD-3449-3014165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14C1-8A14-FDEA-E957-DBEA9097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E4C4-8030-94CE-94C5-181F83E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9F50-D109-45FC-A5AC-D4B8658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0AE3-7C04-E34A-2EBF-4D5B790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09A02-469C-FD46-64D0-7FFFE47B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4984-DB26-164C-46C5-4E1463B9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763F-25BF-DE3C-9E54-17C7799A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5766-9018-936D-F4B8-EE335CA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5643-AB77-6D34-713E-C707CEB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045-F6A4-3990-554C-AA0BC68B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DEC8-8F54-5481-EEA7-72593E6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7DBC-ED3A-A3F3-B348-4C3F72A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50BF-6420-845B-4122-1543E012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A031-FB75-CC70-8F98-153CEA1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BA4-0A8B-9103-2A75-4BAD8DD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1895-21AC-F30A-96D3-DA109AD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E963-6B21-65A6-74DE-90054544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8F5A-0CD4-7F1E-4D3D-580E2E3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8AED-3548-3ABD-431D-4D654436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1583-880D-5F04-D102-C3CEC5C3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A995-2B9E-1338-6195-A59440E7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7416-BF5F-2B83-979B-24BE5A9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9288-A90F-83CD-AB9E-A365861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9AA5-AEB7-83C7-F2FA-2910236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6D05-9CC2-7439-D75F-30AF0C3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2BB3-8E92-6AEA-CC68-B170B1F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328D-089A-75CB-08D7-E882608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8267-3BF6-D05B-D548-FB59CE4E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99D01-DEC5-920E-4238-99C5AC03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C018-886F-988C-B5D2-D6DC1CA4C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AD24-D1D2-DC78-E0D7-11A51BA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CD81B-EF80-0ADC-0CFF-D80BD2E9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FACBD-F6AA-64C2-7B49-B180ED0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A8E-39F8-E7F9-FC9C-0BBF5A8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48D7A-9BDB-1A78-BC4C-735D4F5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EABC-771F-07D4-89DF-F2399E38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4779-0EBB-3740-87F3-76EDF9E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7CC0F-6AC5-866F-6D3F-0002D8E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DE650-0EC8-3152-6BB9-CF7659DC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F5296-C812-C2EC-135F-294F9B95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0F7-1B7C-DA3E-35FD-52BBE6C4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66B3-7B59-0336-B0AC-60C3028F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B9C2-76B7-A677-65B7-332C35B1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576-682A-51E7-2E06-90EE989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D784-F3E3-19B3-6B1E-20D5108E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34B8-9311-7FF6-508E-60B43A7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2FD7-8313-5F27-EE65-7FE33A1E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E459-EF9C-7599-9327-5C9B63D8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A3B6-1BCF-5E64-C749-63324670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5A7B-5AF8-7BCC-87F4-4577C2E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C6BD-7B28-77EF-BCAD-2F0ACF17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46B2-298F-9A99-116A-354C1561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C7FD-5738-4701-211C-29A28097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ED38-1CD8-B228-617C-B4A7C9C9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DB99-11EB-CEC0-1205-EC855134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ECA0-E8F6-2228-FAF1-A0257EE1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56A-AAFE-8994-BB67-2CA51706A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1E42A-A8D7-F84E-A7C1-6BB42353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Vibe Check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85EF-81D7-0778-6CB7-161A9D90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CIS 6905 </a:t>
            </a:r>
            <a:r>
              <a:rPr lang="en-US" dirty="0"/>
              <a:t>Progress Update – September 6, 2024</a:t>
            </a:r>
          </a:p>
          <a:p>
            <a:pPr algn="l"/>
            <a:r>
              <a:rPr lang="en-US" dirty="0"/>
              <a:t>Deeptika Kannan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happened last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Pulled all comments from YouTube videos of presidential debates performed an initial exploratory data analysis on each dataset</a:t>
            </a:r>
          </a:p>
          <a:p>
            <a:r>
              <a:rPr lang="en-US" sz="2200" dirty="0"/>
              <a:t>Discussed sources of the comments (i.e., networks) and other potential sources</a:t>
            </a:r>
          </a:p>
          <a:p>
            <a:r>
              <a:rPr lang="en-US" sz="2200" dirty="0"/>
              <a:t>Discussed duration over which comments have been captured (2020 vs 2024)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E62A-1973-EBF4-7E09-79C25B41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26054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Check in with College of Journalism and Communications</a:t>
            </a:r>
            <a:endParaRPr lang="en-US" sz="1800" dirty="0"/>
          </a:p>
          <a:p>
            <a:r>
              <a:rPr lang="en-US" sz="2200" dirty="0"/>
              <a:t>Revised word cloud analysis of pulled comment text</a:t>
            </a:r>
          </a:p>
          <a:p>
            <a:r>
              <a:rPr lang="en-US" sz="2200" dirty="0"/>
              <a:t>Looked into duration over which comments have been collected</a:t>
            </a:r>
          </a:p>
          <a:p>
            <a:r>
              <a:rPr lang="en-US" sz="2200" dirty="0"/>
              <a:t>Discussed the final goal of producing a real-time dashboard with key indicators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E62A-1973-EBF4-7E09-79C25B41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152353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Future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Improved data scraping pipeline, especially for 2024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commentThreads</a:t>
            </a:r>
            <a:r>
              <a:rPr lang="en-US" sz="1800" dirty="0"/>
              <a:t>() method to iterate and obtain all replies to comments</a:t>
            </a:r>
          </a:p>
          <a:p>
            <a:pPr lvl="1"/>
            <a:r>
              <a:rPr lang="en-US" sz="1800" dirty="0"/>
              <a:t>Preserve and analyze all data scraped, including metadata</a:t>
            </a:r>
          </a:p>
          <a:p>
            <a:pPr lvl="1"/>
            <a:r>
              <a:rPr lang="en-US" sz="1800" dirty="0"/>
              <a:t>Collect video transcripts</a:t>
            </a:r>
          </a:p>
          <a:p>
            <a:r>
              <a:rPr lang="en-US" sz="2200" dirty="0"/>
              <a:t>Expand video sources for 2020 and 2024 debates</a:t>
            </a:r>
          </a:p>
          <a:p>
            <a:r>
              <a:rPr lang="en-US" sz="2200" dirty="0"/>
              <a:t>Perform word cloud and additional analysis of pre-election comments in 2020</a:t>
            </a:r>
          </a:p>
          <a:p>
            <a:r>
              <a:rPr lang="en-US" sz="2200" dirty="0"/>
              <a:t>Explore relationship between likes and comment text</a:t>
            </a:r>
          </a:p>
          <a:p>
            <a:r>
              <a:rPr lang="en-US" sz="2200" dirty="0"/>
              <a:t>Game plan for September 10 live data scraping?</a:t>
            </a:r>
          </a:p>
          <a:p>
            <a:pPr lvl="1"/>
            <a:r>
              <a:rPr lang="en-US" sz="1800" dirty="0"/>
              <a:t>What are the key indicators?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E62A-1973-EBF4-7E09-79C25B41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36371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BB366-AFD7-1892-5F62-16BC51FB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2020 C-SPAN Word Cloud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3DD8EF-8066-DB21-4A44-C77C6F3D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811661"/>
            <a:ext cx="6846363" cy="508342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3E8DE-6C4B-A211-F282-4D87C6E5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9/06/24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89EC7-F468-D2F5-7F82-E33BC2A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133481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BB366-AFD7-1892-5F62-16BC51FB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2024 Wall Street Journal Word Cloud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3E8DE-6C4B-A211-F282-4D87C6E5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9/06/24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89EC7-F468-D2F5-7F82-E33BC2A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343904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569BE-22D9-5003-2F2E-0439B0ED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2020: Time period of data collection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AC636-9E65-4376-9ECB-6D873F6F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 dirty="0"/>
              <a:t>Comments over 2020-2024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028" name="Picture 4" descr="A graph with numbers and a purple bar&#10;&#10;Description automatically generated">
            <a:extLst>
              <a:ext uri="{FF2B5EF4-FFF2-40B4-BE49-F238E27FC236}">
                <a16:creationId xmlns:a16="http://schemas.microsoft.com/office/drawing/2014/main" id="{CA2BE20E-620B-4E46-5072-DD7D47E1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387" y="601133"/>
            <a:ext cx="2525044" cy="558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4AB6-B7E8-EFD9-8E73-AB4A5C7E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2648" y="6356350"/>
            <a:ext cx="17043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9/06/24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8C56-DB82-E6E9-3165-353C21D8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Vibe Check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32144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232</Words>
  <Application>Microsoft Macintosh PowerPoint</Application>
  <PresentationFormat>Widescreen</PresentationFormat>
  <Paragraphs>39</Paragraphs>
  <Slides>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Vibe Check 2024</vt:lpstr>
      <vt:lpstr>What happened last time</vt:lpstr>
      <vt:lpstr>What has happened since</vt:lpstr>
      <vt:lpstr>Future Plans</vt:lpstr>
      <vt:lpstr>2020 C-SPAN Word Cloud</vt:lpstr>
      <vt:lpstr>2024 Wall Street Journal Word Cloud</vt:lpstr>
      <vt:lpstr>2020: Time period of data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Check 2024</dc:title>
  <dc:creator>Kannan, Deeptika</dc:creator>
  <cp:lastModifiedBy>Kannan, Deeptika</cp:lastModifiedBy>
  <cp:revision>12</cp:revision>
  <dcterms:created xsi:type="dcterms:W3CDTF">2024-08-30T13:21:14Z</dcterms:created>
  <dcterms:modified xsi:type="dcterms:W3CDTF">2024-09-06T19:57:00Z</dcterms:modified>
</cp:coreProperties>
</file>