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A9A8D85-91A0-4AEF-8A76-552E20AFC74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50F63-8973-47E8-B09A-4EB6B63E963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78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A8D85-91A0-4AEF-8A76-552E20AFC74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50F63-8973-47E8-B09A-4EB6B63E9636}" type="slidenum">
              <a:rPr lang="en-IN" smtClean="0"/>
              <a:t>‹#›</a:t>
            </a:fld>
            <a:endParaRPr lang="en-IN"/>
          </a:p>
        </p:txBody>
      </p:sp>
    </p:spTree>
    <p:extLst>
      <p:ext uri="{BB962C8B-B14F-4D97-AF65-F5344CB8AC3E}">
        <p14:creationId xmlns:p14="http://schemas.microsoft.com/office/powerpoint/2010/main" val="328548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A8D85-91A0-4AEF-8A76-552E20AFC74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50F63-8973-47E8-B09A-4EB6B63E963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78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A8D85-91A0-4AEF-8A76-552E20AFC74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50F63-8973-47E8-B09A-4EB6B63E9636}" type="slidenum">
              <a:rPr lang="en-IN" smtClean="0"/>
              <a:t>‹#›</a:t>
            </a:fld>
            <a:endParaRPr lang="en-IN"/>
          </a:p>
        </p:txBody>
      </p:sp>
    </p:spTree>
    <p:extLst>
      <p:ext uri="{BB962C8B-B14F-4D97-AF65-F5344CB8AC3E}">
        <p14:creationId xmlns:p14="http://schemas.microsoft.com/office/powerpoint/2010/main" val="174304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A8D85-91A0-4AEF-8A76-552E20AFC74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50F63-8973-47E8-B09A-4EB6B63E963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7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9A8D85-91A0-4AEF-8A76-552E20AFC74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50F63-8973-47E8-B09A-4EB6B63E9636}" type="slidenum">
              <a:rPr lang="en-IN" smtClean="0"/>
              <a:t>‹#›</a:t>
            </a:fld>
            <a:endParaRPr lang="en-IN"/>
          </a:p>
        </p:txBody>
      </p:sp>
    </p:spTree>
    <p:extLst>
      <p:ext uri="{BB962C8B-B14F-4D97-AF65-F5344CB8AC3E}">
        <p14:creationId xmlns:p14="http://schemas.microsoft.com/office/powerpoint/2010/main" val="354035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A8D85-91A0-4AEF-8A76-552E20AFC74F}"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850F63-8973-47E8-B09A-4EB6B63E9636}" type="slidenum">
              <a:rPr lang="en-IN" smtClean="0"/>
              <a:t>‹#›</a:t>
            </a:fld>
            <a:endParaRPr lang="en-IN"/>
          </a:p>
        </p:txBody>
      </p:sp>
    </p:spTree>
    <p:extLst>
      <p:ext uri="{BB962C8B-B14F-4D97-AF65-F5344CB8AC3E}">
        <p14:creationId xmlns:p14="http://schemas.microsoft.com/office/powerpoint/2010/main" val="420086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9A8D85-91A0-4AEF-8A76-552E20AFC74F}"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850F63-8973-47E8-B09A-4EB6B63E9636}" type="slidenum">
              <a:rPr lang="en-IN" smtClean="0"/>
              <a:t>‹#›</a:t>
            </a:fld>
            <a:endParaRPr lang="en-IN"/>
          </a:p>
        </p:txBody>
      </p:sp>
    </p:spTree>
    <p:extLst>
      <p:ext uri="{BB962C8B-B14F-4D97-AF65-F5344CB8AC3E}">
        <p14:creationId xmlns:p14="http://schemas.microsoft.com/office/powerpoint/2010/main" val="424408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A8D85-91A0-4AEF-8A76-552E20AFC74F}" type="datetimeFigureOut">
              <a:rPr lang="en-IN" smtClean="0"/>
              <a:t>08-12-2020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850F63-8973-47E8-B09A-4EB6B63E9636}" type="slidenum">
              <a:rPr lang="en-IN" smtClean="0"/>
              <a:t>‹#›</a:t>
            </a:fld>
            <a:endParaRPr lang="en-IN"/>
          </a:p>
        </p:txBody>
      </p:sp>
    </p:spTree>
    <p:extLst>
      <p:ext uri="{BB962C8B-B14F-4D97-AF65-F5344CB8AC3E}">
        <p14:creationId xmlns:p14="http://schemas.microsoft.com/office/powerpoint/2010/main" val="83144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A8D85-91A0-4AEF-8A76-552E20AFC74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50F63-8973-47E8-B09A-4EB6B63E9636}" type="slidenum">
              <a:rPr lang="en-IN" smtClean="0"/>
              <a:t>‹#›</a:t>
            </a:fld>
            <a:endParaRPr lang="en-IN"/>
          </a:p>
        </p:txBody>
      </p:sp>
    </p:spTree>
    <p:extLst>
      <p:ext uri="{BB962C8B-B14F-4D97-AF65-F5344CB8AC3E}">
        <p14:creationId xmlns:p14="http://schemas.microsoft.com/office/powerpoint/2010/main" val="201551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9A8D85-91A0-4AEF-8A76-552E20AFC74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50F63-8973-47E8-B09A-4EB6B63E963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35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9A8D85-91A0-4AEF-8A76-552E20AFC74F}" type="datetimeFigureOut">
              <a:rPr lang="en-IN" smtClean="0"/>
              <a:t>08-12-2020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850F63-8973-47E8-B09A-4EB6B63E963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53535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FB1F7-4A56-4D06-BEE5-50FA4E580C0A}"/>
              </a:ext>
            </a:extLst>
          </p:cNvPr>
          <p:cNvSpPr>
            <a:spLocks noGrp="1"/>
          </p:cNvSpPr>
          <p:nvPr>
            <p:ph type="ctrTitle"/>
          </p:nvPr>
        </p:nvSpPr>
        <p:spPr>
          <a:xfrm>
            <a:off x="4713224" y="1105351"/>
            <a:ext cx="6353967" cy="3023981"/>
          </a:xfrm>
        </p:spPr>
        <p:txBody>
          <a:bodyPr anchor="b">
            <a:normAutofit/>
          </a:bodyPr>
          <a:lstStyle/>
          <a:p>
            <a:pPr algn="l"/>
            <a:r>
              <a:rPr lang="en-IN" sz="4800">
                <a:solidFill>
                  <a:srgbClr val="FFFFFF"/>
                </a:solidFill>
              </a:rPr>
              <a:t>Covid tracker</a:t>
            </a:r>
            <a:br>
              <a:rPr lang="en-IN" sz="4800">
                <a:solidFill>
                  <a:srgbClr val="FFFFFF"/>
                </a:solidFill>
              </a:rPr>
            </a:br>
            <a:r>
              <a:rPr lang="en-IN" sz="4800">
                <a:solidFill>
                  <a:srgbClr val="FFFFFF"/>
                </a:solidFill>
              </a:rPr>
              <a:t>know live cases</a:t>
            </a:r>
          </a:p>
        </p:txBody>
      </p:sp>
      <p:sp>
        <p:nvSpPr>
          <p:cNvPr id="3" name="Subtitle 2">
            <a:extLst>
              <a:ext uri="{FF2B5EF4-FFF2-40B4-BE49-F238E27FC236}">
                <a16:creationId xmlns:a16="http://schemas.microsoft.com/office/drawing/2014/main" id="{8DEA22DE-7053-4144-80F9-694857C23362}"/>
              </a:ext>
            </a:extLst>
          </p:cNvPr>
          <p:cNvSpPr>
            <a:spLocks noGrp="1"/>
          </p:cNvSpPr>
          <p:nvPr>
            <p:ph type="subTitle" idx="1"/>
          </p:nvPr>
        </p:nvSpPr>
        <p:spPr>
          <a:xfrm>
            <a:off x="4713224" y="4297556"/>
            <a:ext cx="6353968" cy="1433391"/>
          </a:xfrm>
        </p:spPr>
        <p:txBody>
          <a:bodyPr anchor="t">
            <a:normAutofit/>
          </a:bodyPr>
          <a:lstStyle/>
          <a:p>
            <a:endParaRPr lang="en-IN">
              <a:solidFill>
                <a:srgbClr val="FFFFFF"/>
              </a:solidFill>
            </a:endParaRP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26665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55D4-365E-48AF-B246-F7143581E70C}"/>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D3C62F90-0CB1-42AF-9C57-60AECF4812C0}"/>
              </a:ext>
            </a:extLst>
          </p:cNvPr>
          <p:cNvSpPr>
            <a:spLocks noGrp="1"/>
          </p:cNvSpPr>
          <p:nvPr>
            <p:ph idx="1"/>
          </p:nvPr>
        </p:nvSpPr>
        <p:spPr/>
        <p:txBody>
          <a:bodyPr/>
          <a:lstStyle/>
          <a:p>
            <a:r>
              <a:rPr lang="en-IN" dirty="0"/>
              <a:t>https://github.com/deeptimeela/web-dev-project-corona-cases</a:t>
            </a:r>
          </a:p>
        </p:txBody>
      </p:sp>
    </p:spTree>
    <p:extLst>
      <p:ext uri="{BB962C8B-B14F-4D97-AF65-F5344CB8AC3E}">
        <p14:creationId xmlns:p14="http://schemas.microsoft.com/office/powerpoint/2010/main" val="217269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D440-50C4-461F-92F0-143DFA8434D4}"/>
              </a:ext>
            </a:extLst>
          </p:cNvPr>
          <p:cNvSpPr>
            <a:spLocks noGrp="1"/>
          </p:cNvSpPr>
          <p:nvPr>
            <p:ph type="title"/>
          </p:nvPr>
        </p:nvSpPr>
        <p:spPr/>
        <p:txBody>
          <a:bodyPr/>
          <a:lstStyle/>
          <a:p>
            <a:r>
              <a:rPr lang="en-IN" dirty="0"/>
              <a:t>Group members</a:t>
            </a:r>
          </a:p>
        </p:txBody>
      </p:sp>
      <p:sp>
        <p:nvSpPr>
          <p:cNvPr id="3" name="Content Placeholder 2">
            <a:extLst>
              <a:ext uri="{FF2B5EF4-FFF2-40B4-BE49-F238E27FC236}">
                <a16:creationId xmlns:a16="http://schemas.microsoft.com/office/drawing/2014/main" id="{4C97E1AF-0492-4EDB-AAEA-DD1B98C9EA21}"/>
              </a:ext>
            </a:extLst>
          </p:cNvPr>
          <p:cNvSpPr>
            <a:spLocks noGrp="1"/>
          </p:cNvSpPr>
          <p:nvPr>
            <p:ph idx="1"/>
          </p:nvPr>
        </p:nvSpPr>
        <p:spPr/>
        <p:txBody>
          <a:bodyPr>
            <a:normAutofit/>
          </a:bodyPr>
          <a:lstStyle/>
          <a:p>
            <a:pPr algn="ctr"/>
            <a:r>
              <a:rPr lang="en-IN" sz="4000" dirty="0"/>
              <a:t>MEELA DEEPTI      PES2UG19CS227   SECTION-D</a:t>
            </a:r>
          </a:p>
          <a:p>
            <a:pPr algn="ctr"/>
            <a:r>
              <a:rPr lang="en-IN" sz="4000" dirty="0"/>
              <a:t>M SATVIKA             PES2UG19CS207   SECTION-D</a:t>
            </a:r>
          </a:p>
          <a:p>
            <a:pPr algn="ctr"/>
            <a:r>
              <a:rPr lang="en-IN" sz="4000" dirty="0"/>
              <a:t>MANOJ KUMAR     PES2UG19CS222   SECTION-D</a:t>
            </a:r>
          </a:p>
        </p:txBody>
      </p:sp>
    </p:spTree>
    <p:extLst>
      <p:ext uri="{BB962C8B-B14F-4D97-AF65-F5344CB8AC3E}">
        <p14:creationId xmlns:p14="http://schemas.microsoft.com/office/powerpoint/2010/main" val="397357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1A0B-28D5-4B72-8E68-B65A53A158FB}"/>
              </a:ext>
            </a:extLst>
          </p:cNvPr>
          <p:cNvSpPr>
            <a:spLocks noGrp="1"/>
          </p:cNvSpPr>
          <p:nvPr>
            <p:ph type="title"/>
          </p:nvPr>
        </p:nvSpPr>
        <p:spPr/>
        <p:txBody>
          <a:bodyPr/>
          <a:lstStyle/>
          <a:p>
            <a:r>
              <a:rPr lang="en-IN" dirty="0"/>
              <a:t>MORE ABOUT CORONA TRACKER</a:t>
            </a:r>
          </a:p>
        </p:txBody>
      </p:sp>
      <p:sp>
        <p:nvSpPr>
          <p:cNvPr id="3" name="Content Placeholder 2">
            <a:extLst>
              <a:ext uri="{FF2B5EF4-FFF2-40B4-BE49-F238E27FC236}">
                <a16:creationId xmlns:a16="http://schemas.microsoft.com/office/drawing/2014/main" id="{630F55D1-B60F-47D9-BEC9-6430F9226CE4}"/>
              </a:ext>
            </a:extLst>
          </p:cNvPr>
          <p:cNvSpPr>
            <a:spLocks noGrp="1"/>
          </p:cNvSpPr>
          <p:nvPr>
            <p:ph idx="1"/>
          </p:nvPr>
        </p:nvSpPr>
        <p:spPr/>
        <p:txBody>
          <a:bodyPr/>
          <a:lstStyle/>
          <a:p>
            <a:r>
              <a:rPr lang="en-IN" dirty="0"/>
              <a:t>With the rising number of cases  of the deadly corona virus, it is important and vital for us to know the number of cases, number of live cases, the number of deaths and number of people recovered from the same in a particular state.</a:t>
            </a:r>
          </a:p>
          <a:p>
            <a:r>
              <a:rPr lang="en-IN" dirty="0"/>
              <a:t>With the help of our application, one can easily find out the number of cases in a particular state. </a:t>
            </a:r>
          </a:p>
          <a:p>
            <a:r>
              <a:rPr lang="en-IN" dirty="0"/>
              <a:t>It has been designed using MERN Stack with the help of concepts taught to us in this due course.</a:t>
            </a:r>
          </a:p>
        </p:txBody>
      </p:sp>
    </p:spTree>
    <p:extLst>
      <p:ext uri="{BB962C8B-B14F-4D97-AF65-F5344CB8AC3E}">
        <p14:creationId xmlns:p14="http://schemas.microsoft.com/office/powerpoint/2010/main" val="301926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E1F3-D629-474E-BCC9-3DA38CD2E199}"/>
              </a:ext>
            </a:extLst>
          </p:cNvPr>
          <p:cNvSpPr>
            <a:spLocks noGrp="1"/>
          </p:cNvSpPr>
          <p:nvPr>
            <p:ph type="title"/>
          </p:nvPr>
        </p:nvSpPr>
        <p:spPr>
          <a:xfrm>
            <a:off x="4542188" y="942449"/>
            <a:ext cx="6681323" cy="1470249"/>
          </a:xfrm>
        </p:spPr>
        <p:txBody>
          <a:bodyPr>
            <a:normAutofit/>
          </a:bodyPr>
          <a:lstStyle/>
          <a:p>
            <a:r>
              <a:rPr lang="en-IN"/>
              <a:t>COVID TRACKER</a:t>
            </a:r>
            <a:endParaRPr lang="en-IN" dirty="0"/>
          </a:p>
        </p:txBody>
      </p:sp>
      <p:sp>
        <p:nvSpPr>
          <p:cNvPr id="3" name="Content Placeholder 2">
            <a:extLst>
              <a:ext uri="{FF2B5EF4-FFF2-40B4-BE49-F238E27FC236}">
                <a16:creationId xmlns:a16="http://schemas.microsoft.com/office/drawing/2014/main" id="{13300DBF-88E0-461E-80B7-54F9A2C55ED1}"/>
              </a:ext>
            </a:extLst>
          </p:cNvPr>
          <p:cNvSpPr>
            <a:spLocks noGrp="1"/>
          </p:cNvSpPr>
          <p:nvPr>
            <p:ph idx="1"/>
          </p:nvPr>
        </p:nvSpPr>
        <p:spPr>
          <a:xfrm>
            <a:off x="4547043" y="2773885"/>
            <a:ext cx="6676469" cy="3141013"/>
          </a:xfrm>
        </p:spPr>
        <p:txBody>
          <a:bodyPr>
            <a:normAutofit/>
          </a:bodyPr>
          <a:lstStyle/>
          <a:p>
            <a:r>
              <a:rPr lang="en-IN" sz="2000" dirty="0"/>
              <a:t>Our website tracks </a:t>
            </a:r>
            <a:r>
              <a:rPr lang="en-IN" sz="2000" dirty="0" err="1"/>
              <a:t>statewise</a:t>
            </a:r>
            <a:r>
              <a:rPr lang="en-IN" sz="2000" dirty="0"/>
              <a:t> data from official COVID-19 India API.</a:t>
            </a:r>
          </a:p>
          <a:p>
            <a:r>
              <a:rPr lang="en-IN" sz="2000" dirty="0"/>
              <a:t>We have used the </a:t>
            </a:r>
            <a:r>
              <a:rPr lang="en-IN" sz="2000" dirty="0" err="1"/>
              <a:t>npm</a:t>
            </a:r>
            <a:r>
              <a:rPr lang="en-IN" sz="2000" dirty="0"/>
              <a:t> package manager.</a:t>
            </a:r>
          </a:p>
          <a:p>
            <a:r>
              <a:rPr lang="en-IN" sz="2000" dirty="0"/>
              <a:t>The front end has been written using CSS, JAVASCRIPT,REACT, HTML</a:t>
            </a:r>
          </a:p>
          <a:p>
            <a:r>
              <a:rPr lang="en-IN" sz="2000" dirty="0"/>
              <a:t>The backend has been written using NODE, EXPRESS AND we have also used  MONGODB.</a:t>
            </a:r>
          </a:p>
          <a:p>
            <a:r>
              <a:rPr lang="en-IN" sz="2000" dirty="0"/>
              <a:t> </a:t>
            </a:r>
          </a:p>
        </p:txBody>
      </p:sp>
    </p:spTree>
    <p:extLst>
      <p:ext uri="{BB962C8B-B14F-4D97-AF65-F5344CB8AC3E}">
        <p14:creationId xmlns:p14="http://schemas.microsoft.com/office/powerpoint/2010/main" val="258936566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TotalTime>
  <Words>176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Tw Cen MT</vt:lpstr>
      <vt:lpstr>Tw Cen MT Condensed</vt:lpstr>
      <vt:lpstr>Wingdings 3</vt:lpstr>
      <vt:lpstr>Integral</vt:lpstr>
      <vt:lpstr>Covid tracker know live cases</vt:lpstr>
      <vt:lpstr>GITHUB LINK</vt:lpstr>
      <vt:lpstr>Group members</vt:lpstr>
      <vt:lpstr>MORE ABOUT CORONA TRACKER</vt:lpstr>
      <vt:lpstr>COVID TRACKER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know live cases</dc:title>
  <dc:creator>satvika M</dc:creator>
  <cp:lastModifiedBy>deepti meela</cp:lastModifiedBy>
  <cp:revision>2</cp:revision>
  <dcterms:created xsi:type="dcterms:W3CDTF">2020-12-07T15:57:08Z</dcterms:created>
  <dcterms:modified xsi:type="dcterms:W3CDTF">2020-12-08T09:09:36Z</dcterms:modified>
</cp:coreProperties>
</file>