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79" r:id="rId15"/>
    <p:sldId id="280" r:id="rId16"/>
    <p:sldId id="281" r:id="rId17"/>
    <p:sldId id="28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0" autoAdjust="0"/>
    <p:restoredTop sz="94599" autoAdjust="0"/>
  </p:normalViewPr>
  <p:slideViewPr>
    <p:cSldViewPr>
      <p:cViewPr varScale="1">
        <p:scale>
          <a:sx n="88" d="100"/>
          <a:sy n="88" d="100"/>
        </p:scale>
        <p:origin x="-374" y="-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8/26/2022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8/26/2022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8/26/2022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librariesonline.org/2017/01/feature-public-libraries-in-the-age-of-fake-news/" TargetMode="External"/><Relationship Id="rId2" Type="http://schemas.openxmlformats.org/officeDocument/2006/relationships/hyperlink" Target="http://db29.linccweb.org/login?url=http://search.ebscohost.com/login.aspx?direct=true&amp;db=eue&amp;AN=120358074&amp;site=ehost-l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Fake News Tracker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Deepti</a:t>
            </a:r>
            <a:r>
              <a:rPr lang="en-IN" dirty="0" smtClean="0"/>
              <a:t> </a:t>
            </a:r>
            <a:r>
              <a:rPr lang="en-IN" dirty="0" err="1" smtClean="0"/>
              <a:t>Mishra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38" y="698500"/>
            <a:ext cx="11944350" cy="546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5025"/>
            <a:ext cx="12192000" cy="5187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9725"/>
            <a:ext cx="12192000" cy="6178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2225"/>
            <a:ext cx="12192000" cy="427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7300"/>
            <a:ext cx="12192000" cy="434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9850"/>
            <a:ext cx="12192000" cy="4178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975"/>
            <a:ext cx="12192000" cy="6242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834" y="2786058"/>
            <a:ext cx="385765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5400" dirty="0" smtClean="0">
                <a:solidFill>
                  <a:srgbClr val="00B0F0"/>
                </a:solidFill>
                <a:latin typeface="Arial Black" pitchFamily="34" charset="0"/>
              </a:rPr>
              <a:t>THANKS!</a:t>
            </a:r>
            <a:endParaRPr lang="en-US" sz="5400" dirty="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gency FB" pitchFamily="34" charset="0"/>
              </a:rPr>
              <a:t>Fake news can easily proliferate, particularly in times of political turbulence and instability. Take a look at the following examples of fake news:</a:t>
            </a:r>
          </a:p>
          <a:p>
            <a:r>
              <a:rPr lang="en-US" sz="1600" dirty="0" smtClean="0">
                <a:latin typeface="Agency FB" pitchFamily="34" charset="0"/>
              </a:rPr>
              <a:t>Communications expert </a:t>
            </a:r>
            <a:r>
              <a:rPr lang="en-US" sz="1600" dirty="0" smtClean="0">
                <a:latin typeface="Agency FB" pitchFamily="34" charset="0"/>
                <a:hlinkClick r:id="rId2"/>
              </a:rPr>
              <a:t>Barbara Alvarez warns</a:t>
            </a:r>
            <a:r>
              <a:rPr lang="en-US" sz="1600" dirty="0" smtClean="0">
                <a:latin typeface="Agency FB" pitchFamily="34" charset="0"/>
                <a:hlinkClick r:id="rId3"/>
              </a:rPr>
              <a:t> </a:t>
            </a:r>
            <a:r>
              <a:rPr lang="en-US" sz="1600" dirty="0" smtClean="0">
                <a:latin typeface="Agency FB" pitchFamily="34" charset="0"/>
              </a:rPr>
              <a:t>that "Without the knowledge of appropriately identifying fake news, these websites can do an effective job of tricking the untrained eye into believing it’s a credible source. Indeed, its intention is deception."</a:t>
            </a:r>
          </a:p>
          <a:p>
            <a:pPr>
              <a:buNone/>
            </a:pPr>
            <a:endParaRPr lang="en-US" sz="1050" b="1" dirty="0" smtClean="0">
              <a:latin typeface="Agency FB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8198" y="3429000"/>
            <a:ext cx="4714908" cy="3028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36694" y="1928802"/>
            <a:ext cx="9144000" cy="4267200"/>
          </a:xfrm>
        </p:spPr>
        <p:txBody>
          <a:bodyPr/>
          <a:lstStyle/>
          <a:p>
            <a:pPr>
              <a:buNone/>
            </a:pPr>
            <a:r>
              <a:rPr lang="en-IN" sz="1800" b="1" dirty="0" smtClean="0">
                <a:latin typeface="Agency FB" pitchFamily="34" charset="0"/>
              </a:rPr>
              <a:t>I am using Data science and machine learning tools along with python to build a model for detecting fake news.</a:t>
            </a:r>
          </a:p>
          <a:p>
            <a:pPr>
              <a:buNone/>
            </a:pPr>
            <a:r>
              <a:rPr lang="en-IN" sz="1800" b="1" dirty="0" smtClean="0">
                <a:latin typeface="Agency FB" pitchFamily="34" charset="0"/>
              </a:rPr>
              <a:t>Tools used :</a:t>
            </a:r>
          </a:p>
          <a:p>
            <a:pPr>
              <a:buNone/>
            </a:pPr>
            <a:r>
              <a:rPr lang="en-IN" sz="1800" b="1" dirty="0" err="1" smtClean="0">
                <a:latin typeface="Agency FB" pitchFamily="34" charset="0"/>
              </a:rPr>
              <a:t>JupyterLab</a:t>
            </a:r>
            <a:r>
              <a:rPr lang="en-IN" sz="1800" b="1" dirty="0" smtClean="0">
                <a:latin typeface="Agency FB" pitchFamily="34" charset="0"/>
              </a:rPr>
              <a:t>(I used VS code IDE)</a:t>
            </a:r>
          </a:p>
          <a:p>
            <a:pPr>
              <a:buNone/>
            </a:pPr>
            <a:r>
              <a:rPr lang="en-IN" sz="1800" b="1" dirty="0" smtClean="0">
                <a:latin typeface="Agency FB" pitchFamily="34" charset="0"/>
              </a:rPr>
              <a:t>Python &amp; Libraries</a:t>
            </a:r>
          </a:p>
          <a:p>
            <a:pPr>
              <a:buNone/>
            </a:pPr>
            <a:r>
              <a:rPr lang="en-IN" sz="1800" b="1" dirty="0" smtClean="0">
                <a:latin typeface="Agency FB" pitchFamily="34" charset="0"/>
              </a:rPr>
              <a:t>Python Libraries used:</a:t>
            </a:r>
          </a:p>
          <a:p>
            <a:pPr>
              <a:buNone/>
            </a:pPr>
            <a:r>
              <a:rPr lang="en-IN" sz="1800" b="1" dirty="0" err="1" smtClean="0">
                <a:latin typeface="Agency FB" pitchFamily="34" charset="0"/>
              </a:rPr>
              <a:t>NumPy</a:t>
            </a:r>
            <a:r>
              <a:rPr lang="en-IN" sz="1800" b="1" dirty="0" smtClean="0">
                <a:latin typeface="Agency FB" pitchFamily="34" charset="0"/>
              </a:rPr>
              <a:t> , Pandas , </a:t>
            </a:r>
            <a:r>
              <a:rPr lang="en-IN" sz="1800" b="1" dirty="0" err="1" smtClean="0">
                <a:latin typeface="Agency FB" pitchFamily="34" charset="0"/>
              </a:rPr>
              <a:t>Sklearn</a:t>
            </a:r>
            <a:endParaRPr lang="en-IN" sz="1800" b="1" dirty="0" smtClean="0">
              <a:latin typeface="Agency FB" pitchFamily="34" charset="0"/>
            </a:endParaRPr>
          </a:p>
          <a:p>
            <a:pPr>
              <a:buNone/>
            </a:pPr>
            <a:r>
              <a:rPr lang="en-IN" sz="1800" b="1" dirty="0" smtClean="0">
                <a:latin typeface="Agency FB" pitchFamily="34" charset="0"/>
              </a:rPr>
              <a:t>Model used :Logistic regression model</a:t>
            </a:r>
          </a:p>
          <a:p>
            <a:pPr>
              <a:buNone/>
            </a:pPr>
            <a:r>
              <a:rPr lang="en-IN" sz="1800" b="1" dirty="0" smtClean="0">
                <a:latin typeface="Agency FB" pitchFamily="34" charset="0"/>
              </a:rPr>
              <a:t>Other algorithms used: Gradient Tree classifier , Decision Tree classifier, Random Forest classifier</a:t>
            </a:r>
          </a:p>
          <a:p>
            <a:pPr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10" y="571480"/>
            <a:ext cx="11249877" cy="58991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8" y="358775"/>
            <a:ext cx="11918950" cy="6140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447675"/>
            <a:ext cx="11950700" cy="5962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704850"/>
            <a:ext cx="12026900" cy="5448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4025"/>
            <a:ext cx="12192000" cy="5949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403225"/>
            <a:ext cx="11988800" cy="6051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261</TotalTime>
  <Words>100</Words>
  <PresentationFormat>Custom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tf02804846_win32</vt:lpstr>
      <vt:lpstr>Fake News Tracker </vt:lpstr>
      <vt:lpstr>Problem </vt:lpstr>
      <vt:lpstr>Solution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Tracker</dc:title>
  <dc:creator>DELL</dc:creator>
  <cp:lastModifiedBy>DELL</cp:lastModifiedBy>
  <cp:revision>26</cp:revision>
  <dcterms:created xsi:type="dcterms:W3CDTF">2022-08-25T15:50:47Z</dcterms:created>
  <dcterms:modified xsi:type="dcterms:W3CDTF">2022-08-25T20:14:20Z</dcterms:modified>
</cp:coreProperties>
</file>