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7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290374"/>
              </p:ext>
            </p:extLst>
          </p:nvPr>
        </p:nvGraphicFramePr>
        <p:xfrm>
          <a:off x="838200" y="1825625"/>
          <a:ext cx="63093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Workshop agenda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 statement </a:t>
                      </a:r>
                      <a:r>
                        <a:rPr lang="en-IN" dirty="0" err="1" smtClean="0"/>
                        <a:t>nd</a:t>
                      </a:r>
                      <a:r>
                        <a:rPr lang="en-IN" dirty="0" smtClean="0"/>
                        <a:t> current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Future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BOW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Problem statement </a:t>
            </a:r>
            <a:r>
              <a:rPr lang="en-IN" dirty="0" err="1" smtClean="0"/>
              <a:t>andworkshop</a:t>
            </a:r>
            <a:r>
              <a:rPr lang="en-IN" dirty="0" smtClean="0"/>
              <a:t> </a:t>
            </a:r>
            <a:r>
              <a:rPr lang="en-IN" dirty="0" err="1" smtClean="0"/>
              <a:t>agena</a:t>
            </a:r>
            <a:endParaRPr lang="en-IN" dirty="0" smtClean="0"/>
          </a:p>
          <a:p>
            <a:r>
              <a:rPr lang="en-IN" dirty="0" smtClean="0"/>
              <a:t>Define vision and objectives of future state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Future state of system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high level options for achieving future state</a:t>
            </a:r>
          </a:p>
          <a:p>
            <a:r>
              <a:rPr lang="en-IN" dirty="0" smtClean="0"/>
              <a:t>Define Technical Arch and solution framework</a:t>
            </a:r>
          </a:p>
          <a:p>
            <a:r>
              <a:rPr lang="en-IN" dirty="0" smtClean="0"/>
              <a:t>Business Priorities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what benefit do we gain from technical work ? Can item from </a:t>
            </a:r>
            <a:r>
              <a:rPr lang="en-IN" dirty="0" err="1" smtClean="0"/>
              <a:t>currebt</a:t>
            </a:r>
            <a:r>
              <a:rPr lang="en-IN" dirty="0" smtClean="0"/>
              <a:t> state be incorporated in future state modelling?</a:t>
            </a:r>
          </a:p>
          <a:p>
            <a:r>
              <a:rPr lang="en-IN" dirty="0" smtClean="0"/>
              <a:t>Resourcing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What do we need?(how many </a:t>
            </a:r>
            <a:r>
              <a:rPr lang="en-IN" dirty="0" err="1" smtClean="0"/>
              <a:t>nd</a:t>
            </a:r>
            <a:r>
              <a:rPr lang="en-IN" dirty="0" smtClean="0"/>
              <a:t> which skills)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43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 and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 and future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Interim state to final state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(tools)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epics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7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Table of content</vt:lpstr>
      <vt:lpstr>PowerPoint Presentation</vt:lpstr>
      <vt:lpstr>Ps and diagram</vt:lpstr>
      <vt:lpstr>Vision and future state</vt:lpstr>
      <vt:lpstr>Interim state to final state diagram</vt:lpstr>
      <vt:lpstr>Components (tools)</vt:lpstr>
      <vt:lpstr>Main epics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2018-12-20T03:32:25Z</dcterms:created>
  <dcterms:modified xsi:type="dcterms:W3CDTF">2018-12-20T03:50:23Z</dcterms:modified>
</cp:coreProperties>
</file>