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9"/>
    <p:restoredTop sz="94688"/>
  </p:normalViewPr>
  <p:slideViewPr>
    <p:cSldViewPr snapToGrid="0" snapToObjects="1">
      <p:cViewPr varScale="1">
        <p:scale>
          <a:sx n="204" d="100"/>
          <a:sy n="204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ECBA-5D93-7A48-9D8A-06F88238A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11C5F-77AC-F44F-9A3C-402C0DE62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2CD71-B064-1C40-85E2-723B762B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EEB5-7E1B-F74F-9139-A1277498B0AB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5224-C996-634F-AF41-714DA766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B9ACB-982A-0B48-A209-D36D5BA4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C822-D879-6D4E-AA3A-035ACEB5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9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6850-0143-3540-A134-D97A7700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5932E-309E-6D4C-81B4-CC541035C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FCC13-CAA5-E04E-9A5A-A3678E42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EEB5-7E1B-F74F-9139-A1277498B0AB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16506-8C6B-BF4A-8B1F-A2852BB8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3F61-B06A-754E-B151-B5ECBD2F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C822-D879-6D4E-AA3A-035ACEB5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2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C7A45-DF98-7D4C-B7D4-566ABD1F5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CD4B5-C1A9-FB44-9EE3-55CC03718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C97C-1ABA-F349-BED7-85C2726B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EEB5-7E1B-F74F-9139-A1277498B0AB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02A4D-75E9-9D4D-BC1A-EA0FD475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F19F-1A16-AE49-95D0-FB3A5CC5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C822-D879-6D4E-AA3A-035ACEB5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9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6322-F1D3-AD42-82C0-8425D523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21A8B-F11E-B54B-879C-E924313F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86B0E-641D-5049-A781-A2DF99D8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EEB5-7E1B-F74F-9139-A1277498B0AB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888F8-6B0D-924B-B9B1-0BD26395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A3C6-819D-A04B-A7C5-8D104B7C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C822-D879-6D4E-AA3A-035ACEB5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8054-6CDB-6846-8DAF-3A4530B0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66261-CAC1-5C4B-9AAF-23327CEA4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9F184-1970-C64D-BD10-5E69861A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EEB5-7E1B-F74F-9139-A1277498B0AB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174F8-A459-2D4E-B529-10C85E1C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724D6-AEEE-114E-A80D-714AF1C8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C822-D879-6D4E-AA3A-035ACEB5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1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A20C-F9FD-8445-BC8F-14FDB76E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FAEE6-1CBF-4646-B26E-CEE586E7C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9261E-49AC-7A41-8013-366A6E2EB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EC20D-12E3-D341-ACCC-CAF1B7CD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EEB5-7E1B-F74F-9139-A1277498B0AB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057B-FF34-3344-9D78-2A951A80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45466-952B-9146-9186-211200DB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C822-D879-6D4E-AA3A-035ACEB5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71DC-13D3-574A-97EC-B72031B5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15C1D-3865-C34F-A507-9A4833F75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25F86-730E-E447-AD62-4273F2FA4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01784-9E34-874B-AC41-29121CB5B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5B8E5-268B-284C-AB59-4B6508FCE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8EE0E-4AC6-3A41-9C0B-BD083B7D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EEB5-7E1B-F74F-9139-A1277498B0AB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2D3C8-6C80-6341-AB61-FB399AEF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27C2D-61EB-8241-9553-04040FB8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C822-D879-6D4E-AA3A-035ACEB5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3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0883-6D45-D047-AFC8-A6850A59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58CF6-C0C7-8F4C-BFC6-7A13FC68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EEB5-7E1B-F74F-9139-A1277498B0AB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49A05-6C55-3A41-B610-17CC82CB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E0594-F027-3E46-A1C2-92494926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C822-D879-6D4E-AA3A-035ACEB5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9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5CBB7-AABD-F640-B1C5-AEB72A90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EEB5-7E1B-F74F-9139-A1277498B0AB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54676-36DD-4941-AF27-29DD052C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AC761-655C-1F4D-B677-CFF854C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C822-D879-6D4E-AA3A-035ACEB5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5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623E-7BFF-9D47-82E1-D61AE0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9D4A-F417-3849-A290-7CB40EE56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AAE64-EB44-BA43-B390-9D81227E6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7739A-B71A-ED46-8083-5B083818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EEB5-7E1B-F74F-9139-A1277498B0AB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35628-E244-8249-B84F-BEA3758D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921BD-CF1D-F649-BB6A-2C109905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C822-D879-6D4E-AA3A-035ACEB5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143D-1706-EE4E-B44E-8A38F635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7879B-26B5-F44E-9EC4-DDAF7B393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6FBDD-D721-7A46-A514-04807A0C4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E407B-629F-BB47-BBA9-0ED13099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EEB5-7E1B-F74F-9139-A1277498B0AB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A823E-E936-A34B-90BC-8E406F0F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590F8-90BD-7E4B-A113-04D99BF6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C822-D879-6D4E-AA3A-035ACEB5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6BEE0-AC68-0A4C-9C7F-B18E06AC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CB8D1-C93A-364D-912E-2036459C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E48B-17C7-5B40-90A1-D13505E42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4EEB5-7E1B-F74F-9139-A1277498B0AB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2822-4C94-1746-99D9-87CC1A8E7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ADBC-4C2A-6D4E-91CE-57C7CAD70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4C822-D879-6D4E-AA3A-035ACEB5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291AD7-F966-6245-92EA-02BECDC42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5" t="5511" r="7329" b="991"/>
          <a:stretch/>
        </p:blipFill>
        <p:spPr>
          <a:xfrm>
            <a:off x="960328" y="1334023"/>
            <a:ext cx="10271343" cy="3757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492452-0B7C-FE45-93F4-D82517E0A910}"/>
              </a:ext>
            </a:extLst>
          </p:cNvPr>
          <p:cNvSpPr txBox="1"/>
          <p:nvPr/>
        </p:nvSpPr>
        <p:spPr>
          <a:xfrm>
            <a:off x="181627" y="200416"/>
            <a:ext cx="228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MCNN Training Curves</a:t>
            </a:r>
          </a:p>
        </p:txBody>
      </p:sp>
    </p:spTree>
    <p:extLst>
      <p:ext uri="{BB962C8B-B14F-4D97-AF65-F5344CB8AC3E}">
        <p14:creationId xmlns:p14="http://schemas.microsoft.com/office/powerpoint/2010/main" val="211115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93B19-BEC8-FF49-BEDA-9A2245A8CE6E}"/>
              </a:ext>
            </a:extLst>
          </p:cNvPr>
          <p:cNvSpPr txBox="1"/>
          <p:nvPr/>
        </p:nvSpPr>
        <p:spPr>
          <a:xfrm>
            <a:off x="382044" y="375781"/>
            <a:ext cx="13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Image 2</a:t>
            </a:r>
          </a:p>
        </p:txBody>
      </p:sp>
      <p:pic>
        <p:nvPicPr>
          <p:cNvPr id="6" name="Picture 5" descr="A picture containing photo, sitting, bench, standing&#10;&#10;Description automatically generated">
            <a:extLst>
              <a:ext uri="{FF2B5EF4-FFF2-40B4-BE49-F238E27FC236}">
                <a16:creationId xmlns:a16="http://schemas.microsoft.com/office/drawing/2014/main" id="{EDA3E987-AF8E-E246-A9A5-F3AF6AAD3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85" t="15400" r="9471" b="14600"/>
          <a:stretch/>
        </p:blipFill>
        <p:spPr>
          <a:xfrm>
            <a:off x="8891026" y="1662559"/>
            <a:ext cx="2620724" cy="1756203"/>
          </a:xfrm>
          <a:prstGeom prst="rect">
            <a:avLst/>
          </a:prstGeom>
        </p:spPr>
      </p:pic>
      <p:pic>
        <p:nvPicPr>
          <p:cNvPr id="8" name="Picture 7" descr="A group of people standing in front of a large crowd watching&#10;&#10;Description automatically generated">
            <a:extLst>
              <a:ext uri="{FF2B5EF4-FFF2-40B4-BE49-F238E27FC236}">
                <a16:creationId xmlns:a16="http://schemas.microsoft.com/office/drawing/2014/main" id="{C6938655-B59C-054E-8AAD-D9B21C160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40" y="1678437"/>
            <a:ext cx="2620725" cy="1750563"/>
          </a:xfrm>
          <a:prstGeom prst="rect">
            <a:avLst/>
          </a:prstGeom>
        </p:spPr>
      </p:pic>
      <p:pic>
        <p:nvPicPr>
          <p:cNvPr id="10" name="Picture 9" descr="A picture containing large, star, person&#10;&#10;Description automatically generated">
            <a:extLst>
              <a:ext uri="{FF2B5EF4-FFF2-40B4-BE49-F238E27FC236}">
                <a16:creationId xmlns:a16="http://schemas.microsoft.com/office/drawing/2014/main" id="{2352F8CA-446F-104F-B356-E797C83F2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454" y="1678437"/>
            <a:ext cx="2620724" cy="1740325"/>
          </a:xfrm>
          <a:prstGeom prst="rect">
            <a:avLst/>
          </a:prstGeom>
        </p:spPr>
      </p:pic>
      <p:pic>
        <p:nvPicPr>
          <p:cNvPr id="12" name="Picture 11" descr="A picture containing photo, standing, field, air&#10;&#10;Description automatically generated">
            <a:extLst>
              <a:ext uri="{FF2B5EF4-FFF2-40B4-BE49-F238E27FC236}">
                <a16:creationId xmlns:a16="http://schemas.microsoft.com/office/drawing/2014/main" id="{CA0AD6E7-C793-874B-86B7-6EC9AB043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031" y="1678437"/>
            <a:ext cx="2636142" cy="17505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BC2E1C-5F7F-0B46-A099-9910DA262F4F}"/>
              </a:ext>
            </a:extLst>
          </p:cNvPr>
          <p:cNvSpPr txBox="1"/>
          <p:nvPr/>
        </p:nvSpPr>
        <p:spPr>
          <a:xfrm>
            <a:off x="1443072" y="3429000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EECA28-5AF1-5843-973B-D2A7A78A652C}"/>
              </a:ext>
            </a:extLst>
          </p:cNvPr>
          <p:cNvSpPr txBox="1"/>
          <p:nvPr/>
        </p:nvSpPr>
        <p:spPr>
          <a:xfrm>
            <a:off x="4067893" y="3429000"/>
            <a:ext cx="144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4B81D-406E-924E-B824-8D18B32A3296}"/>
              </a:ext>
            </a:extLst>
          </p:cNvPr>
          <p:cNvSpPr txBox="1"/>
          <p:nvPr/>
        </p:nvSpPr>
        <p:spPr>
          <a:xfrm>
            <a:off x="7067939" y="34290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MCNN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DDD2D6-20E8-DB4C-BD55-B65709669B40}"/>
              </a:ext>
            </a:extLst>
          </p:cNvPr>
          <p:cNvSpPr txBox="1"/>
          <p:nvPr/>
        </p:nvSpPr>
        <p:spPr>
          <a:xfrm>
            <a:off x="9671756" y="3434234"/>
            <a:ext cx="10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</a:t>
            </a:r>
          </a:p>
        </p:txBody>
      </p:sp>
    </p:spTree>
    <p:extLst>
      <p:ext uri="{BB962C8B-B14F-4D97-AF65-F5344CB8AC3E}">
        <p14:creationId xmlns:p14="http://schemas.microsoft.com/office/powerpoint/2010/main" val="292882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93B19-BEC8-FF49-BEDA-9A2245A8CE6E}"/>
              </a:ext>
            </a:extLst>
          </p:cNvPr>
          <p:cNvSpPr txBox="1"/>
          <p:nvPr/>
        </p:nvSpPr>
        <p:spPr>
          <a:xfrm>
            <a:off x="382044" y="375781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Image 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C2E1C-5F7F-0B46-A099-9910DA262F4F}"/>
              </a:ext>
            </a:extLst>
          </p:cNvPr>
          <p:cNvSpPr txBox="1"/>
          <p:nvPr/>
        </p:nvSpPr>
        <p:spPr>
          <a:xfrm>
            <a:off x="1196529" y="3435922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EECA28-5AF1-5843-973B-D2A7A78A652C}"/>
              </a:ext>
            </a:extLst>
          </p:cNvPr>
          <p:cNvSpPr txBox="1"/>
          <p:nvPr/>
        </p:nvSpPr>
        <p:spPr>
          <a:xfrm>
            <a:off x="4067893" y="3429000"/>
            <a:ext cx="144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4B81D-406E-924E-B824-8D18B32A3296}"/>
              </a:ext>
            </a:extLst>
          </p:cNvPr>
          <p:cNvSpPr txBox="1"/>
          <p:nvPr/>
        </p:nvSpPr>
        <p:spPr>
          <a:xfrm>
            <a:off x="7067939" y="34290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MCNN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DDD2D6-20E8-DB4C-BD55-B65709669B40}"/>
              </a:ext>
            </a:extLst>
          </p:cNvPr>
          <p:cNvSpPr txBox="1"/>
          <p:nvPr/>
        </p:nvSpPr>
        <p:spPr>
          <a:xfrm>
            <a:off x="9671756" y="3434234"/>
            <a:ext cx="10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</a:t>
            </a:r>
          </a:p>
        </p:txBody>
      </p:sp>
      <p:pic>
        <p:nvPicPr>
          <p:cNvPr id="3" name="Picture 2" descr="A group of people standing in front of a large crowd of people&#10;&#10;Description automatically generated">
            <a:extLst>
              <a:ext uri="{FF2B5EF4-FFF2-40B4-BE49-F238E27FC236}">
                <a16:creationId xmlns:a16="http://schemas.microsoft.com/office/drawing/2014/main" id="{EED6E204-332E-2246-A8D1-3E4D8FDF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61" y="1678437"/>
            <a:ext cx="2613040" cy="1740325"/>
          </a:xfrm>
          <a:prstGeom prst="rect">
            <a:avLst/>
          </a:prstGeom>
        </p:spPr>
      </p:pic>
      <p:pic>
        <p:nvPicPr>
          <p:cNvPr id="7" name="Picture 6" descr="A picture containing star, person, large, sky&#10;&#10;Description automatically generated">
            <a:extLst>
              <a:ext uri="{FF2B5EF4-FFF2-40B4-BE49-F238E27FC236}">
                <a16:creationId xmlns:a16="http://schemas.microsoft.com/office/drawing/2014/main" id="{2E5BA5A8-8806-294C-9A8E-54D3AA419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54" y="1678436"/>
            <a:ext cx="2636142" cy="1750563"/>
          </a:xfrm>
          <a:prstGeom prst="rect">
            <a:avLst/>
          </a:prstGeom>
        </p:spPr>
      </p:pic>
      <p:pic>
        <p:nvPicPr>
          <p:cNvPr id="11" name="Picture 10" descr="A picture containing star, photo, sitting, front&#10;&#10;Description automatically generated">
            <a:extLst>
              <a:ext uri="{FF2B5EF4-FFF2-40B4-BE49-F238E27FC236}">
                <a16:creationId xmlns:a16="http://schemas.microsoft.com/office/drawing/2014/main" id="{DE041A56-4A75-7E42-A724-F42AD2B0E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740" y="1678436"/>
            <a:ext cx="2636141" cy="1750562"/>
          </a:xfrm>
          <a:prstGeom prst="rect">
            <a:avLst/>
          </a:prstGeom>
        </p:spPr>
      </p:pic>
      <p:pic>
        <p:nvPicPr>
          <p:cNvPr id="18" name="Picture 17" descr="A picture containing photo, sitting, food, honeycomb&#10;&#10;Description automatically generated">
            <a:extLst>
              <a:ext uri="{FF2B5EF4-FFF2-40B4-BE49-F238E27FC236}">
                <a16:creationId xmlns:a16="http://schemas.microsoft.com/office/drawing/2014/main" id="{A9EC59E7-292D-EB43-A0CA-D6E3B53F8E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42" t="16337" r="9726" b="14622"/>
          <a:stretch/>
        </p:blipFill>
        <p:spPr>
          <a:xfrm>
            <a:off x="8891025" y="1685359"/>
            <a:ext cx="2636141" cy="17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93B19-BEC8-FF49-BEDA-9A2245A8CE6E}"/>
              </a:ext>
            </a:extLst>
          </p:cNvPr>
          <p:cNvSpPr txBox="1"/>
          <p:nvPr/>
        </p:nvSpPr>
        <p:spPr>
          <a:xfrm>
            <a:off x="382044" y="375781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Image 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C2E1C-5F7F-0B46-A099-9910DA262F4F}"/>
              </a:ext>
            </a:extLst>
          </p:cNvPr>
          <p:cNvSpPr txBox="1"/>
          <p:nvPr/>
        </p:nvSpPr>
        <p:spPr>
          <a:xfrm>
            <a:off x="1429100" y="3429000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EECA28-5AF1-5843-973B-D2A7A78A652C}"/>
              </a:ext>
            </a:extLst>
          </p:cNvPr>
          <p:cNvSpPr txBox="1"/>
          <p:nvPr/>
        </p:nvSpPr>
        <p:spPr>
          <a:xfrm>
            <a:off x="4067893" y="3429000"/>
            <a:ext cx="144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4B81D-406E-924E-B824-8D18B32A3296}"/>
              </a:ext>
            </a:extLst>
          </p:cNvPr>
          <p:cNvSpPr txBox="1"/>
          <p:nvPr/>
        </p:nvSpPr>
        <p:spPr>
          <a:xfrm>
            <a:off x="7067939" y="34290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MCNN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DDD2D6-20E8-DB4C-BD55-B65709669B40}"/>
              </a:ext>
            </a:extLst>
          </p:cNvPr>
          <p:cNvSpPr txBox="1"/>
          <p:nvPr/>
        </p:nvSpPr>
        <p:spPr>
          <a:xfrm>
            <a:off x="9671756" y="3434234"/>
            <a:ext cx="10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</a:t>
            </a:r>
          </a:p>
        </p:txBody>
      </p:sp>
      <p:pic>
        <p:nvPicPr>
          <p:cNvPr id="3" name="Picture 2" descr="A group of people walking in front of a crowd&#10;&#10;Description automatically generated">
            <a:extLst>
              <a:ext uri="{FF2B5EF4-FFF2-40B4-BE49-F238E27FC236}">
                <a16:creationId xmlns:a16="http://schemas.microsoft.com/office/drawing/2014/main" id="{F692AB94-B9BC-8D4F-BB19-20D6AF55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59" y="1686904"/>
            <a:ext cx="2636142" cy="1755712"/>
          </a:xfrm>
          <a:prstGeom prst="rect">
            <a:avLst/>
          </a:prstGeom>
        </p:spPr>
      </p:pic>
      <p:pic>
        <p:nvPicPr>
          <p:cNvPr id="7" name="Picture 6" descr="A picture containing photo, sitting, person, computer&#10;&#10;Description automatically generated">
            <a:extLst>
              <a:ext uri="{FF2B5EF4-FFF2-40B4-BE49-F238E27FC236}">
                <a16:creationId xmlns:a16="http://schemas.microsoft.com/office/drawing/2014/main" id="{B8F25AFE-A857-7745-82BD-0D51B87DCE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63" t="16051" r="10047" b="15051"/>
          <a:stretch/>
        </p:blipFill>
        <p:spPr>
          <a:xfrm>
            <a:off x="8891026" y="1686904"/>
            <a:ext cx="2602301" cy="1742096"/>
          </a:xfrm>
          <a:prstGeom prst="rect">
            <a:avLst/>
          </a:prstGeom>
        </p:spPr>
      </p:pic>
      <p:pic>
        <p:nvPicPr>
          <p:cNvPr id="11" name="Picture 10" descr="A picture containing food, star, sky&#10;&#10;Description automatically generated">
            <a:extLst>
              <a:ext uri="{FF2B5EF4-FFF2-40B4-BE49-F238E27FC236}">
                <a16:creationId xmlns:a16="http://schemas.microsoft.com/office/drawing/2014/main" id="{C90422CC-7509-8946-8CDC-F632F0E23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663" y="1686904"/>
            <a:ext cx="2623392" cy="1742096"/>
          </a:xfrm>
          <a:prstGeom prst="rect">
            <a:avLst/>
          </a:prstGeom>
        </p:spPr>
      </p:pic>
      <p:pic>
        <p:nvPicPr>
          <p:cNvPr id="18" name="Picture 17" descr="A picture containing outdoor, photo, star, field&#10;&#10;Description automatically generated">
            <a:extLst>
              <a:ext uri="{FF2B5EF4-FFF2-40B4-BE49-F238E27FC236}">
                <a16:creationId xmlns:a16="http://schemas.microsoft.com/office/drawing/2014/main" id="{E5476DC9-E641-D34B-90FD-1FC392A91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030" y="1686904"/>
            <a:ext cx="2623392" cy="17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7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93B19-BEC8-FF49-BEDA-9A2245A8CE6E}"/>
              </a:ext>
            </a:extLst>
          </p:cNvPr>
          <p:cNvSpPr txBox="1"/>
          <p:nvPr/>
        </p:nvSpPr>
        <p:spPr>
          <a:xfrm>
            <a:off x="382044" y="375781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Image 46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C2E1C-5F7F-0B46-A099-9910DA262F4F}"/>
              </a:ext>
            </a:extLst>
          </p:cNvPr>
          <p:cNvSpPr txBox="1"/>
          <p:nvPr/>
        </p:nvSpPr>
        <p:spPr>
          <a:xfrm>
            <a:off x="1436809" y="3431946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EECA28-5AF1-5843-973B-D2A7A78A652C}"/>
              </a:ext>
            </a:extLst>
          </p:cNvPr>
          <p:cNvSpPr txBox="1"/>
          <p:nvPr/>
        </p:nvSpPr>
        <p:spPr>
          <a:xfrm>
            <a:off x="4067893" y="3429000"/>
            <a:ext cx="144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4B81D-406E-924E-B824-8D18B32A3296}"/>
              </a:ext>
            </a:extLst>
          </p:cNvPr>
          <p:cNvSpPr txBox="1"/>
          <p:nvPr/>
        </p:nvSpPr>
        <p:spPr>
          <a:xfrm>
            <a:off x="7067939" y="34290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MCNN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DDD2D6-20E8-DB4C-BD55-B65709669B40}"/>
              </a:ext>
            </a:extLst>
          </p:cNvPr>
          <p:cNvSpPr txBox="1"/>
          <p:nvPr/>
        </p:nvSpPr>
        <p:spPr>
          <a:xfrm>
            <a:off x="9671756" y="3434234"/>
            <a:ext cx="10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</a:t>
            </a:r>
          </a:p>
        </p:txBody>
      </p:sp>
      <p:pic>
        <p:nvPicPr>
          <p:cNvPr id="3" name="Picture 2" descr="A group of people standing in front of a large crowd of people&#10;&#10;Description automatically generated">
            <a:extLst>
              <a:ext uri="{FF2B5EF4-FFF2-40B4-BE49-F238E27FC236}">
                <a16:creationId xmlns:a16="http://schemas.microsoft.com/office/drawing/2014/main" id="{AA98A626-1E4C-2841-9CF8-9CBB3630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78" y="1678437"/>
            <a:ext cx="2620723" cy="1740324"/>
          </a:xfrm>
          <a:prstGeom prst="rect">
            <a:avLst/>
          </a:prstGeom>
        </p:spPr>
      </p:pic>
      <p:pic>
        <p:nvPicPr>
          <p:cNvPr id="7" name="Picture 6" descr="A picture containing star, sky, rain&#10;&#10;Description automatically generated">
            <a:extLst>
              <a:ext uri="{FF2B5EF4-FFF2-40B4-BE49-F238E27FC236}">
                <a16:creationId xmlns:a16="http://schemas.microsoft.com/office/drawing/2014/main" id="{F259381D-48BD-9A45-B78F-9ED7CA9E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858" y="1682375"/>
            <a:ext cx="2636142" cy="1750563"/>
          </a:xfrm>
          <a:prstGeom prst="rect">
            <a:avLst/>
          </a:prstGeom>
        </p:spPr>
      </p:pic>
      <p:pic>
        <p:nvPicPr>
          <p:cNvPr id="11" name="Picture 10" descr="A picture containing star, sky, person, large&#10;&#10;Description automatically generated">
            <a:extLst>
              <a:ext uri="{FF2B5EF4-FFF2-40B4-BE49-F238E27FC236}">
                <a16:creationId xmlns:a16="http://schemas.microsoft.com/office/drawing/2014/main" id="{239FF2A3-F8F3-4446-B94E-8F2305E0B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151" y="1678437"/>
            <a:ext cx="2620723" cy="1740324"/>
          </a:xfrm>
          <a:prstGeom prst="rect">
            <a:avLst/>
          </a:prstGeom>
        </p:spPr>
      </p:pic>
      <p:pic>
        <p:nvPicPr>
          <p:cNvPr id="18" name="Picture 17" descr="A picture containing photo, person, person, standing&#10;&#10;Description automatically generated">
            <a:extLst>
              <a:ext uri="{FF2B5EF4-FFF2-40B4-BE49-F238E27FC236}">
                <a16:creationId xmlns:a16="http://schemas.microsoft.com/office/drawing/2014/main" id="{CEB668E3-E04D-5542-B061-D9CB7F1DE5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56" t="16767" r="10476" b="15907"/>
          <a:stretch/>
        </p:blipFill>
        <p:spPr>
          <a:xfrm>
            <a:off x="8873539" y="1682413"/>
            <a:ext cx="2664868" cy="175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5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93B19-BEC8-FF49-BEDA-9A2245A8CE6E}"/>
              </a:ext>
            </a:extLst>
          </p:cNvPr>
          <p:cNvSpPr txBox="1"/>
          <p:nvPr/>
        </p:nvSpPr>
        <p:spPr>
          <a:xfrm>
            <a:off x="382044" y="375781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Image 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C2E1C-5F7F-0B46-A099-9910DA262F4F}"/>
              </a:ext>
            </a:extLst>
          </p:cNvPr>
          <p:cNvSpPr txBox="1"/>
          <p:nvPr/>
        </p:nvSpPr>
        <p:spPr>
          <a:xfrm>
            <a:off x="1443072" y="3429000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EECA28-5AF1-5843-973B-D2A7A78A652C}"/>
              </a:ext>
            </a:extLst>
          </p:cNvPr>
          <p:cNvSpPr txBox="1"/>
          <p:nvPr/>
        </p:nvSpPr>
        <p:spPr>
          <a:xfrm>
            <a:off x="4067893" y="3429000"/>
            <a:ext cx="144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4B81D-406E-924E-B824-8D18B32A3296}"/>
              </a:ext>
            </a:extLst>
          </p:cNvPr>
          <p:cNvSpPr txBox="1"/>
          <p:nvPr/>
        </p:nvSpPr>
        <p:spPr>
          <a:xfrm>
            <a:off x="7067939" y="34290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MCNN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DDD2D6-20E8-DB4C-BD55-B65709669B40}"/>
              </a:ext>
            </a:extLst>
          </p:cNvPr>
          <p:cNvSpPr txBox="1"/>
          <p:nvPr/>
        </p:nvSpPr>
        <p:spPr>
          <a:xfrm>
            <a:off x="9671756" y="3434234"/>
            <a:ext cx="10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</a:t>
            </a:r>
          </a:p>
        </p:txBody>
      </p:sp>
      <p:pic>
        <p:nvPicPr>
          <p:cNvPr id="3" name="Picture 2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B75779D2-5CC6-6E4C-AC99-3BA65A74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56" y="1662255"/>
            <a:ext cx="2414044" cy="1766745"/>
          </a:xfrm>
          <a:prstGeom prst="rect">
            <a:avLst/>
          </a:prstGeom>
        </p:spPr>
      </p:pic>
      <p:pic>
        <p:nvPicPr>
          <p:cNvPr id="7" name="Picture 6" descr="A picture containing circuit&#10;&#10;Description automatically generated">
            <a:extLst>
              <a:ext uri="{FF2B5EF4-FFF2-40B4-BE49-F238E27FC236}">
                <a16:creationId xmlns:a16="http://schemas.microsoft.com/office/drawing/2014/main" id="{18450FDA-2715-414F-A320-C3A01A463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50" t="13050" r="10583" b="12478"/>
          <a:stretch/>
        </p:blipFill>
        <p:spPr>
          <a:xfrm>
            <a:off x="8969554" y="1678437"/>
            <a:ext cx="2414043" cy="1754137"/>
          </a:xfrm>
          <a:prstGeom prst="rect">
            <a:avLst/>
          </a:prstGeom>
        </p:spPr>
      </p:pic>
      <p:pic>
        <p:nvPicPr>
          <p:cNvPr id="11" name="Picture 10" descr="A picture containing star, photo, sky, people&#10;&#10;Description automatically generated">
            <a:extLst>
              <a:ext uri="{FF2B5EF4-FFF2-40B4-BE49-F238E27FC236}">
                <a16:creationId xmlns:a16="http://schemas.microsoft.com/office/drawing/2014/main" id="{CE1B6CF0-9251-E34A-B624-57C2682BC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079" y="1656665"/>
            <a:ext cx="2414043" cy="1772335"/>
          </a:xfrm>
          <a:prstGeom prst="rect">
            <a:avLst/>
          </a:prstGeom>
        </p:spPr>
      </p:pic>
      <p:pic>
        <p:nvPicPr>
          <p:cNvPr id="18" name="Picture 17" descr="A picture containing star, fireworks, sky&#10;&#10;Description automatically generated">
            <a:extLst>
              <a:ext uri="{FF2B5EF4-FFF2-40B4-BE49-F238E27FC236}">
                <a16:creationId xmlns:a16="http://schemas.microsoft.com/office/drawing/2014/main" id="{0F9FAB17-B3E1-674D-AD90-BCAF2B800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604" y="1662254"/>
            <a:ext cx="2414043" cy="177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4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93B19-BEC8-FF49-BEDA-9A2245A8CE6E}"/>
              </a:ext>
            </a:extLst>
          </p:cNvPr>
          <p:cNvSpPr txBox="1"/>
          <p:nvPr/>
        </p:nvSpPr>
        <p:spPr>
          <a:xfrm>
            <a:off x="382044" y="375781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Image 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C2E1C-5F7F-0B46-A099-9910DA262F4F}"/>
              </a:ext>
            </a:extLst>
          </p:cNvPr>
          <p:cNvSpPr txBox="1"/>
          <p:nvPr/>
        </p:nvSpPr>
        <p:spPr>
          <a:xfrm>
            <a:off x="1793801" y="4772774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EECA28-5AF1-5843-973B-D2A7A78A652C}"/>
              </a:ext>
            </a:extLst>
          </p:cNvPr>
          <p:cNvSpPr txBox="1"/>
          <p:nvPr/>
        </p:nvSpPr>
        <p:spPr>
          <a:xfrm>
            <a:off x="4092945" y="4766425"/>
            <a:ext cx="144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4B81D-406E-924E-B824-8D18B32A3296}"/>
              </a:ext>
            </a:extLst>
          </p:cNvPr>
          <p:cNvSpPr txBox="1"/>
          <p:nvPr/>
        </p:nvSpPr>
        <p:spPr>
          <a:xfrm>
            <a:off x="7092991" y="476642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MCNN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DDD2D6-20E8-DB4C-BD55-B65709669B40}"/>
              </a:ext>
            </a:extLst>
          </p:cNvPr>
          <p:cNvSpPr txBox="1"/>
          <p:nvPr/>
        </p:nvSpPr>
        <p:spPr>
          <a:xfrm>
            <a:off x="9696808" y="4771659"/>
            <a:ext cx="10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</a:t>
            </a:r>
          </a:p>
        </p:txBody>
      </p:sp>
      <p:pic>
        <p:nvPicPr>
          <p:cNvPr id="5" name="Picture 4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6C55B042-172C-BD4D-9352-1F913A8A2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24" y="2050551"/>
            <a:ext cx="1960529" cy="2705636"/>
          </a:xfrm>
          <a:prstGeom prst="rect">
            <a:avLst/>
          </a:prstGeom>
        </p:spPr>
      </p:pic>
      <p:pic>
        <p:nvPicPr>
          <p:cNvPr id="8" name="Picture 7" descr="A picture containing star, table, sky, large&#10;&#10;Description automatically generated">
            <a:extLst>
              <a:ext uri="{FF2B5EF4-FFF2-40B4-BE49-F238E27FC236}">
                <a16:creationId xmlns:a16="http://schemas.microsoft.com/office/drawing/2014/main" id="{75FE4730-03EA-5444-B90D-6B33712A7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888" y="2050551"/>
            <a:ext cx="1960529" cy="2727693"/>
          </a:xfrm>
          <a:prstGeom prst="rect">
            <a:avLst/>
          </a:prstGeom>
        </p:spPr>
      </p:pic>
      <p:pic>
        <p:nvPicPr>
          <p:cNvPr id="11" name="Picture 10" descr="A picture containing photo, star, flying, air&#10;&#10;Description automatically generated">
            <a:extLst>
              <a:ext uri="{FF2B5EF4-FFF2-40B4-BE49-F238E27FC236}">
                <a16:creationId xmlns:a16="http://schemas.microsoft.com/office/drawing/2014/main" id="{5BCAE378-05EA-264B-8456-BF49C6C87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212" y="2050552"/>
            <a:ext cx="1960528" cy="2727691"/>
          </a:xfrm>
          <a:prstGeom prst="rect">
            <a:avLst/>
          </a:prstGeom>
        </p:spPr>
      </p:pic>
      <p:pic>
        <p:nvPicPr>
          <p:cNvPr id="18" name="Picture 17" descr="A picture containing rug&#10;&#10;Description automatically generated">
            <a:extLst>
              <a:ext uri="{FF2B5EF4-FFF2-40B4-BE49-F238E27FC236}">
                <a16:creationId xmlns:a16="http://schemas.microsoft.com/office/drawing/2014/main" id="{C886557D-C5E5-B340-B5E2-BAAECAA00D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52" t="11905" r="27874" b="11046"/>
          <a:stretch/>
        </p:blipFill>
        <p:spPr>
          <a:xfrm>
            <a:off x="9090782" y="2050551"/>
            <a:ext cx="1967139" cy="27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0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57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Guan, Yue</dc:creator>
  <cp:lastModifiedBy>Guan, Yue</cp:lastModifiedBy>
  <cp:revision>3</cp:revision>
  <dcterms:created xsi:type="dcterms:W3CDTF">2020-07-07T21:05:08Z</dcterms:created>
  <dcterms:modified xsi:type="dcterms:W3CDTF">2020-07-07T21:28:40Z</dcterms:modified>
</cp:coreProperties>
</file>