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41" d="100"/>
          <a:sy n="41" d="100"/>
        </p:scale>
        <p:origin x="288" y="4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r>
              <a:rPr lang="en-US" i="1" dirty="0"/>
              <a:t>Deepak Kumar</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r>
              <a:rPr lang="en-IN" dirty="0"/>
              <a:t>1) List and visualize all major parts of New York City that has great Chinese restaurant?</a:t>
            </a:r>
          </a:p>
          <a:p>
            <a:r>
              <a:rPr lang="en-IN" dirty="0"/>
              <a:t>2) This project will help to understand the diversity of a </a:t>
            </a:r>
            <a:r>
              <a:rPr lang="en-IN" dirty="0" err="1"/>
              <a:t>neighborhood</a:t>
            </a:r>
            <a:r>
              <a:rPr lang="en-IN" dirty="0"/>
              <a:t> by leveraging venue data from </a:t>
            </a:r>
            <a:r>
              <a:rPr lang="en-IN" dirty="0" err="1"/>
              <a:t>Foursquare’s</a:t>
            </a:r>
            <a:r>
              <a:rPr lang="en-IN" dirty="0"/>
              <a:t> ‘Places API’ and ‘k-means clustering’ unsupervised machine learning algorithm. Exploratory Data Analysis (EDA) will help to discover further about the culture and diversity of the </a:t>
            </a:r>
            <a:r>
              <a:rPr lang="en-IN" dirty="0" err="1"/>
              <a:t>neighborhood</a:t>
            </a:r>
            <a:r>
              <a:rPr lang="en-IN" dirty="0"/>
              <a:t>.</a:t>
            </a:r>
          </a:p>
          <a:p>
            <a:pPr algn="just"/>
            <a:endParaRPr lang="en-IN"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Chinese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Chinese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Chinese restaurant for further analysis.</a:t>
            </a:r>
          </a:p>
          <a:p>
            <a:pPr marL="502920" indent="-457200" algn="just">
              <a:buFont typeface="+mj-lt"/>
              <a:buAutoNum type="arabicPeriod"/>
            </a:pPr>
            <a:r>
              <a:rPr lang="en-IN" dirty="0"/>
              <a:t>Next using Foursquare API, we will find the Ratings, Tips, and Number of Likes for all the Chinese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r>
              <a:rPr lang="en-IN" b="1" dirty="0"/>
              <a:t>Manhattan is the best place to stay if you prefer Indian Cuisine</a:t>
            </a:r>
            <a:endParaRPr lang="en-IN" dirty="0"/>
          </a:p>
          <a:p>
            <a:r>
              <a:rPr lang="en-IN" b="1" dirty="0"/>
              <a:t>Along with American cuisine, Italian and Chinese are very dominant in New York City and so is the diversity statistics.</a:t>
            </a:r>
            <a:endParaRPr lang="en-IN" dirty="0"/>
          </a:p>
          <a:p>
            <a:r>
              <a:rPr lang="en-IN" b="1" dirty="0"/>
              <a:t>From this project any vendor can have idea to where open his shop or which type of café  in which area.</a:t>
            </a:r>
            <a:endParaRPr lang="en-IN" dirty="0"/>
          </a:p>
          <a:p>
            <a:r>
              <a:rPr lang="en-IN" b="1"/>
              <a:t>There is always room for improvement and hence the above solution I have provided can also be improved for best results depending upon the data we have</a:t>
            </a:r>
            <a:endParaRPr lang="en-IN"/>
          </a:p>
          <a:p>
            <a:pPr marL="45720" indent="0">
              <a:buNone/>
            </a:pPr>
            <a:r>
              <a:rPr lang="en-IN"/>
              <a:t>.</a:t>
            </a:r>
            <a:endParaRPr lang="en-IN" dirty="0"/>
          </a:p>
          <a:p>
            <a:pPr marL="274320" lvl="1" indent="0">
              <a:buNone/>
            </a:pPr>
            <a:endParaRPr lang="en-IN" dirty="0"/>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76</TotalTime>
  <Words>810</Words>
  <Application>Microsoft Office PowerPoint</Application>
  <PresentationFormat>Custom</PresentationFormat>
  <Paragraphs>48</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DEEPAK SHARMA</cp:lastModifiedBy>
  <cp:revision>8</cp:revision>
  <dcterms:created xsi:type="dcterms:W3CDTF">2020-01-05T08:05:09Z</dcterms:created>
  <dcterms:modified xsi:type="dcterms:W3CDTF">2020-04-04T18:57:57Z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