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9" d="100"/>
          <a:sy n="69" d="100"/>
        </p:scale>
        <p:origin x="780"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r>
              <a:rPr lang="en-US" i="1" dirty="0"/>
              <a:t>Deepak Kumar</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Chinese restaurants.</a:t>
            </a:r>
          </a:p>
          <a:p>
            <a:pPr algn="just"/>
            <a:r>
              <a:rPr lang="en-IN" dirty="0"/>
              <a:t>Q2) What is best location in New York City for Chinese Cuisine?</a:t>
            </a:r>
          </a:p>
          <a:p>
            <a:pPr algn="just"/>
            <a:r>
              <a:rPr lang="en-IN" dirty="0"/>
              <a:t>Q3) Which areas have potential Chinese Restaurant Market?</a:t>
            </a:r>
          </a:p>
          <a:p>
            <a:pPr algn="just"/>
            <a:r>
              <a:rPr lang="en-IN" dirty="0"/>
              <a:t>Q4) Which all areas lack Chinese Restaurants?</a:t>
            </a:r>
          </a:p>
          <a:p>
            <a:pPr algn="just"/>
            <a:r>
              <a:rPr lang="en-IN" dirty="0"/>
              <a:t>Q5) Which is the best place to stay if you prefer Chinese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Chinese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Chinese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Chinese restaurant for further analysis.</a:t>
            </a:r>
          </a:p>
          <a:p>
            <a:pPr marL="502920" indent="-457200" algn="just">
              <a:buFont typeface="+mj-lt"/>
              <a:buAutoNum type="arabicPeriod"/>
            </a:pPr>
            <a:r>
              <a:rPr lang="en-IN" dirty="0"/>
              <a:t>Next using Foursquare API, we will find the Ratings, Tips, and Number of Likes for all the Chinese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Chinese cuisine.</a:t>
            </a:r>
          </a:p>
          <a:p>
            <a:pPr marL="502920" indent="-457200">
              <a:buFont typeface="+mj-lt"/>
              <a:buAutoNum type="arabicPeriod"/>
            </a:pPr>
            <a:r>
              <a:rPr lang="en-IN" dirty="0"/>
              <a:t>Manhattan have potential Chinese Restaurant Market.</a:t>
            </a:r>
          </a:p>
          <a:p>
            <a:pPr marL="502920" indent="-457200">
              <a:buFont typeface="+mj-lt"/>
              <a:buAutoNum type="arabicPeriod"/>
            </a:pPr>
            <a:r>
              <a:rPr lang="en-IN" dirty="0"/>
              <a:t>Staten Island ranks last in average rating of </a:t>
            </a:r>
            <a:r>
              <a:rPr lang="en-IN" dirty="0" err="1"/>
              <a:t>chinese</a:t>
            </a:r>
            <a:r>
              <a:rPr lang="en-IN" dirty="0"/>
              <a:t> Restaurants.</a:t>
            </a:r>
          </a:p>
          <a:p>
            <a:pPr marL="502920" indent="-457200">
              <a:buFont typeface="+mj-lt"/>
              <a:buAutoNum type="arabicPeriod"/>
            </a:pPr>
            <a:r>
              <a:rPr lang="en-IN" dirty="0"/>
              <a:t>Manhattan is the best place to stay if you prefer </a:t>
            </a:r>
            <a:r>
              <a:rPr lang="en-IN" dirty="0" err="1"/>
              <a:t>chinese</a:t>
            </a:r>
            <a:r>
              <a:rPr lang="en-IN" dirty="0"/>
              <a:t>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73</TotalTime>
  <Words>787</Words>
  <Application>Microsoft Office PowerPoint</Application>
  <PresentationFormat>Custom</PresentationFormat>
  <Paragraphs>54</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DEEPAK SHARMA</cp:lastModifiedBy>
  <cp:revision>6</cp:revision>
  <dcterms:created xsi:type="dcterms:W3CDTF">2020-01-05T08:05:09Z</dcterms:created>
  <dcterms:modified xsi:type="dcterms:W3CDTF">2020-04-03T19:21:24Z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