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1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2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 NYC 2019 -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project exploring trends in pricing, availability, and listings in New York City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Airbnb NYC 2019</a:t>
            </a:r>
          </a:p>
          <a:p>
            <a:r>
              <a:t>- Source: Inside Airbnb</a:t>
            </a:r>
          </a:p>
          <a:p>
            <a:r>
              <a:t>- Includes over 48,000 listings</a:t>
            </a:r>
          </a:p>
          <a:p>
            <a:r>
              <a:t>- Key columns: location, price, room type, reviews, availability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preprocess the dataset</a:t>
            </a:r>
          </a:p>
          <a:p>
            <a:r>
              <a:t>- Analyze room type and price trends</a:t>
            </a:r>
          </a:p>
          <a:p>
            <a:r>
              <a:t>- Visualize availability and geographic distribution</a:t>
            </a:r>
          </a:p>
          <a:p>
            <a:r>
              <a:t>- Understand host activity and review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duplicates</a:t>
            </a:r>
          </a:p>
          <a:p>
            <a:r>
              <a:t>- Handled missing values in 'reviews_per_month' and 'last_review'</a:t>
            </a:r>
          </a:p>
          <a:p>
            <a:r>
              <a:t>- Converted date formats</a:t>
            </a:r>
          </a:p>
          <a:p>
            <a:r>
              <a:t>- Removed listings with zero price or zero nights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listings are 'Entire home/apt' and in Manhattan</a:t>
            </a:r>
          </a:p>
          <a:p>
            <a:r>
              <a:t>- Price mostly ranges from $50 to $200</a:t>
            </a:r>
          </a:p>
          <a:p>
            <a:r>
              <a:t>- Manhattan has the highest average price</a:t>
            </a:r>
          </a:p>
          <a:p>
            <a:r>
              <a:t>- Top hosts own dozens of listings</a:t>
            </a:r>
          </a:p>
          <a:p>
            <a:r>
              <a:t>- Listings with low price and high availability get more reviews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Pandas</a:t>
            </a:r>
          </a:p>
          <a:p>
            <a:r>
              <a:t>- Matplotlib</a:t>
            </a:r>
          </a:p>
          <a:p>
            <a:r>
              <a:t>- Seaborn</a:t>
            </a:r>
          </a:p>
          <a:p>
            <a:r>
              <a:t>- Jupyter Notebook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Entire homes dominate the Airbnb NYC market, especially in Manhattan with high prices.</a:t>
            </a:r>
          </a:p>
          <a:p>
            <a:r>
              <a:t>Affordable and available listings tend to receive more guest reviews.</a:t>
            </a:r>
          </a:p>
          <a:p>
            <a:r>
              <a:t>Some hosts manage many listings, suggesting commercial use.</a:t>
            </a:r>
          </a:p>
          <a:p>
            <a:r>
              <a:t>Understanding price, location, and availability can help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price prediction model</a:t>
            </a:r>
          </a:p>
          <a:p>
            <a:r>
              <a:t>- Perform sentiment analysis on reviews or listing names</a:t>
            </a:r>
          </a:p>
          <a:p>
            <a:r>
              <a:t>- Time series analysis for availability or bookings</a:t>
            </a:r>
          </a:p>
          <a:p>
            <a:r>
              <a:t>- Analyze seasonal trends (if date-based data available)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263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Airbnb NYC 2019 - Exploratory Data Analysis</vt:lpstr>
      <vt:lpstr>Dataset Overview</vt:lpstr>
      <vt:lpstr>Project Objectives</vt:lpstr>
      <vt:lpstr>Data Cleaning</vt:lpstr>
      <vt:lpstr>Visual Analysis</vt:lpstr>
      <vt:lpstr>Tools &amp; Technologies</vt:lpstr>
      <vt:lpstr>Conclusion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sai deepthi</cp:lastModifiedBy>
  <cp:revision>2</cp:revision>
  <dcterms:created xsi:type="dcterms:W3CDTF">2013-01-27T09:14:16Z</dcterms:created>
  <dcterms:modified xsi:type="dcterms:W3CDTF">2025-07-07T04:39:56Z</dcterms:modified>
  <cp:category/>
</cp:coreProperties>
</file>