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2" r:id="rId5"/>
    <p:sldId id="359" r:id="rId6"/>
    <p:sldId id="373" r:id="rId7"/>
    <p:sldId id="379" r:id="rId8"/>
    <p:sldId id="384" r:id="rId9"/>
    <p:sldId id="385" r:id="rId10"/>
    <p:sldId id="365" r:id="rId11"/>
    <p:sldId id="375" r:id="rId12"/>
    <p:sldId id="376" r:id="rId13"/>
    <p:sldId id="378" r:id="rId14"/>
    <p:sldId id="377" r:id="rId15"/>
    <p:sldId id="382" r:id="rId16"/>
    <p:sldId id="380" r:id="rId17"/>
    <p:sldId id="374" r:id="rId18"/>
    <p:sldId id="383" r:id="rId19"/>
    <p:sldId id="38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CE700-21F3-4AA8-A417-E73B1171070E}" v="25" dt="2024-12-04T04:20:24.09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89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umarthy deepak" userId="5e6e09adb1f502c1" providerId="LiveId" clId="{202CE700-21F3-4AA8-A417-E73B1171070E}"/>
    <pc:docChg chg="undo custSel addSld delSld modSld sldOrd">
      <pc:chgData name="pasumarthy deepak" userId="5e6e09adb1f502c1" providerId="LiveId" clId="{202CE700-21F3-4AA8-A417-E73B1171070E}" dt="2024-12-04T04:20:47.855" v="942" actId="14100"/>
      <pc:docMkLst>
        <pc:docMk/>
      </pc:docMkLst>
      <pc:sldChg chg="modSp mod">
        <pc:chgData name="pasumarthy deepak" userId="5e6e09adb1f502c1" providerId="LiveId" clId="{202CE700-21F3-4AA8-A417-E73B1171070E}" dt="2024-11-30T10:08:39.272" v="591" actId="20577"/>
        <pc:sldMkLst>
          <pc:docMk/>
          <pc:sldMk cId="2395464980" sldId="372"/>
        </pc:sldMkLst>
        <pc:spChg chg="mod">
          <ac:chgData name="pasumarthy deepak" userId="5e6e09adb1f502c1" providerId="LiveId" clId="{202CE700-21F3-4AA8-A417-E73B1171070E}" dt="2024-11-30T10:08:39.272" v="591" actId="20577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">
        <pc:chgData name="pasumarthy deepak" userId="5e6e09adb1f502c1" providerId="LiveId" clId="{202CE700-21F3-4AA8-A417-E73B1171070E}" dt="2024-12-04T04:20:47.855" v="942" actId="14100"/>
        <pc:sldMkLst>
          <pc:docMk/>
          <pc:sldMk cId="2170071140" sldId="379"/>
        </pc:sldMkLst>
        <pc:picChg chg="add mod">
          <ac:chgData name="pasumarthy deepak" userId="5e6e09adb1f502c1" providerId="LiveId" clId="{202CE700-21F3-4AA8-A417-E73B1171070E}" dt="2024-12-04T04:20:47.855" v="942" actId="14100"/>
          <ac:picMkLst>
            <pc:docMk/>
            <pc:sldMk cId="2170071140" sldId="379"/>
            <ac:picMk id="5" creationId="{933B986F-C20C-E406-9103-13D7D21F55FD}"/>
          </ac:picMkLst>
        </pc:picChg>
        <pc:picChg chg="del">
          <ac:chgData name="pasumarthy deepak" userId="5e6e09adb1f502c1" providerId="LiveId" clId="{202CE700-21F3-4AA8-A417-E73B1171070E}" dt="2024-12-04T04:20:16.501" v="936" actId="478"/>
          <ac:picMkLst>
            <pc:docMk/>
            <pc:sldMk cId="2170071140" sldId="379"/>
            <ac:picMk id="8" creationId="{F0AC6B4A-A34A-EED6-FFE9-8B17B8C31A0E}"/>
          </ac:picMkLst>
        </pc:picChg>
      </pc:sldChg>
      <pc:sldChg chg="addSp delSp modSp mod ord">
        <pc:chgData name="pasumarthy deepak" userId="5e6e09adb1f502c1" providerId="LiveId" clId="{202CE700-21F3-4AA8-A417-E73B1171070E}" dt="2024-12-03T10:54:36.384" v="735"/>
        <pc:sldMkLst>
          <pc:docMk/>
          <pc:sldMk cId="79695288" sldId="380"/>
        </pc:sldMkLst>
        <pc:spChg chg="mod">
          <ac:chgData name="pasumarthy deepak" userId="5e6e09adb1f502c1" providerId="LiveId" clId="{202CE700-21F3-4AA8-A417-E73B1171070E}" dt="2024-11-30T10:16:36.899" v="733" actId="20577"/>
          <ac:spMkLst>
            <pc:docMk/>
            <pc:sldMk cId="79695288" sldId="380"/>
            <ac:spMk id="2" creationId="{A2DE810E-8E37-1D8A-245B-020E4E4C0B9F}"/>
          </ac:spMkLst>
        </pc:spChg>
        <pc:spChg chg="add del mod">
          <ac:chgData name="pasumarthy deepak" userId="5e6e09adb1f502c1" providerId="LiveId" clId="{202CE700-21F3-4AA8-A417-E73B1171070E}" dt="2024-11-30T10:13:49.124" v="678" actId="20577"/>
          <ac:spMkLst>
            <pc:docMk/>
            <pc:sldMk cId="79695288" sldId="380"/>
            <ac:spMk id="3" creationId="{7D7CECA3-144C-CD4B-9246-81B4F2E65466}"/>
          </ac:spMkLst>
        </pc:spChg>
        <pc:spChg chg="mod">
          <ac:chgData name="pasumarthy deepak" userId="5e6e09adb1f502c1" providerId="LiveId" clId="{202CE700-21F3-4AA8-A417-E73B1171070E}" dt="2024-11-30T10:12:38.171" v="592" actId="20577"/>
          <ac:spMkLst>
            <pc:docMk/>
            <pc:sldMk cId="79695288" sldId="380"/>
            <ac:spMk id="5" creationId="{A33D1544-95D3-8A05-6E1B-C08C307C55D4}"/>
          </ac:spMkLst>
        </pc:spChg>
        <pc:spChg chg="add mod">
          <ac:chgData name="pasumarthy deepak" userId="5e6e09adb1f502c1" providerId="LiveId" clId="{202CE700-21F3-4AA8-A417-E73B1171070E}" dt="2024-11-30T10:12:58.802" v="597"/>
          <ac:spMkLst>
            <pc:docMk/>
            <pc:sldMk cId="79695288" sldId="380"/>
            <ac:spMk id="6" creationId="{64A7B415-5620-501B-69DA-58CEDCD96AAF}"/>
          </ac:spMkLst>
        </pc:spChg>
        <pc:spChg chg="add mod">
          <ac:chgData name="pasumarthy deepak" userId="5e6e09adb1f502c1" providerId="LiveId" clId="{202CE700-21F3-4AA8-A417-E73B1171070E}" dt="2024-11-30T10:13:04.219" v="601"/>
          <ac:spMkLst>
            <pc:docMk/>
            <pc:sldMk cId="79695288" sldId="380"/>
            <ac:spMk id="7" creationId="{63AC9C0B-6D28-99BA-A0E8-52ECC0CB851C}"/>
          </ac:spMkLst>
        </pc:spChg>
      </pc:sldChg>
      <pc:sldChg chg="addSp delSp modSp mod">
        <pc:chgData name="pasumarthy deepak" userId="5e6e09adb1f502c1" providerId="LiveId" clId="{202CE700-21F3-4AA8-A417-E73B1171070E}" dt="2024-12-04T04:19:18.472" v="935" actId="20577"/>
        <pc:sldMkLst>
          <pc:docMk/>
          <pc:sldMk cId="3304068007" sldId="381"/>
        </pc:sldMkLst>
        <pc:spChg chg="add del mod">
          <ac:chgData name="pasumarthy deepak" userId="5e6e09adb1f502c1" providerId="LiveId" clId="{202CE700-21F3-4AA8-A417-E73B1171070E}" dt="2024-12-04T04:19:18.472" v="935" actId="20577"/>
          <ac:spMkLst>
            <pc:docMk/>
            <pc:sldMk cId="3304068007" sldId="381"/>
            <ac:spMk id="3" creationId="{EEF125C3-99F8-5ABF-1328-0370F112121B}"/>
          </ac:spMkLst>
        </pc:spChg>
        <pc:spChg chg="add del">
          <ac:chgData name="pasumarthy deepak" userId="5e6e09adb1f502c1" providerId="LiveId" clId="{202CE700-21F3-4AA8-A417-E73B1171070E}" dt="2024-12-04T04:18:49.672" v="910" actId="478"/>
          <ac:spMkLst>
            <pc:docMk/>
            <pc:sldMk cId="3304068007" sldId="381"/>
            <ac:spMk id="4" creationId="{48EA189C-8A41-5C63-2470-06541519CBCD}"/>
          </ac:spMkLst>
        </pc:spChg>
        <pc:spChg chg="add del mod">
          <ac:chgData name="pasumarthy deepak" userId="5e6e09adb1f502c1" providerId="LiveId" clId="{202CE700-21F3-4AA8-A417-E73B1171070E}" dt="2024-12-04T04:18:49.672" v="910" actId="478"/>
          <ac:spMkLst>
            <pc:docMk/>
            <pc:sldMk cId="3304068007" sldId="381"/>
            <ac:spMk id="6" creationId="{280E22B9-2FC2-5D7A-1F47-87611DAF4712}"/>
          </ac:spMkLst>
        </pc:spChg>
        <pc:spChg chg="add del mod">
          <ac:chgData name="pasumarthy deepak" userId="5e6e09adb1f502c1" providerId="LiveId" clId="{202CE700-21F3-4AA8-A417-E73B1171070E}" dt="2024-12-04T04:18:49.672" v="910" actId="478"/>
          <ac:spMkLst>
            <pc:docMk/>
            <pc:sldMk cId="3304068007" sldId="381"/>
            <ac:spMk id="8" creationId="{C5C9D4FC-4211-B364-4CDC-65761B22252C}"/>
          </ac:spMkLst>
        </pc:spChg>
        <pc:graphicFrameChg chg="add del mod modGraphic">
          <ac:chgData name="pasumarthy deepak" userId="5e6e09adb1f502c1" providerId="LiveId" clId="{202CE700-21F3-4AA8-A417-E73B1171070E}" dt="2024-12-04T04:18:49.672" v="910" actId="478"/>
          <ac:graphicFrameMkLst>
            <pc:docMk/>
            <pc:sldMk cId="3304068007" sldId="381"/>
            <ac:graphicFrameMk id="5" creationId="{8EEA5630-8504-C8C7-2F0C-EE6D53FDDCC5}"/>
          </ac:graphicFrameMkLst>
        </pc:graphicFrameChg>
      </pc:sldChg>
      <pc:sldChg chg="addSp delSp modSp mod">
        <pc:chgData name="pasumarthy deepak" userId="5e6e09adb1f502c1" providerId="LiveId" clId="{202CE700-21F3-4AA8-A417-E73B1171070E}" dt="2024-11-30T10:16:21.186" v="732" actId="20577"/>
        <pc:sldMkLst>
          <pc:docMk/>
          <pc:sldMk cId="2322943563" sldId="382"/>
        </pc:sldMkLst>
        <pc:spChg chg="add del mod">
          <ac:chgData name="pasumarthy deepak" userId="5e6e09adb1f502c1" providerId="LiveId" clId="{202CE700-21F3-4AA8-A417-E73B1171070E}" dt="2024-11-30T10:16:21.186" v="732" actId="20577"/>
          <ac:spMkLst>
            <pc:docMk/>
            <pc:sldMk cId="2322943563" sldId="382"/>
            <ac:spMk id="3" creationId="{15CA3B79-2739-7728-E9A2-930D4CBA5C84}"/>
          </ac:spMkLst>
        </pc:spChg>
        <pc:spChg chg="add mod">
          <ac:chgData name="pasumarthy deepak" userId="5e6e09adb1f502c1" providerId="LiveId" clId="{202CE700-21F3-4AA8-A417-E73B1171070E}" dt="2024-11-30T10:14:17.520" v="682"/>
          <ac:spMkLst>
            <pc:docMk/>
            <pc:sldMk cId="2322943563" sldId="382"/>
            <ac:spMk id="5" creationId="{F190DBC9-B149-98B2-6C3E-A20D162289AD}"/>
          </ac:spMkLst>
        </pc:spChg>
      </pc:sldChg>
      <pc:sldChg chg="addSp delSp modSp new mod">
        <pc:chgData name="pasumarthy deepak" userId="5e6e09adb1f502c1" providerId="LiveId" clId="{202CE700-21F3-4AA8-A417-E73B1171070E}" dt="2024-12-04T04:12:49.182" v="849" actId="255"/>
        <pc:sldMkLst>
          <pc:docMk/>
          <pc:sldMk cId="2554007197" sldId="383"/>
        </pc:sldMkLst>
        <pc:spChg chg="mod">
          <ac:chgData name="pasumarthy deepak" userId="5e6e09adb1f502c1" providerId="LiveId" clId="{202CE700-21F3-4AA8-A417-E73B1171070E}" dt="2024-12-04T04:12:49.182" v="849" actId="255"/>
          <ac:spMkLst>
            <pc:docMk/>
            <pc:sldMk cId="2554007197" sldId="383"/>
            <ac:spMk id="2" creationId="{F2BDF77F-D736-6569-655D-A7BB19EB8424}"/>
          </ac:spMkLst>
        </pc:spChg>
        <pc:spChg chg="del">
          <ac:chgData name="pasumarthy deepak" userId="5e6e09adb1f502c1" providerId="LiveId" clId="{202CE700-21F3-4AA8-A417-E73B1171070E}" dt="2024-12-04T04:11:45.154" v="821" actId="931"/>
          <ac:spMkLst>
            <pc:docMk/>
            <pc:sldMk cId="2554007197" sldId="383"/>
            <ac:spMk id="3" creationId="{6757CEF8-840C-449A-01EA-0341A4D3685F}"/>
          </ac:spMkLst>
        </pc:spChg>
        <pc:spChg chg="del mod">
          <ac:chgData name="pasumarthy deepak" userId="5e6e09adb1f502c1" providerId="LiveId" clId="{202CE700-21F3-4AA8-A417-E73B1171070E}" dt="2024-12-04T04:11:57.769" v="824" actId="931"/>
          <ac:spMkLst>
            <pc:docMk/>
            <pc:sldMk cId="2554007197" sldId="383"/>
            <ac:spMk id="4" creationId="{E2B8723D-3A15-A9C7-C7F7-A3A5F534D38E}"/>
          </ac:spMkLst>
        </pc:spChg>
        <pc:picChg chg="add mod">
          <ac:chgData name="pasumarthy deepak" userId="5e6e09adb1f502c1" providerId="LiveId" clId="{202CE700-21F3-4AA8-A417-E73B1171070E}" dt="2024-12-04T04:11:49.868" v="822" actId="27614"/>
          <ac:picMkLst>
            <pc:docMk/>
            <pc:sldMk cId="2554007197" sldId="383"/>
            <ac:picMk id="7" creationId="{4A86BE4C-2119-8296-461A-49AF26CBF9F9}"/>
          </ac:picMkLst>
        </pc:picChg>
        <pc:picChg chg="add mod">
          <ac:chgData name="pasumarthy deepak" userId="5e6e09adb1f502c1" providerId="LiveId" clId="{202CE700-21F3-4AA8-A417-E73B1171070E}" dt="2024-12-04T04:12:01.286" v="826" actId="962"/>
          <ac:picMkLst>
            <pc:docMk/>
            <pc:sldMk cId="2554007197" sldId="383"/>
            <ac:picMk id="9" creationId="{E56091FB-8C60-F151-ACAA-79F46DCE423E}"/>
          </ac:picMkLst>
        </pc:picChg>
      </pc:sldChg>
      <pc:sldChg chg="new del">
        <pc:chgData name="pasumarthy deepak" userId="5e6e09adb1f502c1" providerId="LiveId" clId="{202CE700-21F3-4AA8-A417-E73B1171070E}" dt="2024-12-04T04:06:21.121" v="737" actId="47"/>
        <pc:sldMkLst>
          <pc:docMk/>
          <pc:sldMk cId="2828781941" sldId="383"/>
        </pc:sldMkLst>
      </pc:sldChg>
      <pc:sldChg chg="addSp delSp modSp new mod">
        <pc:chgData name="pasumarthy deepak" userId="5e6e09adb1f502c1" providerId="LiveId" clId="{202CE700-21F3-4AA8-A417-E73B1171070E}" dt="2024-12-04T04:17:54.462" v="900" actId="962"/>
        <pc:sldMkLst>
          <pc:docMk/>
          <pc:sldMk cId="2490189983" sldId="384"/>
        </pc:sldMkLst>
        <pc:spChg chg="mod">
          <ac:chgData name="pasumarthy deepak" userId="5e6e09adb1f502c1" providerId="LiveId" clId="{202CE700-21F3-4AA8-A417-E73B1171070E}" dt="2024-12-04T04:14:01.194" v="881" actId="20577"/>
          <ac:spMkLst>
            <pc:docMk/>
            <pc:sldMk cId="2490189983" sldId="384"/>
            <ac:spMk id="2" creationId="{1AFD79FD-D079-EBA0-A6CC-57DA8A4FA198}"/>
          </ac:spMkLst>
        </pc:spChg>
        <pc:spChg chg="del">
          <ac:chgData name="pasumarthy deepak" userId="5e6e09adb1f502c1" providerId="LiveId" clId="{202CE700-21F3-4AA8-A417-E73B1171070E}" dt="2024-12-04T04:15:44.515" v="882" actId="931"/>
          <ac:spMkLst>
            <pc:docMk/>
            <pc:sldMk cId="2490189983" sldId="384"/>
            <ac:spMk id="3" creationId="{78F60620-017F-4B67-4437-BE2B2277C91F}"/>
          </ac:spMkLst>
        </pc:spChg>
        <pc:spChg chg="del">
          <ac:chgData name="pasumarthy deepak" userId="5e6e09adb1f502c1" providerId="LiveId" clId="{202CE700-21F3-4AA8-A417-E73B1171070E}" dt="2024-12-04T04:16:06.595" v="887" actId="931"/>
          <ac:spMkLst>
            <pc:docMk/>
            <pc:sldMk cId="2490189983" sldId="384"/>
            <ac:spMk id="4" creationId="{D665BD34-BB91-6221-4E85-00579481593A}"/>
          </ac:spMkLst>
        </pc:spChg>
        <pc:spChg chg="add mod">
          <ac:chgData name="pasumarthy deepak" userId="5e6e09adb1f502c1" providerId="LiveId" clId="{202CE700-21F3-4AA8-A417-E73B1171070E}" dt="2024-12-04T04:16:29.051" v="893" actId="478"/>
          <ac:spMkLst>
            <pc:docMk/>
            <pc:sldMk cId="2490189983" sldId="384"/>
            <ac:spMk id="11" creationId="{2DE0FE86-6494-8F8D-7C8E-1986FB125C39}"/>
          </ac:spMkLst>
        </pc:spChg>
        <pc:spChg chg="add del mod">
          <ac:chgData name="pasumarthy deepak" userId="5e6e09adb1f502c1" providerId="LiveId" clId="{202CE700-21F3-4AA8-A417-E73B1171070E}" dt="2024-12-04T04:17:49.584" v="897" actId="931"/>
          <ac:spMkLst>
            <pc:docMk/>
            <pc:sldMk cId="2490189983" sldId="384"/>
            <ac:spMk id="13" creationId="{273714B8-177A-659D-65CC-2EF3FE8F54DF}"/>
          </ac:spMkLst>
        </pc:spChg>
        <pc:picChg chg="add del mod">
          <ac:chgData name="pasumarthy deepak" userId="5e6e09adb1f502c1" providerId="LiveId" clId="{202CE700-21F3-4AA8-A417-E73B1171070E}" dt="2024-12-04T04:16:56.931" v="896" actId="478"/>
          <ac:picMkLst>
            <pc:docMk/>
            <pc:sldMk cId="2490189983" sldId="384"/>
            <ac:picMk id="7" creationId="{1448056B-8155-DC63-0DE3-10B95840887B}"/>
          </ac:picMkLst>
        </pc:picChg>
        <pc:picChg chg="add del mod">
          <ac:chgData name="pasumarthy deepak" userId="5e6e09adb1f502c1" providerId="LiveId" clId="{202CE700-21F3-4AA8-A417-E73B1171070E}" dt="2024-12-04T04:16:29.051" v="893" actId="478"/>
          <ac:picMkLst>
            <pc:docMk/>
            <pc:sldMk cId="2490189983" sldId="384"/>
            <ac:picMk id="9" creationId="{B0BD168F-34FB-06CD-8491-7ED1731610D4}"/>
          </ac:picMkLst>
        </pc:picChg>
        <pc:picChg chg="add mod">
          <ac:chgData name="pasumarthy deepak" userId="5e6e09adb1f502c1" providerId="LiveId" clId="{202CE700-21F3-4AA8-A417-E73B1171070E}" dt="2024-12-04T04:17:54.462" v="900" actId="962"/>
          <ac:picMkLst>
            <pc:docMk/>
            <pc:sldMk cId="2490189983" sldId="384"/>
            <ac:picMk id="15" creationId="{65C55A37-B62F-1F61-25B2-9F01A253653A}"/>
          </ac:picMkLst>
        </pc:picChg>
      </pc:sldChg>
      <pc:sldChg chg="addSp delSp modSp new mod modClrScheme chgLayout">
        <pc:chgData name="pasumarthy deepak" userId="5e6e09adb1f502c1" providerId="LiveId" clId="{202CE700-21F3-4AA8-A417-E73B1171070E}" dt="2024-12-04T04:18:25.887" v="908" actId="26606"/>
        <pc:sldMkLst>
          <pc:docMk/>
          <pc:sldMk cId="753669729" sldId="385"/>
        </pc:sldMkLst>
        <pc:spChg chg="mod">
          <ac:chgData name="pasumarthy deepak" userId="5e6e09adb1f502c1" providerId="LiveId" clId="{202CE700-21F3-4AA8-A417-E73B1171070E}" dt="2024-12-04T04:18:25.887" v="908" actId="26606"/>
          <ac:spMkLst>
            <pc:docMk/>
            <pc:sldMk cId="753669729" sldId="385"/>
            <ac:spMk id="2" creationId="{8C7E155E-44CE-7143-59D5-C44F8EAB4C3C}"/>
          </ac:spMkLst>
        </pc:spChg>
        <pc:spChg chg="del">
          <ac:chgData name="pasumarthy deepak" userId="5e6e09adb1f502c1" providerId="LiveId" clId="{202CE700-21F3-4AA8-A417-E73B1171070E}" dt="2024-12-04T04:18:05.843" v="901" actId="931"/>
          <ac:spMkLst>
            <pc:docMk/>
            <pc:sldMk cId="753669729" sldId="385"/>
            <ac:spMk id="3" creationId="{9B179B45-E27E-4FE4-2085-F2DE5F06920B}"/>
          </ac:spMkLst>
        </pc:spChg>
        <pc:spChg chg="add del">
          <ac:chgData name="pasumarthy deepak" userId="5e6e09adb1f502c1" providerId="LiveId" clId="{202CE700-21F3-4AA8-A417-E73B1171070E}" dt="2024-12-04T04:18:25.887" v="908" actId="26606"/>
          <ac:spMkLst>
            <pc:docMk/>
            <pc:sldMk cId="753669729" sldId="385"/>
            <ac:spMk id="4" creationId="{6F8D293C-85C6-508D-4203-0AA7027C65E2}"/>
          </ac:spMkLst>
        </pc:spChg>
        <pc:spChg chg="mod">
          <ac:chgData name="pasumarthy deepak" userId="5e6e09adb1f502c1" providerId="LiveId" clId="{202CE700-21F3-4AA8-A417-E73B1171070E}" dt="2024-12-04T04:18:25.887" v="908" actId="26606"/>
          <ac:spMkLst>
            <pc:docMk/>
            <pc:sldMk cId="753669729" sldId="385"/>
            <ac:spMk id="5" creationId="{7713FE4D-A21B-CE7B-4AA0-EF4762BEB99E}"/>
          </ac:spMkLst>
        </pc:spChg>
        <pc:spChg chg="add del mod">
          <ac:chgData name="pasumarthy deepak" userId="5e6e09adb1f502c1" providerId="LiveId" clId="{202CE700-21F3-4AA8-A417-E73B1171070E}" dt="2024-12-04T04:18:22.621" v="905" actId="26606"/>
          <ac:spMkLst>
            <pc:docMk/>
            <pc:sldMk cId="753669729" sldId="385"/>
            <ac:spMk id="12" creationId="{00CF3C2A-E9A8-35B6-D74C-2100E11AE949}"/>
          </ac:spMkLst>
        </pc:spChg>
        <pc:spChg chg="add del mod">
          <ac:chgData name="pasumarthy deepak" userId="5e6e09adb1f502c1" providerId="LiveId" clId="{202CE700-21F3-4AA8-A417-E73B1171070E}" dt="2024-12-04T04:18:25.871" v="907" actId="26606"/>
          <ac:spMkLst>
            <pc:docMk/>
            <pc:sldMk cId="753669729" sldId="385"/>
            <ac:spMk id="14" creationId="{D8576615-CEDD-E2EF-91A9-4AB852432DD0}"/>
          </ac:spMkLst>
        </pc:spChg>
        <pc:spChg chg="add mod">
          <ac:chgData name="pasumarthy deepak" userId="5e6e09adb1f502c1" providerId="LiveId" clId="{202CE700-21F3-4AA8-A417-E73B1171070E}" dt="2024-12-04T04:18:25.887" v="908" actId="26606"/>
          <ac:spMkLst>
            <pc:docMk/>
            <pc:sldMk cId="753669729" sldId="385"/>
            <ac:spMk id="16" creationId="{73F7039A-709C-5584-F986-024241008C3A}"/>
          </ac:spMkLst>
        </pc:spChg>
        <pc:picChg chg="add mod">
          <ac:chgData name="pasumarthy deepak" userId="5e6e09adb1f502c1" providerId="LiveId" clId="{202CE700-21F3-4AA8-A417-E73B1171070E}" dt="2024-12-04T04:18:25.887" v="908" actId="26606"/>
          <ac:picMkLst>
            <pc:docMk/>
            <pc:sldMk cId="753669729" sldId="385"/>
            <ac:picMk id="7" creationId="{B388AE34-E886-CFD3-F0C8-8D6A633D08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COLPITTS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Oscillator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8009" y="-35497"/>
            <a:ext cx="12175982" cy="6928994"/>
          </a:xfrm>
        </p:spPr>
      </p:pic>
      <p:pic>
        <p:nvPicPr>
          <p:cNvPr id="7" name="Content Placeholder 6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D9104FF9-731B-DF11-275E-F50D265AB9E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1153451" y="3429000"/>
            <a:ext cx="9731989" cy="21843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C2C42-A792-B386-9C45-AB3BB77A048B}"/>
              </a:ext>
            </a:extLst>
          </p:cNvPr>
          <p:cNvSpPr txBox="1"/>
          <p:nvPr/>
        </p:nvSpPr>
        <p:spPr>
          <a:xfrm>
            <a:off x="1277888" y="2694367"/>
            <a:ext cx="971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FREQUENCY OF OSCLLITOR IS GIVEN BY</a:t>
            </a:r>
            <a:endParaRPr lang="en-IN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26999" y="2266757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1A0B-9C5A-DA57-F6DF-E4943BD2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and </a:t>
            </a:r>
            <a:r>
              <a:rPr lang="en-US" dirty="0" err="1"/>
              <a:t>Appilcations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3B79-2739-7728-E9A2-930D4CBA5C84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sz="1600" dirty="0"/>
              <a:t>Signal </a:t>
            </a:r>
            <a:r>
              <a:rPr lang="en-US" sz="1600" dirty="0" err="1"/>
              <a:t>Generators:Acts</a:t>
            </a:r>
            <a:r>
              <a:rPr lang="en-US" sz="1600" dirty="0"/>
              <a:t> as a source of high-frequency sinusoidal signals in testing and instrumentation.  </a:t>
            </a:r>
          </a:p>
          <a:p>
            <a:r>
              <a:rPr lang="en-US" sz="1600" dirty="0"/>
              <a:t>Frequency Modulation (FM) Circuits: Provides the carrier signal in FM transmitters.  </a:t>
            </a:r>
          </a:p>
          <a:p>
            <a:r>
              <a:rPr lang="en-US" sz="1600" dirty="0"/>
              <a:t>Clock Generation: Used in digital circuits to produce precise timing signals.  </a:t>
            </a:r>
          </a:p>
          <a:p>
            <a:r>
              <a:rPr lang="en-US" sz="1600" dirty="0"/>
              <a:t>Wireless Communication: Forms the basis of oscillators in Wi-Fi, Bluetooth, and other wireless technologies.</a:t>
            </a:r>
          </a:p>
          <a:p>
            <a:r>
              <a:rPr lang="en-US" sz="1600" dirty="0"/>
              <a:t>Radio Transmitters and Receivers: Generates stable RF signals for communication systems.  </a:t>
            </a:r>
          </a:p>
          <a:p>
            <a:endParaRPr lang="en-IN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64FFF-1963-42E5-661E-4B0103F5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simple and reliable high-frequency oscillator based on an LC tank circuit.  </a:t>
            </a:r>
          </a:p>
          <a:p>
            <a:r>
              <a:rPr lang="en-US" dirty="0"/>
              <a:t>The capacitive feedback ensures stable and sustained oscillations.  </a:t>
            </a:r>
          </a:p>
          <a:p>
            <a:r>
              <a:rPr lang="en-US" dirty="0"/>
              <a:t>It is widely used in RF communication, signal generation, and timing applications.  </a:t>
            </a:r>
          </a:p>
          <a:p>
            <a:r>
              <a:rPr lang="en-US" dirty="0"/>
              <a:t>The oscillator's frequency can be easily adjusted by tuning the inductor or capacitors.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Freq vs temp predicted by our ml model</a:t>
            </a:r>
          </a:p>
        </p:txBody>
      </p:sp>
      <p:pic>
        <p:nvPicPr>
          <p:cNvPr id="9" name="Picture Placeholder 8" descr="A graph showing the difference between temperature and temperature&#10;&#10;Description automatically generated">
            <a:extLst>
              <a:ext uri="{FF2B5EF4-FFF2-40B4-BE49-F238E27FC236}">
                <a16:creationId xmlns:a16="http://schemas.microsoft.com/office/drawing/2014/main" id="{234FC42B-5421-1B2E-62D0-86B15A8650E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482758" y="2465535"/>
            <a:ext cx="7641088" cy="3958559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F77F-D736-6569-655D-A7BB19EB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Freq vs Voltage </a:t>
            </a:r>
            <a:r>
              <a:rPr lang="en-US" sz="2700" dirty="0"/>
              <a:t>predicted</a:t>
            </a:r>
            <a:r>
              <a:rPr lang="en-US" sz="2800" dirty="0"/>
              <a:t> by our ml model</a:t>
            </a:r>
            <a:endParaRPr lang="en-IN" sz="2800" dirty="0"/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4A86BE4C-2119-8296-461A-49AF26CBF9F9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2607942"/>
            <a:ext cx="4014787" cy="3262954"/>
          </a:xfrm>
        </p:spPr>
      </p:pic>
      <p:pic>
        <p:nvPicPr>
          <p:cNvPr id="9" name="Content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E56091FB-8C60-F151-ACAA-79F46DCE423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521497"/>
            <a:ext cx="4227513" cy="34358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203A-B96D-C14E-FFCA-17155C5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0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RESULTS and observations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36410919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INDUCTANCE(L)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CAPASITENCE(C)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TEMP(IN C)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104.763kHz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1mH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4.7nF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121.624kHz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1mH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4.7nF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141kHz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104kHz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11.4nF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FROM </a:t>
            </a:r>
          </a:p>
          <a:p>
            <a:r>
              <a:rPr lang="en-US" dirty="0">
                <a:solidFill>
                  <a:schemeClr val="accent3"/>
                </a:solidFill>
              </a:rPr>
              <a:t>TEAM NDNS-</a:t>
            </a:r>
          </a:p>
          <a:p>
            <a:r>
              <a:rPr lang="en-US" dirty="0">
                <a:solidFill>
                  <a:schemeClr val="accent2"/>
                </a:solidFill>
              </a:rPr>
              <a:t>SAI CHARAN(2023101044)</a:t>
            </a:r>
          </a:p>
          <a:p>
            <a:r>
              <a:rPr lang="en-US" dirty="0">
                <a:solidFill>
                  <a:schemeClr val="accent2"/>
                </a:solidFill>
              </a:rPr>
              <a:t>NIKHILESH(2023101037)</a:t>
            </a:r>
          </a:p>
          <a:p>
            <a:r>
              <a:rPr lang="en-US" dirty="0">
                <a:solidFill>
                  <a:schemeClr val="accent2"/>
                </a:solidFill>
              </a:rPr>
              <a:t>NIKHIL(2023101110)</a:t>
            </a:r>
          </a:p>
          <a:p>
            <a:r>
              <a:rPr lang="en-US" dirty="0">
                <a:solidFill>
                  <a:schemeClr val="accent2"/>
                </a:solidFill>
              </a:rPr>
              <a:t>DEEPAK(2023101109)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ndns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SAI CHARAN</a:t>
            </a:r>
          </a:p>
          <a:p>
            <a:r>
              <a:rPr lang="en-US" dirty="0"/>
              <a:t>NIKHILESH</a:t>
            </a:r>
          </a:p>
          <a:p>
            <a:r>
              <a:rPr lang="en-US" dirty="0"/>
              <a:t>DEEPAK</a:t>
            </a:r>
          </a:p>
          <a:p>
            <a:r>
              <a:rPr lang="en-US" dirty="0"/>
              <a:t>NIKHIL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MICRO-CAP CIRCUIT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Simulation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simulation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r>
              <a:rPr lang="en-US" dirty="0" err="1"/>
              <a:t>Targetted</a:t>
            </a:r>
            <a:r>
              <a:rPr lang="en-US" dirty="0"/>
              <a:t> frequency-100khz</a:t>
            </a:r>
          </a:p>
          <a:p>
            <a:r>
              <a:rPr lang="en-US" dirty="0"/>
              <a:t>L=1m henry;</a:t>
            </a:r>
          </a:p>
          <a:p>
            <a:r>
              <a:rPr lang="en-US" dirty="0"/>
              <a:t>Both </a:t>
            </a:r>
            <a:r>
              <a:rPr lang="en-US" dirty="0" err="1"/>
              <a:t>capisitors</a:t>
            </a:r>
            <a:r>
              <a:rPr lang="en-US" dirty="0"/>
              <a:t> C1,C2 are</a:t>
            </a:r>
          </a:p>
          <a:p>
            <a:r>
              <a:rPr lang="en-US" dirty="0"/>
              <a:t>4.7n .</a:t>
            </a:r>
          </a:p>
          <a:p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65D9C97-4B1F-888E-9004-490DFFC2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933B986F-C20C-E406-9103-13D7D21F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44056"/>
            <a:ext cx="8044070" cy="37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79FD-D079-EBA0-A6CC-57DA8A4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IMAGES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CF518-F948-4930-6453-3ABD6646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E0FE86-6494-8F8D-7C8E-1986FB125C39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 descr="A group of people in a room&#10;&#10;Description automatically generated">
            <a:extLst>
              <a:ext uri="{FF2B5EF4-FFF2-40B4-BE49-F238E27FC236}">
                <a16:creationId xmlns:a16="http://schemas.microsoft.com/office/drawing/2014/main" id="{65C55A37-B62F-1F61-25B2-9F01A253653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1416454" y="2465388"/>
            <a:ext cx="6932416" cy="3427412"/>
          </a:xfrm>
        </p:spPr>
      </p:pic>
    </p:spTree>
    <p:extLst>
      <p:ext uri="{BB962C8B-B14F-4D97-AF65-F5344CB8AC3E}">
        <p14:creationId xmlns:p14="http://schemas.microsoft.com/office/powerpoint/2010/main" val="24901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155E-44CE-7143-59D5-C44F8EA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HARDWARE IMAGES</a:t>
            </a:r>
            <a:endParaRPr lang="en-IN" dirty="0"/>
          </a:p>
        </p:txBody>
      </p:sp>
      <p:pic>
        <p:nvPicPr>
          <p:cNvPr id="7" name="Content Placeholder 6" descr="A close-up of a device&#10;&#10;Description automatically generated">
            <a:extLst>
              <a:ext uri="{FF2B5EF4-FFF2-40B4-BE49-F238E27FC236}">
                <a16:creationId xmlns:a16="http://schemas.microsoft.com/office/drawing/2014/main" id="{B388AE34-E886-CFD3-F0C8-8D6A633D080A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tretch/>
        </p:blipFill>
        <p:spPr>
          <a:xfrm>
            <a:off x="336550" y="1440135"/>
            <a:ext cx="5303640" cy="3977730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3F7039A-709C-5584-F986-024241008C3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FE4D-A21B-CE7B-4AA0-EF4762B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About </a:t>
            </a:r>
            <a:r>
              <a:rPr lang="en-US" dirty="0" err="1"/>
              <a:t>colpitts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oscillator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8777"/>
            <a:ext cx="7420819" cy="1656304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 Colpitts oscillator is an electronic oscillator that generates high-frequency sinusoidal signals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It uses a combination of inductors and capacitors in a resonant LC circuit to determine the oscillation frequency.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capacitors in the circuit form a capacitive divider, which provides the necessary feedback to sustain oscillations.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It's widely used in RF circuits due to its stability and ease of tuning.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Components required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399620" y="2474811"/>
            <a:ext cx="9090015" cy="3880553"/>
          </a:xfrm>
        </p:spPr>
        <p:txBody>
          <a:bodyPr/>
          <a:lstStyle/>
          <a:p>
            <a:r>
              <a:rPr lang="en-US" dirty="0"/>
              <a:t>1. Inductor (L) – For the resonant LC circuit.  </a:t>
            </a:r>
          </a:p>
          <a:p>
            <a:r>
              <a:rPr lang="en-US" dirty="0"/>
              <a:t>2. Capacitors (C1 and C2) – Form the capacitive divider for feedback.  </a:t>
            </a:r>
          </a:p>
          <a:p>
            <a:r>
              <a:rPr lang="en-US" dirty="0"/>
              <a:t>3. Transistor (e.g., BJT or FET) – Acts as the active amplifying device.  </a:t>
            </a:r>
          </a:p>
          <a:p>
            <a:r>
              <a:rPr lang="en-US" dirty="0"/>
              <a:t>4. Resistors – For biasing the transistor and stabilizing the circuit.  </a:t>
            </a:r>
          </a:p>
          <a:p>
            <a:r>
              <a:rPr lang="en-US" dirty="0"/>
              <a:t>5.Power supply – To provide the necessary operating voltage.  </a:t>
            </a:r>
          </a:p>
          <a:p>
            <a:r>
              <a:rPr lang="en-US" dirty="0"/>
              <a:t>6. Optional bypass capacitor – To stabilize the power supply.  </a:t>
            </a:r>
          </a:p>
          <a:p>
            <a:r>
              <a:rPr lang="en-US" dirty="0"/>
              <a:t>These components are connected to form the LC tank circuit and feedback loop essential for oscillation.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482</Words>
  <Application>Microsoft Office PowerPoint</Application>
  <PresentationFormat>Widescreen</PresentationFormat>
  <Paragraphs>111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Biome</vt:lpstr>
      <vt:lpstr>Calibri</vt:lpstr>
      <vt:lpstr>Wingdings</vt:lpstr>
      <vt:lpstr>Custom</vt:lpstr>
      <vt:lpstr>COLPITTS</vt:lpstr>
      <vt:lpstr>TEAM ndns</vt:lpstr>
      <vt:lpstr>MICRO-CAP CIRCUIT</vt:lpstr>
      <vt:lpstr>simulation</vt:lpstr>
      <vt:lpstr>HARDWARE IMAGES</vt:lpstr>
      <vt:lpstr>HARDWARE IMAGES</vt:lpstr>
      <vt:lpstr>About colpitts</vt:lpstr>
      <vt:lpstr>About</vt:lpstr>
      <vt:lpstr>Components required </vt:lpstr>
      <vt:lpstr>SPEAKING IMPACT</vt:lpstr>
      <vt:lpstr>advantages </vt:lpstr>
      <vt:lpstr>uses and Appilcations </vt:lpstr>
      <vt:lpstr>conclusion</vt:lpstr>
      <vt:lpstr>Freq vs temp predicted by our ml model</vt:lpstr>
      <vt:lpstr>Freq vs Voltage predicted by our ml model</vt:lpstr>
      <vt:lpstr>RESULTS and 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pasumarthy deepak</cp:lastModifiedBy>
  <cp:revision>2</cp:revision>
  <dcterms:created xsi:type="dcterms:W3CDTF">2024-01-05T14:58:10Z</dcterms:created>
  <dcterms:modified xsi:type="dcterms:W3CDTF">2024-12-04T04:20:59Z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